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2" r:id="rId2"/>
    <p:sldId id="279" r:id="rId3"/>
    <p:sldId id="280" r:id="rId4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2" autoAdjust="0"/>
    <p:restoredTop sz="94625" autoAdjust="0"/>
  </p:normalViewPr>
  <p:slideViewPr>
    <p:cSldViewPr snapToGrid="0" snapToObjects="1">
      <p:cViewPr>
        <p:scale>
          <a:sx n="106" d="100"/>
          <a:sy n="106" d="100"/>
        </p:scale>
        <p:origin x="543" y="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94F51-B533-D147-99B5-8BC250590781}" type="datetimeFigureOut">
              <a:rPr lang="nl-NL" smtClean="0"/>
              <a:t>13-2-2022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BA759-2341-6346-B8BB-C535A8065C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4609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19:38:47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3052 24575,'4'-1'0,"-1"0"0,1-1 0,-1 1 0,0-1 0,1 0 0,-1 1 0,0-2 0,4-1 0,121-92 0,-119 90 0,1 1 0,-1 0 0,1 1 0,0 0 0,1 0 0,10-1 0,9-5 0,60-17 0,19-8 0,-68 19 0,75-41 0,-108 52 0,1 1 0,0 1 0,0-1 0,1 1 0,-1 1 0,0 0 0,1 0 0,17-1 0,-11 2 0,0-1 0,-1 0 0,1-1 0,21-8 0,-32 10 0,0-1 0,-1 0 0,1-1 0,-1 1 0,0-1 0,1 0 0,-1 0 0,0 0 0,-1-1 0,1 1 0,-1-1 0,1 0 0,-1 0 0,0 0 0,-1 0 0,1-1 0,3-8 0,-2 2 0,-1 0 0,0 0 0,-1 0 0,0-1 0,0-15 0,-4-60 0,0 32 0,2-104 0,0 155 0,-1 0 0,1 0 0,-1 0 0,0 0 0,0 0 0,0 1 0,0-1 0,-1 0 0,1 1 0,-1-1 0,-3-4 0,-2-2 0,-1 0 0,-11-11 0,-5-7 0,20 22 0,1-1 0,0 1 0,0 0 0,1-1 0,-1 0 0,2 0 0,-1 1 0,0-9 0,-5-15 0,-10-41 0,-1-4 0,15 68 0,0-1 0,-7-11 0,7 13 0,-1 0 0,1 0 0,1-1 0,-4-12 0,-7-34 0,5 22 0,2-1 0,-5-50 0,9 61 0,-4-23 0,2 24 0,-1-31 0,4 25 0,3-152 0,-1 170 0,0-1 0,1 1 0,0 0 0,0 0 0,1 0 0,0 0 0,0 0 0,6-9 0,5-5 0,23-28 0,-1 2 0,-28 35 0,1 0 0,0 1 0,1 0 0,1 0 0,0 1 0,1 0 0,16-12 0,-16 15 0,18-17 0,4-3 0,-2 11 0,2-2 0,-17 7 0,2 0 0,0 2 0,25-11 0,63-18 0,-75 31 0,-24 7 0,0-1 0,0 0 0,0-1 0,-1 0 0,14-6 0,-12 3 0,0 1 0,0 1 0,1 0 0,0 0 0,-1 1 0,1 0 0,0 0 0,0 1 0,13 0 0,-7-1 0,1-1 0,-1 0 0,21-9 0,-18 6 0,34-7 0,-13 6 0,-15 2 0,50-4 0,-61 9 0,0 0 0,0-2 0,-1 0 0,1 0 0,-1-1 0,0-1 0,0 0 0,0-1 0,-1 0 0,0-1 0,17-13 0,-12 10 0,0 0 0,24-11 0,-28 15 0,0 0 0,0-1 0,0-1 0,-1 0 0,18-15 0,-26 19 0,0 1 0,0 0 0,0 0 0,0 1 0,0 0 0,1-1 0,-1 1 0,1 1 0,0-1 0,-1 1 0,1-1 0,0 1 0,0 1 0,8-1 0,6-2 0,-12 1 0,0 0 0,1 0 0,-1-1 0,0 0 0,0 0 0,8-6 0,-9 5 0,0 0 0,1 1 0,-1 0 0,1 0 0,0 1 0,-1 0 0,12-2 0,-5 3 0,1-1 0,0 1 0,-1-1 0,1-1 0,0-1 0,17-6 0,-21 6 0,0 1 0,0 1 0,11-3 0,9-1 0,-11 1 0,-10 4 0,1-2 0,-1 1 0,0-1 0,0 0 0,-1-1 0,1 0 0,12-8 0,53-49 0,-68 58 0,-1 0 0,1 0 0,0 1 0,0 0 0,1 0 0,-1 0 0,0 1 0,1 0 0,-1 0 0,1 0 0,12 1 0,-11 0 0,1 0 0,-1-1 0,1 0 0,-1 0 0,1-1 0,9-3 0,95-48 0,-80 36 0,-23 11 0,0 1 0,15-6 0,-1 4 0,40-5 0,9-3 0,-36 5 0,1 2 0,0 1 0,1 2 0,47-1 0,-73 5 0,0 0 0,-1-1 0,1-1 0,-1 0 0,0-1 0,0 0 0,0-1 0,16-9 0,13-4 0,-31 14 0,1 1 0,1 0 0,-1 0 0,0 1 0,20-1 0,61 5 0,-35 0 0,33-3 0,80 2 0,-152 2 0,0 0 0,29 9 0,-33-7 0,2-1 0,-1-1 0,0 0 0,20 0 0,10-3 0,-22 0 0,1 0 0,42 6 0,28 7 0,-28-4 0,5-3 0,-55-6 0,0 1 0,0 1 0,0 0 0,0 1 0,29 10 0,-26-6 0,23 4 0,-28-7 0,0 0 0,0 0 0,23 12 0,-27-12 0,1 0 0,-1 0 0,1-1 0,0 0 0,-1-1 0,1 0 0,16 0 0,-14-1 0,1 0 0,0 2 0,-1-1 0,16 7 0,-16-5 0,1-1 0,-1 0 0,1 0 0,0-2 0,-1 0 0,19 0 0,13 0 0,-29 1 0,1 1 0,28 9 0,-30-7 0,0-1 0,1-1 0,19 2 0,-16-4 0,0 1 0,0 0 0,-1 2 0,28 8 0,-28-8 0,0 0 0,0 0 0,21 0 0,-19-2 0,40 9 0,-17 2 0,-19-5 0,1-2 0,31 6 0,-43-10 0,-1 0 0,1 2 0,15 6 0,-3-2 0,-16-5 0,0-1 0,-1-1 0,14 1 0,-14-2 0,-1 1 0,0 0 0,0 0 0,1 1 0,11 4 0,10 5 0,-10-3 0,19 9 0,-23-8 0,1 0 0,1-2 0,-1 0 0,1-1 0,1 0 0,-1-2 0,1 0 0,0-1 0,0-1 0,18 1 0,-16-3 0,1 1 0,0 1 0,-1 0 0,0 2 0,0 1 0,30 10 0,-14-3 0,49 11 0,-40-12 0,-16-6 0,1-1 0,0-1 0,0-2 0,43-3 0,-13 1 0,257 1 0,-302-1 0,-1 0 0,22-6 0,-20 4 0,23-2 0,236 3 0,-139 4 0,-118-2 0,-3 0 0,0 0 0,0 0 0,1-2 0,-1 0 0,0 0 0,16-6 0,-2-1 0,1 2 0,31-4 0,17-3 0,-47 8 0,0 1 0,44-1 0,64 6 0,-54 1 0,154-1 0,-229-1 0,0 0 0,0-1 0,1 0 0,-1-1 0,0 0 0,-1-1 0,13-6 0,-9 4 0,1 1 0,-1 0 0,15-2 0,2 3 0,0 2 0,0 1 0,34 3 0,0-1 0,-22-1-1365,-24 0-5461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19:52:20.5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57 1,'1064'0,"-1050"0,-1 1,1 1,-1 1,0-1,25 10,-9-4,1-1,0-2,1-1,37 0,-63-4,5 1,-7-2,0 1,-1 0,1 0,0 0,0 1,-1-1,1 1,0-1,-1 1,1 0,-1 0,1 0,-1 0,1 1,-1-1,0 1,0-1,4 4,3 5,-1 1,-1-1,0 1,7 14,-13-21,1 0,-1 0,1 1,-1-1,0 0,-1 0,1 7,-1-9,0 0,0 0,0 0,-1 0,1 0,-1 0,1 0,-1 0,0 0,0 0,0 0,0 0,0 0,0 0,-3 2,2-1,-1-1,0 0,1 0,-1-1,0 1,0 0,0-1,-1 0,1 0,0 0,0 0,-1 0,1-1,-5 1,-9 0,-28-3,20 1,-36 1,-36-2,59-2,-70-19,2 1,78 16,-42-13,52 13,-1 0,0 2,0 0,-1 1,-24-1,-31 4,-64 2,91 4,28-3,-25 0,6-4,22 0,-1 1,-22 2,33 0,0 0,0 0,-8 4,-20 5,6-8,-1-1,-49-3,20-1,44 2,2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19:52:23.2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19:52:26.9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19:52:27.5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19:52:43.0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137 0,'1248'0,"-1239"1,1 0,16 4,14 1,-31-5,0 1,0 0,0 0,16 7,-1 0,-19-8,0 2,0-1,-1 0,1 1,-1 0,0 0,0 0,4 4,-7-6,1 0,-1 0,0 1,0-1,0 0,0 1,0-1,0 1,0-1,0 1,0-1,-1 1,1 0,-1-1,1 1,-1 0,0-1,1 1,-1 0,0-1,0 1,0 0,-1 0,1-1,0 1,-1 0,0 2,0-3,0 0,0 1,0-1,0 0,0 0,-1 0,1 0,0 0,-1 0,1 0,-1 0,1-1,-1 1,1-1,-1 1,1-1,-1 1,0-1,-2 0,-38 1,32-1,-640-2,637 3,-1 1,0 0,-26 8,-9 1,-108 3,31-5,98-6,1 2,-43 13,61-14,1 0,-1 1,1-1,0 2,1-1,-14 12,10-7,-24 15,-90 45,120-66,-1 0,1 0,0 0,0 0,1 1,-1 0,-3 5,-11 12,16-20,0 0,0-1,0 1,0-1,0 1,0-1,-1 0,1 0,0-1,-4 1,6-1,18-1,0 1,21 2,-31-1,1 0,-1 1,0 0,1 0,-1 1,0-1,10 7,-9-5,2 1,-1-1,0-1,1 0,0-1,0 1,19 0,4-1,36-3,-15-1,-15 1,-19 0,0 1,27 3,-41-2,-1 1,1-1,0 1,6 4,-7-4,0 1,1-1,-1-1,11 3,21-1,64-4,-34 0,565 1,-630-1,0 1,-1 0,1 0,-1 0,1 1,-1-1,1 0,-1 1,1-1,-1 0,1 1,-1 0,1-1,-1 1,0 0,1 0,-1 0,0 0,0 0,0 0,1 1,0 1,-1-1,0 1,0-1,0 1,-1-1,1 1,-1 0,1-1,-1 1,0 0,-1 4,1-5,1 4,-1-1,-1 0,1 0,-1 0,0 0,-2 6,3-9,-1-1,0 0,0 1,1-1,-1 0,0 1,0-1,0 0,0 0,-1 0,1 0,0 0,0 0,-1 0,1-1,0 1,-1 0,1-1,-1 1,1-1,-1 1,1-1,-1 0,1 0,-3 1,-129 10,-201 42,247-36,-10 3,67-15,1-1,-1-2,0 0,-44-5,10 2,56 1,-23-1,1 2,-1 0,-55 12,68-7,0 0,0 1,0 1,1 1,-21 14,23-16,1-1,-1 0,0-1,-1 0,-28 4,13-3,25-4,2-2,0 1,0 0,-1 0,1 1,1-1,-7 4,10-5,-1 1,1-1,-1 1,1-1,-1 1,1-1,-1 1,1-1,-1 1,1-1,0 1,-1 0,1-1,0 1,-1 0,1-1,0 1,0 1,0-1,0 0,0 0,0 0,0 1,1-1,-1 0,1 0,-1 0,0 0,1 0,0 0,-1 0,1 0,1 2,8 9,0-1,1 0,17 12,-4-2,15 11,19 19,-55-48,1 0,0 0,0 0,0 0,1-1,-1 0,1 0,-1 0,1 0,9 2,4-1,31 2,-22-3,93 8,-90-7,40-2,1 1,-26 4,9 0,46 6,343-11,-215-2,-215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19:53:18.4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99 3104,'-45'-82,"29"56,-18-41,34 65,-1 0,0 0,1 0,-1 0,1 0,-1 0,1 0,0 0,0 0,0 0,0 0,0 0,1 0,-1 0,1 0,-1 0,1 0,0 0,-1 0,1 0,0 1,0-1,1 0,-1 0,0 1,0-1,1 1,-1-1,1 1,0 0,-1 0,1 0,0-1,2 0,8-4,-1 1,1 0,1 1,17-5,-12 4,34-8,0 1,81-6,-5-1,-7 0,-95 16,-1-1,29-8,-45 9,0-1,-1 0,11-6,12-7,-16 11,2 0,-1 1,1 0,21-2,-24 4,0 0,24-11,-19 8,-10 1,0 1,0-2,-1 1,1-1,-1 0,0-1,13-15,-8 10,18-15,-28 25,-1 0,1 0,0-1,-1 1,0-1,0 1,1-1,-2 0,1 0,0 0,0 0,-1 0,2-7,-1 2,-1 0,0 0,0 0,-2-15,2 9,-2 1,0 0,0-1,-1 1,-1 0,0 0,-1 1,-1-1,-7-16,-7-8,15 26,-1 1,0 0,0 0,-1 0,-1 1,0 0,0 0,-16-14,4 9,10 8,1 0,0-1,0 1,-11-14,-7-6,23 24,0 0,0 0,1-1,-1 1,1-1,-1 1,1-1,0 0,0 0,0 0,1 0,-1 0,1-1,-1 1,1 0,0-1,-1-6,1-14,0-1,5-42,-2 57,1 0,4-13,5-17,-7 13,4-21,18-61,-24 99,-1-1,-1 1,2-13,-3 16,0 0,1 0,0 0,0 0,1 1,0-1,0 0,0 1,7-13,26-23,-25 30,0 0,15-24,-14 20,0 1,23-26,-10 14,-10 11,1 0,33-25,-38 32,0-1,12-14,-13 13,0 1,16-13,-20 18,0 0,0 0,-1 0,0 0,0-1,0 1,0-1,3-8,8-13,-13 25,77-117,-62 97,1 0,1 1,22-19,-6 11,1 2,57-34,-70 48,1 0,0 2,1 1,39-11,-24 10,20-4,27 1,-76 11,1 0,-1-1,20-10,-21 9,-1 1,1 0,0 1,0 0,17-3,154-18,-161 21,25-8,-25 6,23-3,-31 6,0-1,0 0,18-8,-20 7,0 0,0 1,1 1,0-1,13 0,-12 1,1 0,-1 0,20-7,12-3,126-25,-139 31,0 2,0 2,0 0,41 5,-3-2,-58-2,1-1,0 0,-1 0,0-1,0-1,0 0,16-8,-10 4,34-9,-13 7,97-26,-33 2,-93 31,0-2,0 1,0-1,8-7,-8 6,1 0,20-9,6 0,37-12,-33 13,75-35,-80 31,0 3,69-21,-68 29,1 1,41-1,77 4,-141 3,644 0,-641 1,26 4,11 1,4-6,20 1,-71 0,0 0,0 1,0 0,-1 0,8 4,11 3,-19-7,-1 1,1 0,0 0,-1 0,1 1,8 7,-8-6,1 1,13 6,-3-4,0 0,1-2,30 8,-36-11,-1 1,0 0,11 6,-8-3,47 24,8 5,71 22,35 7,-93-36,-46-18,1-2,0-1,0-2,50 1,14 6,-64-7,51 2,-58-8,0 2,35 7,-21 3,-32-8,1-1,0 0,25 2,27-4,-28-2,69 10,-46-1,72 1,61-10,-71 0,70-7,204 2,-240 7,-138-1,17 0,0 1,66 10,-49-1,0-3,63 2,-52-5,-1 2,77 19,-135-24,0 0,0 0,-1 1,1-1,4 3,1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19:55:28.95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19:55:36.88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1370,'2'0,"3"0,1-4,3-2,3 1,-2-1,1-2,0 0,-2 0,0-1,0 1,-1 0,0-2,1 2,-1-2,2-2,2-3,1-1,0-4,4-1,2 1,-1-2,4-4,0 0,2 3,3-2,3 2,-1 2,-1-1,2 3,-3 2,-1 3,-3 3,0-1,0 0,-3 1,-5 2,-2-1,0 2,0 1,1 4,-1 0,0 2,0 1,0 0,-3-1,2-4,1 0,0 0,0 1,0 0,0 0,-3-4,0 0,0-1,-2-1,5 1,1 0,1 0,1-2,-2 0,5 1,-2-1,-2-2,0 2,-2 1,0 1,-3 1,4 2,1-1,1 1,3 0,1 1,1-4,4-2,4-1,1-3,2 1,1 1,1 1,-1-3,2 0,0-2,-3 0,-2 2,-1-2,1-2,1 1,-2-2,-3 0,-2 2,2-1,-3 0,1 5,-3 1,-2 4,-3 1,-1 1,-2 3,-1 0,-2-5,0 0,1 0,2-2,0 2,1 0,-1 0,5-2,3-2,2 1,-1-1,1 1,2 3,0-1,-4 1,-1 1,-4 2,-1-2,0 0,-2-1,-1 2,0-1,-3 0,0 0,0 0,-2-1,1 1,-1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19:55:46.440"/>
    </inkml:context>
    <inkml:brush xml:id="br0">
      <inkml:brushProperty name="width" value="0.1" units="cm"/>
      <inkml:brushProperty name="height" value="0.6" units="cm"/>
      <inkml:brushProperty name="color" value="#66CC00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19:56:02.012"/>
    </inkml:context>
    <inkml:brush xml:id="br0">
      <inkml:brushProperty name="width" value="0.1" units="cm"/>
      <inkml:brushProperty name="height" value="0.6" units="cm"/>
      <inkml:brushProperty name="color" value="#66CC00"/>
      <inkml:brushProperty name="ignorePressure" value="1"/>
      <inkml:brushProperty name="inkEffects" value="pencil"/>
    </inkml:brush>
  </inkml:definitions>
  <inkml:trace contextRef="#ctx0" brushRef="#br0">1 1680,'4'0,"4"0,2 0,2-3,-1-2,-1-4,1-2,-2-2,4-2,0-2,4-1,1 2,0 0,0 1,1 1,0-1,0 2,-2 0,-4 2,-1 1,-1 1,-3 0,0 1,1 0,2 1,3 3,-2-2,-1 2,0-4,-1-2,0 1,7-1,-1-1,4 3,2-3,4-2,0 3,-2 2,-4 2,0 3,-2 1,-2 2,-3-2,-2-1,-1-1,0 0,1 0,2-1,2-2,-1 0,1-2,-3-3,1 1,-2 1,-1-1,3 2,-1 0,1 2,1 2,0 0,0-2,2-4,0 1,0-1,-4-1,0 3,-2-1,-1 1,-1 0,1 1,5-3,2 1,1-1,-1 0,0-1,0 0,1 2,-1 1,-1-1,-1 2,-1-3,0 0,2 0,-2 1,-1 0,0 1,-1 3,1-1,4 2,2-1,0-1,1 0,4-3,4-2,4-4,-1-3,-2 0,-3 3,0 1,-3 0,-4 3,-3 1,-4 0,3 3,-2 0,0-1,0 2,0 1,0 3,-2-2,0 1,-1-3,2-3,2 1,1-1,1 2,2-1,4 0,5 1,2-2,1-2,0 2,-3 0,0-1,-2 3,-2-1,-2-2,1 0,-2 2,1 3,-4 0,-1-1,-2 1,1 1,0 2,1 1,-1-1,-1-3,1 1,-4-2,0-4,0 1,-2-1,2-1,2 3,-2-1,-2 1,0 1,-2 0,-2-1,1-1,1-3,0-2,1 0,2 3,-2 1,4 0,1 2,-2 0,1 0,-1 1,-1-1,0-3,0 2,-1-1,0 1,3 1,2 3,0 1,1 3,0 1,-3-1,0-1,-1-1,2-1,2-1,0 0,1 2,-2-4,1 1,-3-2,-1 0,0 0,2 2,2 3,0-1,0 1,4-1,3 0,1 1,-2 1,2 0,4-5,-1-1,-2 1,-3 2,-2 3,-3 0,-2 2,2 1,0 0,0 0,-1 1,-1-1,0 0,0 1,2-1,0 0,1 0,0 0,1 0,1 0,2 0,0 2,-2 0,3 1,0-1,-2 0,-1-1,-3-1,-3 5,-1 1,-1-1,-2 1,2 0,1-1,-1 0,-2 2,-3-1,-2 2,-1 0,-2 2,0 3,0 2,1 0,2 0,1-3,1-1,-1-1,-1 1,-1 2,-1 2,2-3,0 0,2-3,0-1,-1 1,-1 1,1 0,0 2,3 2,1 1,-2 0,2-2,-2-2,-1 0,-2 0,-1 0,1-1,0 1,-1 2,0-1,-1 2,0-1,-1 0,2-2,1-1,0 2,-1 1,1 0,1 1,-1 0,-1-1,0 0,1-2,0 1,0 0,-1 1,2-2,0 0,-1-1,-1 0,-1 1,0 1,4 2,0 1,0 0,2 0,-1-1,-2 0,0-1,-2 2,1-2,0-1,-1 0,2-2,0-1,0 0,-2 1,0 1,-1 3,-1 0,0 1,0 0,2-3,0-1,1-1,-1 1,-1 0,0 3,0 0,1-1,1-1,-1-1,3 1,1-1,5 1,2 2,-1 2,-2-1,-3-1,-1 0,1 4,3 3,3 4,-1 0,-1-1,-2-2,-1-2,-1-2,-2-2,-2-2,-2-1,0 0,1-1,1 2,-1 1,2-2,0-1,0-1,-2 0,0 0,-1 1,4-2,0 2,1 0,-2 1,-2 0,0 0,-1 0,-1 0,0 2,-2-2,-1 0,-2-3,0-1,-2-2,1 0,1 1,2 1,-1 1,-2-1,0 3,1 0,0-1,-3 0,2 0,1 0,-3 0,-3 1,2 0,-1-2,0 2,1 1,0-2,2-1,2 1,-1-3,2 1,0 0,2 1,1 3,0 1,1 1,0-1,1 0,-1 0,0-1,0 2,0 1,0 1,0 1,0-2,0 2,0-1,0 0,0-2,0-1,0-1,0 0,2 0,1 1,2 1,2 0,0 0,1-1,-1-1,3-2,-1-1,-1 2,-1-1,0-1,-1 1,2 3,1 2,6 2,2 1,1 2,-1 0,1 0,1-3,0-3,0 0,-5 1,-4-2,0-2,-1-2,0-1,-2-2,-2 2,-2 0,-1 3,-1 2,-1 1,0-1,0 1,-1-2,1 1,0-2,-1 3,1 0,0 3,2-1,1 4,2 1,0 0,-1 3,-1-1,-1-2,-1-3,0-2,-1 0,0-1,0 0,2-4,0-1,3-1,0 0,-1 1,-1 0,2 3,3-1,1-1,-2 0,-1 0,-2 0,0-2,2-2,0-2,-1 2,-2 3,2 0,-2-1,3 0,-1-1,1 0,2-1,-1 0,5 1,7 3,2 2,0 2,-2-1,-1 1,-5 0,-1-3,0-1,-1-1,-2 0,-3 0,-1 1,0 2,0-1,0-1,-2 0,0 0,0 0,3-2,0-1,-1 1,1-2,3 4,3 3,1 0,-2 0,0 0,0 1,-2 0,-2 0,-3-1,0-3,0-1,-1-1,-2 0,3-1,-1 0,4 2,1 2,1-2,-1 0,-2 0,0 0,-1 0,1-1,0 0,-2 1,1 0,0 0,0 0,1 1,0 0,2 0,3 0,3 3,2 0,0 0,-2 0,1 3,3 2,-2-2,2-1,-1-1,-2 2,-1 2,-3-2,-1-4,1-1,0 0,-2 1,-4 0,1-2,1-4,-1-2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19:42:30.5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71 0,'25'1,"1"1,0 1,27 7,76 26,-72-19,84 28,82 21,-197-62,0-1,1-1,-1-1,34-3,-25 0,52 5,-76-1,0 1,-1 0,1 0,13 7,13 4,-75-10,-166 21,176-21,-49 4,75-8,-1 1,1-1,-1 1,1 0,-1 0,1 0,-1 0,1 1,-3 1,3-1,-1-1,0 1,1-1,-1 0,0 0,0 0,-3 1,-8 2,1 0,0 1,0 0,0 1,1 0,-19 14,-31 14,50-29,0 0,0 0,0-1,0-1,-1 0,0 0,1-2,-25 1,-13-1,-41-3,91 2,-1 0,0 0,0 0,1 0,-1 0,0 0,0-1,1 1,-1 0,0 0,1 0,-1-1,0 1,1 0,-1-1,0 1,1-1,-1 1,1-1,-2 0,3 1,-1-1,0 1,1-1,-1 1,0 0,1-1,-1 1,1-1,-1 1,1 0,-1 0,0-1,1 1,-1 0,1 0,-1-1,1 1,0 0,-1 0,1 0,-1 0,1 0,-1 0,1 0,-1 0,1 0,0 0,53-2,11-2,12-3,122 5,-105 4,328-2,-416 0,0 1,0 0,0 0,0 1,0-1,9 5,-8-3,-1 0,1-1,-1 0,14 1,0-2,-14-1,1 0,0 1,-1 0,1 0,-1 0,10 4,-5-1,0-1,0 0,0 0,0-1,18 0,61-3,-36 0,576 1,-627 0,0 0,-1 0,1 0,0 0,-1 1,1-1,-1 1,1 0,-1 0,1 0,-1 0,0 0,1 1,-1-1,0 1,0-1,0 1,0 0,0 0,-1-1,1 2,1 1,-1-1,0 1,-1-1,1 1,-1-1,0 1,0-1,-1 1,1 0,-1 0,0-1,1 1,-2 0,1 0,0 0,-2 3,2-5,-1 0,0 0,1 0,-1 0,0 0,0 0,0 0,-1 0,1 0,0 0,-1-1,1 1,-1-1,1 1,-1-1,0 1,0-1,0 0,0 0,-2 1,-5 2,-1-1,0 0,-12 3,-9 2,2 1,-40 6,45-10,-20 1,-1-1,1-3,-58-4,21 1,-293 1,332 2,-81 15,81-9,-80 3,95-11,-49 7,31-2,1-2,-64-4,32-1,-228 2,290-1,1 0,0-1,0-1,0 0,-23-9,-7-2,30 10,1 1,-1-2,1 0,0 0,-20-13,30 16,0 1,1 0,-1-1,1 0,-1 1,1-1,0 0,-1 0,1 1,0-1,0 0,1 0,-1 0,0-1,0-2,0-3,0 1,1-1,0-9,1 12,-1 0,0 0,0 0,-1 0,1 0,-1 0,0 0,0 1,-3-9,3 13,-1-5,-1-1,1 1,-2 0,1 0,0 0,-1 0,0 1,0 0,0 0,-1 0,-5-4,-33-27,37 29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19:56:04.576"/>
    </inkml:context>
    <inkml:brush xml:id="br0">
      <inkml:brushProperty name="width" value="0.1" units="cm"/>
      <inkml:brushProperty name="height" value="0.6" units="cm"/>
      <inkml:brushProperty name="color" value="#66CC00"/>
      <inkml:brushProperty name="ignorePressure" value="1"/>
      <inkml:brushProperty name="inkEffects" value="pencil"/>
    </inkml:brush>
  </inkml:definitions>
  <inkml:trace contextRef="#ctx0" brushRef="#br0">0 735,'9'-2,"9"-3,9-5,8 0,1-1,1-1,-3 2,-2 2,-3 3,-5 3,-5 0,-3 2,-2-4,1-3,0-1,-1-1,-2-1,0 1,1 1,3-2,2 2,0-5,0 1,1-5,-1 1,-2 1,0 1,-2 0,-2 1,-3 1,3 1,-1 2,0-3,-1 1,-1 0,0 0,0 2,-1 0,0 0,1 1,-1 0,0-1,3 1,0 0,-3-3,1 1,0-1,-2 0,1 1,1 1,-2 0,2 0,0 3,-2 0,4 1,1-1,0-3,2-3,-1-1,0-1,0 1,2-1,0 1,1-2,-2-1,0 1,0 0,-1 1,-2 1,0 0,2 2,-2-1,-3 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19:56:10.209"/>
    </inkml:context>
    <inkml:brush xml:id="br0">
      <inkml:brushProperty name="width" value="0.1" units="cm"/>
      <inkml:brushProperty name="height" value="0.6" units="cm"/>
      <inkml:brushProperty name="color" value="#66CC00"/>
      <inkml:brushProperty name="ignorePressure" value="1"/>
      <inkml:brushProperty name="inkEffects" value="pencil"/>
    </inkml:brush>
  </inkml:definitions>
  <inkml:trace contextRef="#ctx0" brushRef="#br0">0 314,'0'-2,"5"-1,2 1,4-3,1 1,1 0,0 1,0-1,3-4,-1 0,3-4,0-2,1 0,2-2,-1-1,-2 0,-1 2,0 3,0 1,-1 1,-2 1,0 1,-3-3,-1 1,0 0,-2-1,2 1,1 1,0 0,-2 1,2 2,-2 0,-1 1,1 1,-1-1,0 1,3 1,2 1,0 0,1 1,0 1,4 0,1 0,-1 1,-1-1,-1 0,-2 0,0 0,-1 0,1 0,1 0,0 0,0 2,-2 1,5 0,3-1,0-1,-2 0,1 0,-1-1,0 0,-1 0,-1 0,1 0,-1 0,-3 2,-2 1,-1 2,0 0,0-1,-1 1,-2 0,2-1,2-1,2-2,0 0,0-1,2 0,3 0,0 0,0 0,1-1,-3 1,2 0,-2 0,0 0,-2 0,-1 0,-1 0,-1 0,3 0,0 0,0 0,2 0,-1 0,3 0,1 0,2 0,1 0,-1 0,-2 0,-2 0,2 0,-1 0,0 0,-1 0,1 0,-1 0,0 0,-1 0,-1 0,-2 0,-1 0,0 0,0 0,1 0,1 0,0 0,-1 0,0 0,0 0,-1 0,2 0,0 0,0 0,-1 0,3 2,1 1,1 0,0-1,0-1,-1 0,0 0,-1 3,-2 4,-3 0,-1-1,2-1,-1-1,4 0,-2 0,0 1,0-2,-1-2,0 0,1-1,1 1,-2 3,-1 1,-1-2,-2 2,-2 4,-3 1,0 1,0-2,1-1,1-2,3-3,4-2,1-1,1-1,0 0,-1-1,0 1,-3 2,-1 0,2 0,2 1,-1-2,1 0,-1-1,0 3,4 0,4 0,0-1,1 2,0 1,4 1,-1 3,0 3,-3-1,2-3,3 0,-1 0,-3 0,-1-3,-2 1,0-1,-2-2,-1 0,-4 2,-2 2,-2 1,-2-1,1-2,1-1,2-2,2 0,1-2,1 0,0 0,-1-5,0-1,3-1,2-1,-1 0,-3-1,-3 1,0 2,-3-1,-1 2,3 1,2 2,0-2,1-2,-1 1,-2-4,0 0,-1-1,-2-1,2 2,2 0,-2 0,0 0,1 1,0-1,4-5,3 0,-1-1,0 1,-1 3,-2 1,-2-2,0 1,1 2,-3 1,0 2,1-1,-3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19:56:28.764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19:56:52.972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1,'145'14,"52"5,-107-8,306 45,-285-36,167 55,-200-46,114 61,-189-89,-1 1,1 0,0 0,0 0,-1 0,1 0,-1 0,1 1,-1-1,0 1,0 0,0 0,-1-1,1 1,1 5,-1-4,-1 1,0 0,0 0,-1-1,1 1,-1 0,0 0,-1 0,-1 8,2-11,0-1,-1 1,1-1,-1 1,0-1,1 0,-1 1,0-1,0 0,0 0,0 0,0 1,0-1,0 0,0 0,0 0,0-1,-1 1,1 0,0 0,-1-1,1 1,0-1,-1 1,1-1,-1 1,1-1,-3 0,-6 1,1 0,0-1,-16-2,9 1,-414-2,233 5,126-3,-78 2,144-1,1 1,0 0,0-1,-1 1,1 1,0-1,0 1,0-1,0 1,0 0,1 1,-1-1,1 1,-1-1,1 1,0 0,0 0,0 0,1 1,-1-1,1 1,-1 0,1-1,0 1,1 0,-3 6,4-9,0 0,-1 0,1 0,0 0,0 0,0 0,0 0,0 0,0 0,1 0,-1 0,0-1,0 1,1 0,-1 0,0 0,1 0,-1 0,1-1,-1 1,1 0,0 0,-1-1,1 1,0 0,-1-1,1 1,0-1,0 1,-1-1,1 1,0-1,0 0,0 1,0-1,1 1,5 0,-1 0,1 0,-1 0,10-1,1 1,-8 0,0 1,1 1,-2 0,1 0,0 0,-1 1,16 10,53 42,-65-46,26 24,-26-22,22 17,-30-27,0 0,0 0,0-1,0 1,0-1,1 0,-1-1,0 1,0-1,8 0,16 3,-10 0,-1-1,25-1,1 0,27 11,-66-11,1 0,-1 1,1-1,-1 1,0 0,0 1,0-1,5 4,19 10,139 51,-159-63,-1 0,14 11,-14-11,-1 1,0-1,1 0,10 4,16 5,-20-7,1 0,21 5,-26-10,1 2,0-1,-1 1,0 0,1 1,-1 0,-1 1,1 0,11 9,6 5,-17-13,-1 0,0 1,0 0,12 14,-9-2,-10-16,0 0,1 0,0 0,0 0,0 0,3 4,4 2,0 2,-1-1,0 1,0 0,-2 1,1-1,9 26,-15-32,1 0,0-1,1 1,0-1,-1 1,1-1,0 0,1 0,7 7,-7-6,0 0,0 0,0 0,-1 1,0-1,0 1,4 9,6 13,-5-13,0 1,6 22,-8-21,-3-6,1-1,0 1,8 12,-6-10,0 0,-1 1,6 22,-7-21,-1-1,0 1,-1-1,-1 1,-1 0,-1 19,1 31,7-26,-5-28,0 1,1 12,-5 49,1-51,0 1,1 0,2-1,7 42,-3-48,0 0,1 0,12 21,-13-27,0 0,0 1,-1 0,-1 1,0-1,0 1,-1 0,2 19,-4-17,1-1,1 0,5 21,-3-18,-2 1,0 1,-2 0,0 0,-3 33,1-6,1 659,0-701,0-1,0 1,0 0,1 0,-1 0,1 0,0-1,0 1,0 0,0-1,0 1,0 0,1-1,-1 0,1 1,2 2,-1-3,1 1,-1-1,0 1,1-1,-1 0,1 0,-1-1,1 1,0-1,0 0,5 1,10 1,0-1,-1-1,36-3,-8 0,-32 2,0 0,1-2,21-4,-28 4,0-1,0 1,-1-2,1 1,-1-1,0 0,11-9,-11 9,1-1,-1 1,10-4,-9 4,-1 1,15-10,-20 11,0 0,0 0,0 0,0 0,0 0,0-1,0 1,-1 0,1-1,-1 0,0 1,2-5,0-7,-1 1,0-1,-1 0,-1 0,0 1,-2-18,0-14,3-40,-3-76,1 154,0 0,-1 1,0-1,0 0,0 1,-1-1,0 1,-1 0,1 0,-1 0,-5-6,-8-8,-30-27,42 42,-1 0,0 1,1 0,-2 0,1 0,-14-4,0 1,-21-5,24 8,0 0,-25-12,7 4,27 10,0 0,0-1,-11-6,17 8,0 0,0-1,0 1,0-1,0 1,0-1,0 0,1 0,-1 0,1 0,-1 0,1 0,0-1,0 1,-2-4,-4-18,1-1,2 0,-4-43,6-75,3 81,5-27,1-6,-7 79,-4-25,3 35,0-1,-1 1,0 0,0 1,0-1,-1 0,-4-7,0 0,0-1,1 0,1 0,-7-27,5 15,4 10,0 1,1-1,1 0,0-26,2 19,-5-29,-9-64,13 115,0 1,0-1,0 1,0-1,0 1,0-1,0 1,0-1,0 1,0-1,0 0,0 1,0-1,0 1,0-1,0 1,1-1,-1 1,0-1,1 1,-1-1,0 1,1-1,-1 1,0 0,1-1,-1 1,1-1,-1 1,0 0,1-1,1 1,-1 0,1-1,-1 1,1 0,-1 0,1 0,-1 0,0 0,1 0,-1 1,3 0,5 1,-1 1,15 8,-11-6,0 0,17 4,-20-7,-1 1,1 0,-1 0,1 0,-1 1,13 9,-11-5,2-1,17 8,13 9,-1 0,-24-15,18 14,-33-21,0 0,0 0,0 0,-1 0,1 1,0-1,-1 1,0-1,0 1,0-1,0 1,0-1,0 1,0 3,0-2,0-1,0 1,0 0,4 7,-4-10,0 1,0-1,1 0,-1 1,0-1,0 0,1 0,-1 0,1 0,-1 0,1 0,-1 0,1-1,-1 1,4 1,0-1,0 0,0 0,0 0,0-1,0 0,0 0,0 0,0 0,0-1,0 0,0 0,0 0,0 0,-1-1,8-3,1-3,0 0,-1-1,21-18,-30 25,12-11,-7 7,-1 0,0-1,0 0,9-12,-15 18,65-101,-54 80,-6 12,0 0,0 0,-1-1,-1 0,0 0,4-16,-8 24,1 0,0 0,0 0,0 1,0-1,0 0,1 1,-1-1,1 1,0 0,3-5,1 2,1-1,11-7,-2 1,50-31,-61 40,11-5,0 0,35-10,-33 12,0-1,27-13,-35 14,0 2,0 0,0 0,1 1,13-3,57-5,-64 9,-9 1,1 0,0 0,1-1,-1 0,0 0,9-4,-7 2,0 1,1 0,-1 1,1 1,-1 0,20 0,-15 1,1-1,18-3,-61 17,-54 26,-23 0,97-37,1 1,0 0,0 0,1 1,-1-1,1 1,0 0,0 0,0 1,0-1,1 1,-5 7,-12 15,10-16,7-8,0 0,1 0,-1 0,1 0,0 0,0 0,0 0,1 1,-1-1,-1 5,-2 16,-7 20,11-41,0 0,-1 0,1 0,-1 0,1 0,-1 0,0-1,0 1,-1 0,-3 3,1-2,1 1,-1 0,1-1,0 1,1 1,-1-1,-2 7,2-4,-1-1,-9 14,8-14,1 0,1 0,0 1,0 0,0 0,1 0,-3 10,3-9,0 1,0-2,-1 1,0 0,-1-1,-7 11,-80 76,71-75,-30 31,-26 25,72-72,-1-1,1 1,-1-1,0 0,1 0,-1 0,-1-1,-9 3,0 0,15-4,-1-1,0 1,0 1,0-1,1 0,-1 0,1 1,-1-1,1 1,-1-1,1 1,0 0,0-1,0 1,0 0,0 0,0 0,0 0,1 0,-1 2,-2 6,1 1,-2 18,3-18,-1 21,2 50,0 15,-1-86,0 1,-1-1,0-1,-1 1,0 0,0 0,-1-1,-1 0,0 0,-8 12,6-11,0 0,-7 17,11-19,-1-1,-1 0,0 0,0 0,0 0,-8 7,8-9,0 1,1-1,0 1,0 0,0 0,1 1,0-1,-3 14,0-4,2-1,1 0,1 0,0 0,1 0,1 0,2 24,0 6,-2 224,0-268,0 1,0-1,0 0,0 0,1 0,-1 0,1 0,-1 0,1 0,1 2,-2-3,1 0,0 0,0 0,0 0,0 0,-1 0,1-1,0 1,0 0,0-1,1 1,-1-1,0 1,0-1,0 1,0-1,0 0,1 0,-1 0,1 1,329 23,-299-24,46-1,-75 0,1 0,0 1,-1-2,1 1,-1 0,0 0,1-1,-1 0,6-4,29-25,-3 2,-22 19,21-18,-26 20,0 1,0 0,1 1,-1 0,1 0,16-7,-1 3,43-26,-51 26,2 0,-1 1,1 1,26-8,95-25,-87 18,-43 18,1 0,-1 1,1 0,0 1,0 0,0 0,18-2,-14 4,-5 0,0 1,0-1,0 1,0 1,0-1,0 2,0-1,11 4,-17-2,1-1,-1 1,1 0,-1 0,0 0,0 0,0 1,-1-1,1 1,3 7,12 14,32 33,-36-44,0 0,32 22,-26-21,20 13,-23-16,25 20,-38-28,1 0,-1 1,0 0,0 0,0 0,0 0,-1 1,0 0,2 6,-2-6,0 0,0-1,5 9,-5-10,-1-1,1 1,-1 1,0-1,0 0,0 0,1 8,1 10,11 34,-11-40,-1-1,-1 1,0 0,-1 0,-1-1,-2 23,0 7,3 7,-2 53,0-100,0 0,0-1,-1 1,0-1,1 0,-2 1,1-1,0 0,-1 0,0 0,0 0,-4 4,-12 17,1 1,-1 0,-33 33,52-59,-24 26,-35 29,33-27,21-23,1 1,-1-1,0 0,-9 7,0-1,12-9,-1 0,1-1,-1 1,1 0,-1-1,1 1,-1-1,0 0,0 0,0 0,0 0,-4 0,-26 2,-57-4,31 0,51 1,1-1,-1 1,1-1,0 0,-1-1,1 0,0 0,0 0,0-1,-11-6,3 1,9 6,0-1,1 0,0 0,-6-5,4 2,-4-4,0 1,-1 0,0 0,-1 1,-27-13,7 8,23 7,-1 2,0 0,0 0,0 1,0 0,0 1,-24-2,-149 6,176-1,-1 0,1 1,-1 0,1 0,0 1,-16 7,-14 4,-53 21,55-20,-13-1,37-11,-1 1,-20 8,24-8,-1 0,0-1,0 0,0-1,-1 0,-15 1,-64-3,36-2,53 2,-1 0,1 0,-1 0,1 0,0 0,-1 0,1-1,-1 1,1 0,0-1,-1 1,1-1,0 1,0-1,-1 0,1 0,0 1,0-1,0 0,0 0,0 0,0 0,0 0,0-1,1 1,-1 0,0 0,1 0,-2-3,-1-6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19:57:09.113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1503,'3'-6,"1"0,0 1,0-1,0 1,0-1,9-6,34-25,-18 15,16-15,-2-1,76-87,-52 52,-65 71,0 0,0 0,0 0,1 0,-1 0,1 0,0 1,-1-1,1 1,0 0,0 0,0 0,0 0,0 0,3 0,6 0,1 0,19 2,-23 0,-1 0,0-1,1 0,-1-1,0 0,13-3,4-6,0-2,34-21,-48 27,18-9,1 2,0 0,37-8,-33 10,-1 0,43-22,63-46,-117 65,-16 10,1 0,-1 0,13-5,10-3,-2-1,30-19,-8 4,-32 19,0 0,1 1,0 1,1 1,-1 0,26-3,-27 5,0 0,-1-2,0 1,0-2,16-9,14-5,27-16,-49 23,40-15,1 8,-37 10,75-33,-63 26,64-19,-72 27,0-1,0-2,-1-1,29-19,41-21,-95 51,0 0,0 0,0 1,0 0,1 1,-1-1,0 1,1 0,-1 1,1-1,11 2,-9-1,-1 0,1 0,-1-1,0 0,1-1,9-2,4-4,0 2,0 0,32-3,-27 5,-3 0,39 0,-47 3,0 0,1-2,19-5,-18 4,1 1,19-2,-31 4,1 0,0-1,-1 0,13-4,-12 3,0 0,0 1,0 0,9-1,57 4,-54 1,0-2,34-3,-48 2,-1-1,0 0,1 0,-1 0,0 0,7-6,-6 5,-1 0,1 0,-1 1,1-1,9-1,25-7,-28 7,-1 1,1 0,-1 1,17-1,-18 2,1 0,0-1,0-1,-1 0,13-5,-10 4,0-1,23-3,-24 6,1-1,12-5,-14 5,0 0,0 0,13-1,28-2,-25 2,35 0,437 4,-488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19:57:18.180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51 1,'2'90,"-4"98,-16-61,10-89,-4 77,6-34,0 6,5-32,3 61,0-96,7 31,2 13,-8 6,-3-43,6 47,-4-63,1-1,0 1,0-1,7 13,-7-15,-1-1,0 1,0-1,-1 1,0 0,0 13,-1-15,0 1,1-1,-1 1,2 0,-1-1,1 0,-1 1,2-1,-1 0,5 8,33 46,24 38,-41-59,-15-28,0 1,-1 1,-1-1,0 1,-1 0,0 0,3 17,-3-12,1 0,0-1,1 1,10 16,-9-17,8 7,-13-20,0 0,0 0,5 9,26 82,-19-50,-3-18,1-1,1 0,1-1,32 40,-34-46,15 14,-21-26,-1 0,0 0,0 1,-1-1,0 1,-1 0,5 11,43 107,-7-18,4 4,-45-99,0 0,-1 0,2 17,4 21,-5-38,0 0,0 0,2-1,-1 0,14 21,-13-24,-1 1,-1-1,5 12,-5-10,0-1,11 19,2 2,-14-24,1-1,-1 0,1 0,0 0,0 0,6 6,2 1,-1 1,0 1,-1 0,9 17,-5-8,1 5,-11-21,0 0,1 0,10 13,-12-16,1 0,-1 0,-1 0,1 0,-1 0,0 1,3 10,6 41,-11-55,3 24,-2 1,-3 35,2 33,1-91,0 0,0 1,0-1,0 0,0 0,1 0,0 0,0 0,3 4,25 30,-22-30,-1 1,12 17,-9-2,4 7,-13-30,0 1,0-1,0 0,1 1,-1-1,0 0,0 0,1 0,-1 0,1 0,-1 0,1 0,-1 0,1 0,3 0,31 5,0-1,0-2,62-3,-48 0,-42-1,0 0,0-1,0 0,-1 0,1-1,0 0,-1 0,0 0,8-6,28-19,-26 15,26-12,-10 8,-1-1,39-29,-64 42,0 1,0 0,0 1,0 0,11-3,-12 4,1 0,-1-1,0 1,0-1,0 0,-1-1,1 1,8-8,-2 0,0 1,1 0,0 1,18-8,5-5,-20 12,-9 6,0 0,0-1,-1 1,1-2,-1 1,0 0,-1-1,9-11,-6 6,0 1,1-1,13-10,10-12,24-23,1 0,-49 47,0 1,0 0,1 0,0 1,15-9,6-4,-15 10,29-15,-13 9,-22 11,1 0,0 0,-1 1,2 1,-1-1,0 2,1-1,11 0,91-9,-108 11,1 0,0 0,-1-1,1 1,10-6,12-3,8-2,-28 9,1 0,0 0,0 1,18-3,-13 5,-1-1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19:57:23.878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3783 1,'-14'9,"-1"-1,0 1,0-2,0 0,-1-1,0-1,-34 6,35-7,1 0,-1 1,1 1,-1 0,-17 12,-10 3,-27 5,43-18,-26 14,33-13,-1-2,0 0,-1-1,1-1,-25 3,31-5,1 0,-24 10,3-1,29-9,-1-1,1 1,-1 0,1 0,0 1,-5 4,5-4,0-1,0 1,0-1,0 0,0 0,-11 4,-20 4,16-5,-25 6,3 0,34-9,0 0,-1 0,1-1,-15 1,16-2,-1-1,1 1,-1 1,1 0,-1 0,-11 5,10-4,1-1,-1 1,0-2,0 1,-15-1,-21 4,19-1,0-2,0 0,-37-4,9 1,-305 1,344-1,-1-1,1 0,-20-6,17 4,-33-4,40 8,-1-1,0-1,1 0,-1 0,1-1,0 0,0-1,0-1,1 0,-1 0,-11-8,11 6,0 1,0 1,0 0,0 0,-1 1,0 0,0 1,-20-2,20 2,1 0,-1-1,0 0,1-1,0 0,0-1,1 0,-13-9,10 6,0 1,-1 0,-1 1,-18-7,23 11,-13-5,-1 2,-30-4,41 7,-24-6,26 5,1 2,-1-1,0 1,-11 0,-293 1,145 3,157-2,-19 0,-35 4,56-3,0 1,0 1,1 0,-1 0,1 1,-20 10,-85 39,111-51,-44 19,40-18,0 1,0 0,1 1,0-1,0 1,0 1,-10 9,-22 17,30-26,3-2,-1 0,1 0,-1 0,0-1,1 0,-2 0,-11 3,5-3,1 1,-17 7,6-2,-72 32,88-38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20:02:15.1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4106 24575,'87'-1'0,"92"3"0,-106 10 0,-62-10 0,0 1 0,1 0 0,-2 1 0,1 0 0,11 7 0,-21-10 0,14 4 0,-1 1 0,29 5 0,-24-6 0,20 6 0,-25-6 0,1 0 0,0-2 0,0 0 0,1-1 0,-1 0 0,27-1 0,-28 0 0,1 0 0,14 4 0,-13-3 0,25 2 0,335-4 0,-359-1 0,0-1 0,0-1 0,0 0 0,21-8 0,-20 6 0,1 0 0,-1 2 0,24-3 0,-35 5 0,0 0 0,-1 0 0,1-1 0,0 0 0,6-3 0,-6 3 0,1-1 0,-1 1 0,14-2 0,64-10 0,-54 10 0,-1-1 0,0-1 0,0-1 0,44-18 0,-40 4 0,-26 16 0,-1 1 0,0 0 0,10-4 0,14-4 0,-2 1 0,38-19 0,-23 6 0,68-40 0,-101 58 0,-1 0 0,1 1 0,14-4 0,-2 0 0,-8 2 0,0 1 0,1 1 0,0 0 0,0 1 0,0 1 0,27-3 0,-21 5 0,0-1 0,26-7 0,-27 4 0,1 2 0,33-2 0,736 6 0,-778-2 0,0 0 0,0-1 0,21-6 0,-19 4 0,1 0 0,16 0 0,105-5 0,-1-6 0,-123 13 0,28-4 0,62-1 0,-83 6 0,26-4 0,-26 2 0,23 0 0,22-3 0,-3-1 0,-55 7 0,-1-1 0,1 0 0,-1-1 0,0 0 0,0 0 0,0 0 0,11-6 0,-11 4 0,1 1 0,0 1 0,0-1 0,0 1 0,14-3 0,-2 3 0,0 0 0,36-10 0,35-13 0,-47 16 0,-34 8 0,0-1 0,-1 0 0,1 0 0,14-6 0,7-5 0,1 1 0,0 1 0,1 2 0,33-5 0,-48 11 0,-1-1 0,1 0 0,-1-1 0,0-1 0,0-1 0,-1 0 0,18-12 0,-22 13 0,0 0 0,0 2 0,1-1 0,-1 1 0,15-3 0,7-2 0,-22 5 0,0 0 0,0-1 0,0 0 0,19-12 0,-22 11 0,1 1 0,1 1 0,-1 0 0,1 0 0,11-3 0,52-9 0,-67 15 0,27-4 0,-1 2 0,34 2 0,10-2 0,-65 2 0,0-1 0,0 0 0,-1-1 0,1-1 0,-1 1 0,14-8 0,14-2 0,-27 10 0,-1 0 0,13-7 0,4-5 0,-21 11 0,1 0 0,-1 1 0,1-1 0,0 1 0,0 1 0,0-1 0,0 1 0,12-2 0,-8 3 0,-1-1 0,1-1 0,11-4 0,-10 3 0,23-4 0,-31 6 0,1 1 0,-1 0 0,0-1 0,0 0 0,0 0 0,0 0 0,6-5 0,-5 4 0,0 0 0,0 0 0,1 0 0,5-2 0,27-10 0,-29 11 0,1 0 0,0 0 0,19-4 0,14 0 0,73-24 0,-109 29 0,-1 0 0,0 0 0,-1-1 0,1 0 0,8-8 0,16-9 0,7 2 0,-28 15 0,0 0 0,0 0 0,-1-1 0,1-1 0,-1 0 0,0 0 0,7-7 0,-2-1 0,0 0 0,0 0 0,23-17 0,-26 22 0,0 1 0,0-2 0,11-13 0,-12 12 0,2 0 0,14-13 0,18-14 0,-29 25 0,1-1 0,17-10 0,-19 15 0,-5 3 0,1 1 0,0-1 0,0 2 0,10-5 0,2 0 0,1-1 0,27-19 0,-1 1 0,-34 20 0,-1-2 0,1 1 0,15-17 0,7-5 0,-34 30 0,1-1 0,-1 0 0,0 0 0,0 0 0,-1 0 0,1-1 0,0 1 0,-1 0 0,1-1 0,-1 1 0,2-5 0,-1 0 0,-1 0 0,1 0 0,0-9 0,-2 12 0,0 3 0,0 0 0,1 0 0,-1 0 0,0 0 0,1 0 0,-1 0 0,0 0 0,1 0 0,0 0 0,-1 0 0,1 0 0,-1 0 0,1 0 0,0 0 0,0 1 0,0-1 0,-1 0 0,1 1 0,0-1 0,0 0 0,0 1 0,0-1 0,0 1 0,0-1 0,0 1 0,0 0 0,0-1 0,0 1 0,1 0 0,0 0 0,5-1 0,0 0 0,0 1 0,14 2 0,-8-1 0,320 1 0,-191-3 0,-135 1 0,0 0 0,-1-1 0,1 0 0,0-1 0,-1 0 0,1 0 0,-1 0 0,8-4 0,5-4 0,22-16 0,-25 16 0,31-16 0,-34 21 0,1 1 0,20-4 0,-25 6 0,1 0 0,-1 0 0,0-1 0,0 0 0,0-1 0,0 0 0,11-7 0,-2-2 0,1 0 0,1 2 0,0 0 0,1 1 0,36-12 0,-42 17 0,-1 0 0,0-1 0,0-1 0,-1 0 0,18-13 0,-19 13 0,1 0 0,0 0 0,26-7 0,12-7 0,0-7 0,-34 17 0,1 1 0,29-11 0,102-24 0,-22 4 0,-114 37 0,0 1 0,0-2 0,-1 0 0,1 0 0,-1-1 0,15-10 0,-21 12 0,1 0 0,-1 1 0,1 0 0,0 1 0,0 0 0,8-2 0,-6 2 0,0-1 0,0 0 0,10-5 0,-1-1 0,-1-1 0,0 0 0,20-17 0,-29 21 0,5-5 0,0 0 0,-1 0 0,0-1 0,-1-1 0,17-22 0,-22 25 0,1 0 0,0 1 0,1 0 0,-1 1 0,2-1 0,14-10 0,7-10 0,-25 24 0,0 0 0,0 0 0,0 0 0,1 1 0,-1-1 0,1 1 0,10-5 0,0 3 0,0-2 0,0 0 0,-1-1 0,0-1 0,25-21 0,-23 14 0,-12 11 0,-1 1 0,2 0 0,-1 0 0,0 1 0,1 0 0,0-1 0,0 2 0,0-1 0,10-3 0,-8 3 0,-1 0 0,0 0 0,0 0 0,-1-1 0,1 0 0,-1 0 0,9-9 0,19-16 0,157-117 0,-182 138 0,-1 1 0,11-15 0,-14 16 0,1 0 0,0 1 0,0-1 0,0 1 0,1 0 0,9-5 0,63-46 0,-34 23 0,-15 11 0,13-9 0,-23 20 0,-1-1 0,0 0 0,-1-1 0,-1-1 0,29-32 0,-33 32 0,-9 12 0,-1-1 0,0 1 0,0-1 0,5-7 0,3-11 0,2 1 0,0 0 0,25-28 0,-24 32 0,18-30 0,-24 34 0,0 1 0,1 0 0,0 1 0,1 0 0,18-17 0,26-20 0,-36 30 0,26-18 0,37-28 0,-45 34 0,22-19 0,-2-3 0,57-68 0,-85 86 0,-10 12 0,29-28 0,-43 47 0,1 0 0,0 0 0,-1 1 0,1-1 0,1 1 0,-1 0 0,0 1 0,0-1 0,1 1 0,7-1 0,21-6 0,-23 5 0,-1 0 0,1 2 0,0-1 0,-1 1 0,18 1 0,20-3 0,-25-1 0,30-9 0,16-3 0,-48 13-682,28 1-1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19:44:26.72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8277 326 24575,'0'0'0,"-2"0"0,-4-2 0,-1-6 0,-3-2 0,-1-2 0,-4 1 0,0 0 0,2 0 0,0 2 0,1 0 0,3-1 0,-3 3 0,-4-4 0,-2-1 0,0 2 0,-4 0 0,-4-1 0,-2 3 0,3-3 0,-1-1 0,1 1 0,3 3 0,3 3 0,2-1 0,2 2 0,-1 1 0,1 1 0,0 1 0,1-2 0,0 0 0,1 1 0,0 0 0,-2 1 0,0-2 0,0-3 0,1 1 0,0 0 0,0 1 0,1 2 0,-2 0 0,0-1 0,0 0 0,1 1 0,0 0 0,0-4 0,1 0 0,-2 1 0,0 0 0,0 0 0,1 0 0,0 2 0,0 0 0,4-1 0,0 1 0,0 0 0,-3 1 0,-1 0 0,0 2 0,0-1 0,1 1 0,-1 0 0,1 1 0,-2-1 0,0 0 0,0 0 0,0 0 0,1 0 0,1 0 0,0 0 0,-3 0 0,1 0 0,0 0 0,1 0 0,0 0 0,0 0 0,2 0 0,-4 0 0,1 0 0,0 0 0,1 0 0,0 0 0,0 0 0,1 0 0,1 0 0,2 2 0,-2 1 0,-1-1 0,0 1 0,0-2 0,0 0 0,3 5 0,2 2 0,0-1 0,0 0 0,-3-2 0,1 1 0,-1-2 0,0 0 0,1 1 0,1-1 0,-1-1 0,3 2 0,-2-1 0,0 0 0,2 0 0,-4 1 0,-1-2 0,2 2 0,2 4 0,0 0 0,2 1 0,2 0 0,-1-1 0,-2-2 0,-1 1 0,1-1 0,-2 0 0,-3-2 0,-1 1 0,0-1 0,1 1 0,1-1 0,0-1 0,0-1 0,-1-1 0,3 1 0,0 0 0,-4-1 0,1 0 0,-2 5 0,0-1 0,1-1 0,0 0 0,-1-2 0,-1-2 0,2 3 0,1-1 0,0-1 0,0 0 0,2 2 0,1-1 0,0 0 0,-2-1 0,-2 2 0,-1 0 0,-1-1 0,3 2 0,1-1 0,0-1 0,0 2 0,-1 2 0,1-1 0,-4-1 0,3 3 0,0 2 0,0-1 0,0-1 0,2 0 0,1 0 0,-1-1 0,0 1 0,-4-2 0,3 1 0,-1-1 0,0-1 0,0 0 0,2 5 0,1-2 0,-1 0 0,0-3 0,1 2 0,-2-3 0,1 2 0,0-1 0,0-1 0,1 1 0,0 0 0,2 0 0,-1 0 0,0-1 0,-1-1 0,1 2 0,1 1 0,-2-1 0,-2 0 0,2 4 0,0-2 0,-1-1 0,1 2 0,0-3 0,0 2 0,1 1 0,0-1 0,-1-1 0,-4-2 0,0 0 0,1 3 0,1-2 0,-1 0 0,1 1 0,-1-1 0,0-2 0,2 3 0,-2-2 0,0-1 0,1 5 0,1 1 0,-1-1 0,0-1 0,0-1 0,1 0 0,1-2 0,2 2 0,-3-1 0,-2-2 0,0 2 0,0 0 0,1 1 0,1-1 0,0-1 0,1 1 0,1 0 0,-4-2 0,2 5 0,-1-2 0,0 0 0,0-1 0,-1 0 0,0 2 0,0-1 0,-1-1 0,-2 1 0,0-1 0,0-1 0,0 1 0,1-1 0,0-1 0,1 0 0,-2-2 0,0 0 0,0-1 0,0 0 0,1 0 0,1 0 0,0 0 0,-2 0 0,0-1 0,0 4 0,0-1 0,1 1 0,1-1 0,0-1 0,-2 3 0,0-1 0,-3 0 0,1-1 0,1 0 0,0-1 0,-1-1 0,1 1 0,0-1 0,2-1 0,0 1 0,0 0 0,1 0 0,-4 0 0,-1 5 0,1 0 0,-5 0 0,2-1 0,0-1 0,3-1 0,1-1 0,-4-1 0,-1 1 0,-5-2 0,2 1 0,2 0 0,-1 0 0,3 0 0,0 0 0,-1-1 0,-3 1 0,-1 0 0,1 0 0,2 0 0,1 0 0,2 0 0,2 1 0,2-1 0,-2 0 0,-1 0 0,0 0 0,1 0 0,2 0 0,0 0 0,1 0 0,1 0 0,-2 0 0,0 0 0,0 0 0,1 0 0,0 0 0,1 0 0,0 0 0,0 0 0,-2 0 0,2 2 0,1 0 0,0 1 0,0-1 0,0 0 0,0-1 0,0-1 0,-3 0 0,0 0 0,0 0 0,1 3 0,0-1 0,0 1 0,1 2 0,-2-1 0,0-1 0,0 0 0,0-1 0,1-1 0,1-1 0,0 0 0,3 3 0,0-1 0,-3 0 0,0 0 0,0 0 0,0 1 0,-1 0 0,1 0 0,0-1 0,-2-1 0,-1 0 0,1-1 0,1 3 0,-1-1 0,2 1 0,0-1 0,-2-1 0,2 5 0,1 0 0,2 2 0,1-1 0,0-2 0,-1-1 0,2 1 0,-1-1 0,0 2 0,-4-2 0,-1 0 0,3 2 0,-1-2 0,3 2 0,0-1 0,0-1 0,0-1 0,0 1 0,1 0 0,1 1 0,-1 0 0,-3-1 0,-1-1 0,1 4 0,0-1 0,0 2 0,0-1 0,0-2 0,1 1 0,0 2 0,-2-2 0,-1 0 0,-1 0 0,3 1 0,0-1 0,0 0 0,0 0 0,0-2 0,-3 0 0,0 4 0,-1-2 0,0 0 0,1 1 0,1-1 0,2 1 0,1-2 0,-3-1 0,0-1 0,0 2 0,-1-2 0,1 0 0,2 1 0,1 1 0,-1-2 0,1-1 0,-4 0 0,0 1 0,0 3 0,-1-1 0,1 5 0,1 1 0,0-1 0,2 0 0,-1-1 0,-1-3 0,0 0 0,0-1 0,0-1 0,1 1 0,-1 1 0,-2 0 0,-1-1 0,1-2 0,1 0 0,0-2 0,3 2 0,0-1 0,1 1 0,2 3 0,-3 1 0,0-1 0,-1-2 0,-1-1 0,0 2 0,0-2 0,0 0 0,3 2 0,0-1 0,2-1 0,-2 2 0,-1-1 0,1 2 0,0-1 0,0-1 0,2 2 0,-1-2 0,2 2 0,-1 0 0,0-2 0,1 1 0,-3-1 0,-2 5 0,0-1 0,-1-1 0,0 0 0,2 1 0,1-1 0,-1-1 0,-2-2 0,-1-2 0,0-1 0,0 0 0,0-1 0,1-1 0,0 1 0,-3 0 0,1 0 0,0-1 0,1 1 0,0 0 0,0 0 0,1 0 0,0 0 0,-2 0 0,1 0 0,-1 0 0,0 0 0,1 0 0,1 0 0,0 0 0,-3 0 0,1 0 0,0 0 0,1 0 0,0 0 0,0 0 0,2 0 0,-4 0 0,1 0 0,0 0 0,3 3 0,1-1 0,0 1 0,3 1 0,-1 0 0,0 0 0,-3-2 0,-1 0 0,-1 2 0,0-1 0,0 0 0,0-1 0,3 2 0,1-1 0,0 0 0,2 4 0,-3 0 0,0 1 0,1 2 0,0 1 0,-1-2 0,0 0 0,2 1 0,0-1 0,2-1 0,2 4 0,-1-2 0,-4-2 0,2 1 0,0 0 0,0 1 0,0-2 0,0 1 0,0-3 0,2 2 0,-1-2 0,-2 1 0,0-1 0,0 3 0,-2-1 0,2 1 0,-2-1 0,0-2 0,0 0 0,2 2 0,0-2 0,-1-1 0,-1 1 0,-2 1 0,-1 0 0,1 0 0,1-1 0,3 2 0,1-2 0,-1-2 0,1 4 0,0-1 0,0-1 0,0 1 0,0-1 0,-3-2 0,1 1 0,-1 0 0,0 1 0,-1 1 0,0 2 0,0-1 0,-1-1 0,3 0 0,-2 3 0,-1-1 0,3 2 0,-1-1 0,1-1 0,-1-2 0,0 0 0,-1-1 0,-3 0 0,0-1 0,0-1 0,0 1 0,1-1 0,1 0 0,0-2 0,3 2 0,-3-1 0,1 0 0,-1-1 0,0 5 0,2 1 0,1 0 0,-1-1 0,3 1 0,0-3 0,2 2 0,-2-1 0,-2-2 0,-2 1 0,-1 2 0,-1-1 0,0-1 0,1 1 0,0 4 0,-3-1 0,1-1 0,0-2 0,3 0 0,3 2 0,1-2 0,-1-1 0,0 0 0,-1 0 0,2 1 0,-4 0 0,0-2 0,1 1 0,1 2 0,-1-1 0,3 1 0,-1 0 0,2 2 0,-1 0 0,0-2 0,1 1 0,-3-2 0,-2-1 0,2 0 0,0-1 0,-1-1 0,3 2 0,-1 2 0,0-2 0,-2 0 0,3 2 0,-1-2 0,-3-2 0,1 3 0,0-2 0,0-1 0,0-1 0,1 5 0,1-1 0,-1 2 0,0-2 0,-4 2 0,3 1 0,-1-1 0,2 0 0,1-1 0,2 1 0,-1-2 0,0 1 0,1 3 0,0 0 0,0 0 0,0-1 0,1 0 0,-3-2 0,-2-2 0,-1 1 0,-1-2 0,3 2 0,-1-1 0,1-2 0,1 3 0,1-2 0,1 2 0,-1-1 0,-2-1 0,-2 4 0,1 1 0,0 0 0,0-2 0,3 1 0,-2-2 0,4 1 0,-2-2 0,0 0 0,-4-3 0,1 3 0,0-2 0,2 2 0,-1 0 0,1-2 0,-1 0 0,1 2 0,0-2 0,0 3 0,-4-1 0,2 4 0,0-1 0,1 1 0,1-1 0,0-2 0,-2-2 0,3 1 0,-1-1 0,0-1 0,1 1 0,2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19:46:57.213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0 233 24575,'469'0'0,"-454"1"0,27 5 0,-27-4 0,25 2 0,22-3 0,105-3 0,-159 1 0,0 0 0,0-1 0,0 1 0,-1-2 0,1 1 0,8-5 0,42-25 0,-29 15 0,-24 15 0,0 0 0,0 0 0,0 1 0,11-3 0,10-3 0,-5 1 0,1 0 0,0 2 0,42-4 0,-47 6 0,6 1 0,-18 1 0,1 0 0,-1-1 0,0 1 0,0-1 0,0 0 0,1 0 0,-1-1 0,0 1 0,5-4 0,3 0 0,0 0 0,1 0 0,-1 1 0,1 1 0,0 0 0,20-1 0,3-2 0,-16 4 0,39-1 0,-41 3 0,0 0 0,33-7 0,-10-1 0,-13 3 0,40-13 0,-17 6 0,-40 10 0,-1-1 0,0 0 0,0 0 0,17-8 0,-7 1-1365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19:47:02.688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0 1124 24575,'48'-30'0,"-11"7"0,18-9 0,1 3 0,115-41 0,-102 44 0,8-3 0,-44 20 0,36-6 0,-58 12 0,-1 0 0,1 0 0,14-8 0,-11 5 0,-5 2 0,-1-1 0,16-10 0,8-5 0,60-38 0,-66 40 0,1 1 0,31-14 0,-44 23 0,0-1 0,0 0 0,-1-1 0,0-1 0,-1 0 0,0 0 0,11-14 0,18-17 0,-3 5 0,-1 1 0,53-40 0,-81 68 0,1 0 0,-2 0 0,1-1 0,9-15 0,-10 14 0,0 0 0,1 1 0,16-15 0,9-8 0,-29 26 0,1 0 0,-1 1 0,1 0 0,1 0 0,-1 0 0,1 0 0,9-4 0,26-8 0,-23 10 0,0-1 0,0-1 0,20-14 0,60-53 0,-31 23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19:47:09.35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0 5178 24575,'56'-59'0,"-12"16"0,-28 25 0,2 2 0,0 0 0,31-21 0,6 6 0,16-12 0,-42 28 0,-23 12 0,0 0 0,0 0 0,0 0 0,8-7 0,93-73 0,-89 71 0,0-2 0,-1 0 0,-1-1 0,16-18 0,-30 29 0,0 0 0,0 0 0,0-1 0,0 1 0,0 0 0,-1-1 0,0 1 0,0-1 0,0 1 0,0-6 0,0 3 0,0-1 0,1 1 0,2-7 0,5-6 0,1 2 0,1-1 0,17-22 0,-1 2 0,27-45 0,3 3 0,131-142 0,-167 200 0,-1-2 0,26-41 0,-2 2 0,46-51 0,105-153 0,-159 211 0,73-127 0,-79 132 0,-17 29 0,12-26 0,-14 27 0,15-25 0,8-14 0,18-70 0,0 5 0,-41 101 0,2 2 0,0 0 0,19-25 0,4 6 0,49-45 0,5-7 0,-75 75 0,0-2 0,17-32 0,-7 10 0,-17 31 0,-1 0 0,-1 0 0,0-1 0,-1 0 0,7-23 0,-7 21 0,0-1 0,1 1 0,1 0 0,1 1 0,0 0 0,11-16 0,-14 23 0,-1-1 0,0 0 0,3-10 0,-4 10 0,0 0 0,1-1 0,5-7 0,8-12 0,-1 0 0,12-32 0,-6 18 0,-17 34 0,0 1 0,-1-1 0,0 1 0,-1-1 0,0 0 0,0-1 0,-1 1 0,3-12 0,-3-14 0,-2 21 0,1 0 0,4-21 0,1 7 0,-1 0 0,-2-1 0,1-42 0,-4 63 0,1 0 0,1 0 0,-1 1 0,1-1 0,0 0 0,0 1 0,1 0 0,5-9 0,7-22 0,-7 9 0,-2-1 0,4-47 0,-7 16 0,-2 35 0,4-31 0,3-7 0,-7 44 0,1 0 0,1 1 0,1-1 0,8-25 0,-6 27 0,-1-1 0,0 1 0,-1-1 0,-2 0 0,1 0 0,-2 0 0,-1-26 0,0 39 0,1 0 0,-1 0 0,1-1 0,1 1 0,-1 0 0,1 0 0,3-7 0,-3 6 0,1-1 0,-1 0 0,2-10 0,20-124 0,-14 40 0,-6 74 0,-3 16 0,1 0 0,0 0 0,1 0 0,0 0 0,9-20 0,-5 13 0,0 0 0,-2-1 0,0 1 0,-1-1 0,4-37 0,2-14 0,-6 43-389,-2 1-1,-1-47 0,-1 70 194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19:50:27.2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7474 24575,'5'-1'0,"1"0"0,-1 0 0,0 0 0,0-1 0,0 1 0,0-1 0,0-1 0,8-3 0,-7 2 0,0 1 0,0 0 0,1 1 0,-1 0 0,10-2 0,-9 3 0,0-1 0,0 1 0,0-1 0,0 0 0,0-1 0,0 0 0,0 0 0,-1 0 0,1-1 0,-1 0 0,0 0 0,8-9 0,-9 10 0,0-1 0,1 1 0,-1-1 0,1 2 0,-1-1 0,12-3 0,4-3 0,65-25 0,-73 30 0,-1 1 0,1 0 0,-1 1 0,1 0 0,16 1 0,-9 2 0,-4-1 0,22-2 0,-33 2 0,1-1 0,-1-1 0,0 1 0,0 0 0,0-1 0,0 0 0,0-1 0,5-2 0,-2-1 0,0 0 0,-1 0 0,1-1 0,6-8 0,-13 14 0,4-3 0,1-1 0,0 1 0,0 1 0,0-1 0,1 1 0,-1 0 0,1 1 0,-1 0 0,1 0 0,7-2 0,-2 1 0,-1 0 0,16-8 0,8-8 0,-14 8 0,24-11 0,-36 19 0,0 1 0,0 0 0,0 0 0,0 1 0,19 0 0,-21 2 0,0-1 0,0-1 0,0 1 0,0-1 0,0 0 0,0-1 0,-1 0 0,1 0 0,0 0 0,-1-1 0,11-5 0,12-14 0,-2-1 0,45-49 0,-2 2 0,-41 41 0,-18 17 0,24-19 0,-18 17 0,-14 11 0,1 0 0,-1 0 0,1 0 0,0 0 0,0 1 0,0 0 0,0-1 0,1 1 0,-1 1 0,0-1 0,1 1 0,4-1 0,2 0 0,-1 1 0,17-6 0,-23 6 0,0-1 0,1 0 0,-1 0 0,0 0 0,0-1 0,-1 1 0,1-1 0,5-5 0,0 0 0,0 0 0,1 1 0,0 0 0,1 1 0,18-10 0,59-16 0,-44 17 0,-6-4 0,-3 1 0,-12 8 0,33-21 0,-23 6 0,-26 19 0,0 0 0,1 0 0,11-6 0,59-23 0,-27 13 0,-47 20 0,0-1 0,0 1 0,0-1 0,0 0 0,0-1 0,3-3 0,-5 4 0,1 1 0,-1-1 0,1 1 0,0-1 0,0 1 0,0 0 0,0 0 0,0 1 0,0-1 0,1 0 0,-1 1 0,4-1 0,11-1 0,-14 2 0,1 1 0,-1-1 0,1 0 0,-1 0 0,0 0 0,1-1 0,-1 0 0,0 1 0,0-1 0,0-1 0,0 1 0,0-1 0,4-3 0,6-6 0,0 0 0,0 1 0,1 1 0,17-9 0,-18 11 0,-1-1 0,12-10 0,10-7 0,3-3 0,-27 21 0,0-1 0,0 1 0,19-9 0,-25 14 0,10-3 0,-1-1 0,0 0 0,-1-1 0,0-1 0,21-17 0,-27 21 0,0 0 0,0 1 0,1-1 0,-1 2 0,1-1 0,0 1 0,14-4 0,10-5 0,-13 6 0,0 0 0,20-4 0,-24 7 0,0-1 0,0 0 0,0-1 0,21-11 0,-28 13 0,0-1 0,0 1 0,0 1 0,1-1 0,-1 1 0,1 1 0,-1 0 0,18-1 0,-18 2 0,2-2 0,0 0 0,0 0 0,0-1 0,10-4 0,6-2 0,0 2 0,0 1 0,49-6 0,-69 12 0,0-2 0,0 1 0,0-1 0,-1 1 0,1-2 0,0 1 0,-1-1 0,10-5 0,3-5 0,18-15 0,-12 9 0,-17 14 0,0 1 0,0 0 0,0 0 0,0 1 0,1 0 0,-1 0 0,13-3 0,-17 5 0,7-3 0,-1 0 0,0-1 0,0-1 0,0 0 0,-1 0 0,0 0 0,14-15 0,-7 7 0,18-16 0,76-61 0,10 4 0,-100 73 0,31-28 0,-45 37 0,5-3 0,1 1 0,0 0 0,0 0 0,23-9 0,8-5 0,206-119 0,-230 131 0,33-10 0,5-2 0,-41 13 0,0-1 0,26-20 0,-34 23 0,13-7 0,27-15 0,2-1 0,6-16 0,28-20 0,-43 43 0,-27 15 0,20-13 0,47-45 0,-68 55 0,0 0 0,1 1 0,15-7 0,-12 6 0,22-16 0,-9 2 0,53-40 0,-41 33 0,-29 21 0,0 0 0,1 1 0,20-10 0,38-22 0,-55 30 0,0 1 0,0 1 0,1 1 0,0 1 0,30-10 0,-37 14 0,-1 0 0,0 0 0,0-1 0,0 0 0,0 0 0,-1-1 0,0 0 0,0-1 0,8-6 0,1-1 0,1 1 0,0 1 0,34-15 0,-32 19 0,8-4 0,-27 10 0,1 0 0,-1 0 0,0-1 0,1 1 0,-1 0 0,0 0 0,0-1 0,0 1 0,0 0 0,0-1 0,0 1 0,0-1 0,0 0 0,-1 1 0,2-3 0,0-1 0,1-1 0,0 1 0,0 0 0,1 0 0,-1 0 0,1 0 0,0 0 0,1 1 0,5-5 0,6-7 0,3-2 0,1 0 0,38-24 0,1-2 0,-40 30 0,1 1 0,40-20 0,-53 30 0,-1 0 0,0 1 0,-1 1 0,1-1 0,0 1 0,0 0 0,0 0 0,0 1 0,0 0 0,0 0 0,8 1 0,-4 0 0,0-1 0,14-2 0,-18 1 0,-1-1 0,1 1 0,-1-2 0,0 1 0,9-5 0,17-7 0,-16 11 0,-1 0 0,1 2 0,0-1 0,0 2 0,25 2 0,-23-1 0,-1 0 0,1-1 0,-1-1 0,21-4 0,-15 0 0,-3 0 0,0 1 0,1 1 0,27-1 0,-36 3 0,0 0 0,-1 0 0,1-1 0,13-5 0,-13 4 0,1 0 0,-1 0 0,19 0 0,-12 3 0,-13 0 0,0 0 0,0 0 0,0 0 0,0-1 0,0 0 0,0 1 0,-1-2 0,1 1 0,9-4 0,0-1 0,0 1 0,1 1 0,-1 0 0,1 0 0,0 2 0,23-2 0,16-2 0,-30 3 0,1 1 0,39 3 0,-33 0 0,30-3 0,19-10 0,-47 7 0,-7 1 0,43-1 0,-65 5 0,25 1 0,-1-2 0,37-6 0,14-6 0,-26 6 0,-12 2 0,-26 3 0,0 1 0,18 2 0,-19-1 0,1 0 0,19-3 0,-24 1 0,0-1 0,-1 0 0,10-5 0,19-6 0,-7 8 0,39-3 0,-46 7 0,9 0 0,-25 2 0,0 0 0,0-1 0,0 0 0,-1 0 0,1 0 0,0-1 0,-1 0 0,1-1 0,-1 0 0,9-4 0,26-18 0,2 2 0,55-20 0,-84 37 0,-5 1 0,0-1 0,0 0 0,13-10 0,-15 10 0,0 0 0,0 1 0,1 0 0,0 0 0,12-5 0,-4 5 0,-1-1 0,0 0 0,-1-2 0,0 0 0,0 0 0,16-13 0,-15 10 0,25-14 0,-27 17 0,0 0 0,-1 0 0,17-16 0,-9 6 0,1 1 0,25-15 0,-4 10 0,-33 18 0,1-1 0,-1-1 0,10-7 0,-14 10 0,-1 0 0,0 0 0,1 1 0,0-1 0,10-2 0,10-5 0,-25 10 0,0-1 0,0 1 0,0-1 0,0 0 0,0 0 0,0 1 0,0-1 0,0 0 0,0 0 0,0 0 0,-1 0 0,1 0 0,0 0 0,0 0 0,-1 0 0,1-1 0,0-1 0,3-23 0,-4 23 0,0-1 0,0 1 0,1 0 0,-1-1 0,1 1 0,0 0 0,2-5 0,-1 4 0,0 1 0,1-1 0,-1 1 0,1 0 0,0 0 0,0 0 0,1 0 0,5-3 0,32-18 0,-30 18 0,48-23 0,64-20 0,2-2 0,-91 34 0,-28 13 0,1 0 0,0 1 0,-1 0 0,1 0 0,0 0 0,1 1 0,-1 0 0,0 1 0,1-1 0,10 1 0,14 1 0,-4 1 0,-1-1 0,41-7 0,46-5 0,-43 7 0,-54 5 0,-1-1 0,1-1 0,0 0 0,22-6 0,-25 4 0,0 1 0,28-2 0,-28 4 0,1-1 0,22-6 0,-19 4 0,1 0 0,-1 1 0,30-2 0,57 6 0,-40 0 0,263-1 0,-326 0 0,0 0 0,1 0 0,-1 0 0,0 0 0,1 0 0,-1-1 0,0 1 0,0-1 0,0 0 0,1 1 0,-1-1 0,0 0 0,0 0 0,0-1 0,2-1 0,-2 2 0,-1-1 0,0 0 0,0 0 0,1 0 0,-1 0 0,-1 0 0,1 0 0,0 0 0,0 0 0,-1 0 0,1 0 0,-1 0 0,0 0 0,0 0 0,1-1 0,-2-3 0,1-7 0,0 0 0,-3-15 0,2 24 0,0-1 0,0 0 0,-1 0 0,0 1 0,1-1 0,-2 1 0,1 0 0,0 0 0,-4-5 0,-17-29 0,19 31 0,0-1 0,-1 0 0,0 1 0,-10-12 0,-9-2 0,20 18 0,-1 0 0,1 0 0,0-1 0,1 1 0,-1-1 0,1 0 0,0 0 0,-1-1 0,2 1 0,-1-1 0,-4-8 0,1-6 0,-1 0 0,-15-26 0,13 27 0,2 0 0,-9-30 0,2 6 0,8 24 0,0-1 0,-5-29 0,7 23 0,1 8 0,1-1 0,-1-19 0,3 19 0,0 0 0,0 0 0,-1-1 0,0 1 0,-2 0 0,-5-20 0,-4-14 0,8 33 0,-7-21 0,-36-86 0,27 57 0,0-2 0,17 63 0,-75-231 0,71 195 0,5 31 0,0 0 0,-8-25 0,-2-11 0,9 34 0,-8-21 0,9 28 0,0 1 0,1-1 0,-1 0 0,1-13 0,0 14 0,1-1 0,-1 1 0,-1-1 0,1 1 0,-4-8 0,-2-6 0,2 1 0,-8-43 0,12 47 0,0-24 0,1 25 0,-1 1 0,-3-24 0,-2 10 0,1 8 0,2 1 0,0-1 0,-1-22 0,3 25 0,-4-24 0,3 24 0,-2-23 0,5-202 0,0 232 0,0 1 0,1-1 0,0 0 0,0 1 0,1 0 0,1 0 0,0 0 0,0 0 0,5-8 0,-2 5 0,-1-1 0,-1 0 0,6-19 0,-5 11 0,1 1 0,1-1 0,1 2 0,13-24 0,-7 16 0,-4 5 0,-7 12 0,0 1 0,1 0 0,1 0 0,9-12 0,-6 10 40,0 0 0,15-26 0,-20 30-226,-1 1 1,0-2-1,0 1 0,-1 0 1,0 0-1,0-1 1,1-11-1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19:50:35.5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4832 24575,'1'0'0,"1"0"0,0-1 0,0 1 0,-1-1 0,1 1 0,-1-1 0,1 0 0,-1 1 0,1-1 0,-1 0 0,1 0 0,-1 0 0,1 0 0,-1-1 0,0 1 0,0 0 0,0 0 0,0-1 0,0 1 0,0-1 0,2-2 0,1-5 0,1 0 0,4-16 0,-6 15 0,33-101 0,-26 90 0,1 1 0,0 0 0,1 0 0,21-24 0,-32 43 0,6-9 0,8-10 0,1 0 0,33-31 0,-41 43 0,-1-1 0,1 0 0,-1 0 0,11-20 0,8-10 0,-20 29 0,0 0 0,0 0 0,-1 0 0,-1-1 0,5-13 0,10-23 0,-13 34 0,0 0 0,1 1 0,1-1 0,0 2 0,15-17 0,-10 13 0,-1-1 0,-1 0 0,0-1 0,-1 0 0,11-27 0,-15 34 0,1-1 0,-1 1 0,2 0 0,12-14 0,-10 12 0,0 0 0,10-16 0,26-41 0,-42 63 0,-1-1 0,0 1 0,0-1 0,0 0 0,-1 1 0,0-1 0,0 0 0,0-11 0,-1 12 0,1 0 0,-1 1 0,1-1 0,4-7 0,-4 8 0,0-1 0,0 0 0,0 0 0,1-7 0,-2 6 0,0 0 0,0 0 0,0-1 0,1 1 0,0 0 0,5-11 0,-4 10 0,-1 1 0,1-1 0,1-12 0,6-18 0,-4 21 0,-1-1 0,3-18 0,-4 18 0,10-33 0,-5 24 0,-7 21 0,0-1 0,0 1 0,0 0 0,1 1 0,-1-1 0,2 0 0,-1 1 0,0-1 0,8-7 0,11-9 0,44-51 0,-6-11 0,30-36 0,-36 62 0,-29 32 0,-1-1 0,23-33 0,-41 50 0,1 0 0,-2-1 0,1 0 0,-1 0 0,-1 0 0,0-1 0,-1 1 0,0-1 0,-1 0 0,2-16 0,-3-18 0,4-30 0,13-19 0,-4 27 0,-4 24 0,-6 29 0,-1 0 0,0-1 0,0-18 0,-3-18 0,0-23 0,2 63 0,0 0 0,1 0 0,1 1 0,0-1 0,0 1 0,8-14 0,-4 9 0,-1 1 0,5-20 0,-3-3 0,28-65 0,-26 75 0,-2 0 0,0 0 0,7-48 0,-4 29 0,-7 31 0,4-22 0,-2 4 0,1 0 0,14-33 0,-10 30 0,-5 11 0,5-33 0,-2 5 0,-6 35 0,0 0 0,1 1 0,9-26 0,-3 20 0,-2-1 0,-1 1 0,9-49 0,10-117 0,-22 170 0,0 1 0,9-23 0,-6 20 0,7-29 0,-10 15 0,-1 1 0,-2-70 0,0 1 0,1 76 0,1 0 0,13-48 0,-13 66 0,0-1 0,1 0 0,11-17 0,5-11 0,-14 26-151,-1-1-1,0 0 0,-2 0 0,1-1 1,-2 1-1,0-1 0,0 0 1,0-25-1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3T19:51:54.1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 38,'8'-4,"0"1,0 0,0 1,0 0,13-1,44-2,-41 4,146-11,-19 9,-93 4,-34 0,0 2,32 6,15 3,13 3,-37-5,-35-7,1 0,17 9,-20-8,0-1,0 1,0-1,17 2,97 11,-59-7,5 5,-22-4,-29-6,35 13,10 3,-35-14,-17-5,-1 1,0 1,0 0,0 0,13 7,-22-8,-1-1,1 0,-1 1,1-1,-1 1,0 0,0-1,0 1,0 0,0 0,0-1,0 1,-1 0,1 0,-1 0,1 0,-1 0,1 3,-1-1,0 1,0-1,0 0,0 0,0 0,-1 0,0 1,-1 3,1-6,0-1,0 1,0-1,0 1,-1-1,1 0,-1 1,1-1,0 0,-1 0,0 0,1 0,-1 0,0 0,0-1,1 1,-1-1,0 1,-2 0,-8 1,-21 2,26-4,-175 2,96-3,-328 1,388 1,-26 5,-18 1,-35-8,-42 2,138 0,1 0,0 1,-1 1,1-1,0 1,1 1,-11 5,10-5,0 0,0-1,-1 1,1-1,-1-1,-12 2,-12-2,-44-3,-27 1,94 2,10-2,-1 0,1 0,0 0,0 0,0 0,-1 0,1 0,0 0,0 0,0 0,-1 0,1 0,0 0,0 0,-1 0,1 0,0 1,0-1,0 0,0 0,-1 0,1 0,0 0,0 1,0-1,0 0,0 0,0 0,-1 1,1-1,0 0,0 0,0 0,0 1,0-1,0 0,0 0,0 1,2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AFEF0-2624-B748-9602-820C3709C80C}" type="datetimeFigureOut">
              <a:rPr lang="nl-NL" smtClean="0"/>
              <a:t>13-2-2022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972AA-C266-6F49-AC57-7ADBB45D83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44051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PD-titel-slid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869020"/>
            <a:ext cx="7772400" cy="136207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1" cap="all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Titelstijl van</a:t>
            </a:r>
            <a:br>
              <a:rPr lang="nl-NL" dirty="0"/>
            </a:br>
            <a:r>
              <a:rPr lang="nl-NL" dirty="0"/>
              <a:t>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3231096"/>
            <a:ext cx="6520744" cy="748064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08612" y="6369756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A688615F-E4F8-2F40-A14C-EC256831F7CD}" type="datetime3">
              <a:rPr lang="nl-NL" smtClean="0"/>
              <a:pPr/>
              <a:t>13/2/22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9400" y="0"/>
            <a:ext cx="2537022" cy="11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9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D706-2CEE-2B46-9CFC-97A20164D97A}" type="datetime3">
              <a:rPr lang="nl-NL" smtClean="0"/>
              <a:t>13/2/22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3852-8A24-2E4F-9AE2-5B301E0E9A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271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B0E8-BCDF-4F40-9ACA-3D1921182BC8}" type="datetime3">
              <a:rPr lang="nl-NL" smtClean="0"/>
              <a:t>13/2/22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3852-8A24-2E4F-9AE2-5B301E0E9A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46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PD-titel-slide1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29221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253E926B-C257-7B4F-88AB-3D26A91E0D14}" type="datetime3">
              <a:rPr lang="nl-NL" smtClean="0"/>
              <a:pPr/>
              <a:t>13/2/22</a:t>
            </a:fld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3334490"/>
            <a:ext cx="5334000" cy="1676401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 cap="all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TITELSTIJL VAN MODEL BEWERKEN</a:t>
            </a:r>
            <a:endParaRPr lang="nl-NL" dirty="0"/>
          </a:p>
        </p:txBody>
      </p:sp>
      <p:sp>
        <p:nvSpPr>
          <p:cNvPr id="9" name="Subtitel 2"/>
          <p:cNvSpPr>
            <a:spLocks noGrp="1"/>
          </p:cNvSpPr>
          <p:nvPr>
            <p:ph type="subTitle" idx="1"/>
          </p:nvPr>
        </p:nvSpPr>
        <p:spPr>
          <a:xfrm>
            <a:off x="457200" y="5010890"/>
            <a:ext cx="4399796" cy="609600"/>
          </a:xfrm>
        </p:spPr>
        <p:txBody>
          <a:bodyPr anchor="t"/>
          <a:lstStyle>
            <a:lvl1pPr marL="0" indent="0" algn="l">
              <a:lnSpc>
                <a:spcPct val="80000"/>
              </a:lnSpc>
              <a:buNone/>
              <a:defRPr sz="1600" b="0" i="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9400" y="0"/>
            <a:ext cx="2537022" cy="11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5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CD8B-88D6-DC43-8142-C481D6C08F96}" type="datetime3">
              <a:rPr lang="nl-NL" smtClean="0"/>
              <a:t>13/2/22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3852-8A24-2E4F-9AE2-5B301E0E9A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46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8107-1914-174A-9813-459DDDC9F03E}" type="datetime3">
              <a:rPr lang="nl-NL" smtClean="0"/>
              <a:t>13/2/22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3852-8A24-2E4F-9AE2-5B301E0E9A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311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6F55-1BA9-634B-BE01-F1E3E7829CAD}" type="datetime3">
              <a:rPr lang="nl-NL" smtClean="0"/>
              <a:t>13/2/22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3852-8A24-2E4F-9AE2-5B301E0E9A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75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8ABD-505D-904E-AC08-2FDCC4167244}" type="datetime3">
              <a:rPr lang="nl-NL" smtClean="0"/>
              <a:t>13/2/22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3852-8A24-2E4F-9AE2-5B301E0E9A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520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5C18-D69D-F947-A152-62B9E0229625}" type="datetime3">
              <a:rPr lang="nl-NL" smtClean="0"/>
              <a:t>13/2/22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3852-8A24-2E4F-9AE2-5B301E0E9A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392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90AF-4CF6-3949-A80F-5533C7A13029}" type="datetime3">
              <a:rPr lang="nl-NL" smtClean="0"/>
              <a:t>13/2/22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3852-8A24-2E4F-9AE2-5B301E0E9A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1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B057-40E1-6B41-9BA5-784D18874D02}" type="datetime3">
              <a:rPr lang="nl-NL" smtClean="0"/>
              <a:t>13/2/22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3852-8A24-2E4F-9AE2-5B301E0E9A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28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2"/>
            <a:r>
              <a:rPr lang="nl-NL" dirty="0"/>
              <a:t>Tweede niveau</a:t>
            </a:r>
          </a:p>
          <a:p>
            <a:pPr lvl="3"/>
            <a:r>
              <a:rPr lang="nl-NL" dirty="0"/>
              <a:t>Derde niveau</a:t>
            </a:r>
          </a:p>
          <a:p>
            <a:pPr lvl="4"/>
            <a:r>
              <a:rPr lang="nl-NL" dirty="0"/>
              <a:t>Vierde niveau</a:t>
            </a:r>
          </a:p>
          <a:p>
            <a:pPr lvl="5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7FB13-89B6-F54B-ABCC-02B1183B10E4}" type="datetime3">
              <a:rPr lang="nl-NL" smtClean="0"/>
              <a:t>13/2/22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43852-8A24-2E4F-9AE2-5B301E0E9A6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42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360363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358775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360363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363" indent="-360363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.jorna@apeldoorn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19.svg"/><Relationship Id="rId26" Type="http://schemas.openxmlformats.org/officeDocument/2006/relationships/image" Target="../media/image23.png"/><Relationship Id="rId39" Type="http://schemas.openxmlformats.org/officeDocument/2006/relationships/customXml" Target="../ink/ink14.xml"/><Relationship Id="rId21" Type="http://schemas.openxmlformats.org/officeDocument/2006/relationships/customXml" Target="../ink/ink5.xml"/><Relationship Id="rId34" Type="http://schemas.openxmlformats.org/officeDocument/2006/relationships/image" Target="../media/image28.png"/><Relationship Id="rId42" Type="http://schemas.openxmlformats.org/officeDocument/2006/relationships/image" Target="../media/image31.png"/><Relationship Id="rId47" Type="http://schemas.openxmlformats.org/officeDocument/2006/relationships/customXml" Target="../ink/ink17.xml"/><Relationship Id="rId50" Type="http://schemas.openxmlformats.org/officeDocument/2006/relationships/image" Target="../media/image36.png"/><Relationship Id="rId55" Type="http://schemas.openxmlformats.org/officeDocument/2006/relationships/customXml" Target="../ink/ink21.xml"/><Relationship Id="rId63" Type="http://schemas.openxmlformats.org/officeDocument/2006/relationships/customXml" Target="../ink/ink25.xml"/><Relationship Id="rId68" Type="http://schemas.openxmlformats.org/officeDocument/2006/relationships/image" Target="../media/image45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6" Type="http://schemas.openxmlformats.org/officeDocument/2006/relationships/image" Target="../media/image17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24" Type="http://schemas.openxmlformats.org/officeDocument/2006/relationships/image" Target="../media/image22.png"/><Relationship Id="rId32" Type="http://schemas.openxmlformats.org/officeDocument/2006/relationships/image" Target="../media/image27.png"/><Relationship Id="rId37" Type="http://schemas.openxmlformats.org/officeDocument/2006/relationships/customXml" Target="../ink/ink12.xml"/><Relationship Id="rId40" Type="http://schemas.openxmlformats.org/officeDocument/2006/relationships/image" Target="../media/image30.png"/><Relationship Id="rId45" Type="http://schemas.openxmlformats.org/officeDocument/2006/relationships/customXml" Target="../ink/ink16.xml"/><Relationship Id="rId53" Type="http://schemas.openxmlformats.org/officeDocument/2006/relationships/customXml" Target="../ink/ink20.xml"/><Relationship Id="rId58" Type="http://schemas.openxmlformats.org/officeDocument/2006/relationships/image" Target="../media/image40.png"/><Relationship Id="rId66" Type="http://schemas.openxmlformats.org/officeDocument/2006/relationships/image" Target="../media/image44.png"/><Relationship Id="rId5" Type="http://schemas.openxmlformats.org/officeDocument/2006/relationships/customXml" Target="../ink/ink1.xml"/><Relationship Id="rId15" Type="http://schemas.openxmlformats.org/officeDocument/2006/relationships/customXml" Target="../ink/ink3.xml"/><Relationship Id="rId23" Type="http://schemas.openxmlformats.org/officeDocument/2006/relationships/customXml" Target="../ink/ink6.xml"/><Relationship Id="rId28" Type="http://schemas.openxmlformats.org/officeDocument/2006/relationships/image" Target="../media/image24.png"/><Relationship Id="rId36" Type="http://schemas.openxmlformats.org/officeDocument/2006/relationships/image" Target="../media/image29.png"/><Relationship Id="rId49" Type="http://schemas.openxmlformats.org/officeDocument/2006/relationships/customXml" Target="../ink/ink18.xml"/><Relationship Id="rId57" Type="http://schemas.openxmlformats.org/officeDocument/2006/relationships/customXml" Target="../ink/ink22.xml"/><Relationship Id="rId61" Type="http://schemas.openxmlformats.org/officeDocument/2006/relationships/customXml" Target="../ink/ink24.xml"/><Relationship Id="rId10" Type="http://schemas.openxmlformats.org/officeDocument/2006/relationships/image" Target="../media/image12.png"/><Relationship Id="rId19" Type="http://schemas.openxmlformats.org/officeDocument/2006/relationships/customXml" Target="../ink/ink4.xml"/><Relationship Id="rId31" Type="http://schemas.openxmlformats.org/officeDocument/2006/relationships/customXml" Target="../ink/ink9.xml"/><Relationship Id="rId44" Type="http://schemas.openxmlformats.org/officeDocument/2006/relationships/image" Target="../media/image33.svg"/><Relationship Id="rId52" Type="http://schemas.openxmlformats.org/officeDocument/2006/relationships/image" Target="../media/image37.png"/><Relationship Id="rId60" Type="http://schemas.openxmlformats.org/officeDocument/2006/relationships/image" Target="../media/image41.png"/><Relationship Id="rId65" Type="http://schemas.openxmlformats.org/officeDocument/2006/relationships/customXml" Target="../ink/ink26.xml"/><Relationship Id="rId4" Type="http://schemas.openxmlformats.org/officeDocument/2006/relationships/image" Target="../media/image8.png"/><Relationship Id="rId9" Type="http://schemas.openxmlformats.org/officeDocument/2006/relationships/customXml" Target="../ink/ink2.xml"/><Relationship Id="rId14" Type="http://schemas.openxmlformats.org/officeDocument/2006/relationships/image" Target="../media/image16.svg"/><Relationship Id="rId22" Type="http://schemas.openxmlformats.org/officeDocument/2006/relationships/image" Target="../media/image21.png"/><Relationship Id="rId27" Type="http://schemas.openxmlformats.org/officeDocument/2006/relationships/customXml" Target="../ink/ink8.xml"/><Relationship Id="rId30" Type="http://schemas.openxmlformats.org/officeDocument/2006/relationships/image" Target="../media/image26.svg"/><Relationship Id="rId35" Type="http://schemas.openxmlformats.org/officeDocument/2006/relationships/customXml" Target="../ink/ink11.xml"/><Relationship Id="rId43" Type="http://schemas.openxmlformats.org/officeDocument/2006/relationships/image" Target="../media/image32.png"/><Relationship Id="rId48" Type="http://schemas.openxmlformats.org/officeDocument/2006/relationships/image" Target="../media/image35.png"/><Relationship Id="rId56" Type="http://schemas.openxmlformats.org/officeDocument/2006/relationships/image" Target="../media/image39.png"/><Relationship Id="rId64" Type="http://schemas.openxmlformats.org/officeDocument/2006/relationships/image" Target="../media/image43.png"/><Relationship Id="rId8" Type="http://schemas.openxmlformats.org/officeDocument/2006/relationships/image" Target="../media/image11.svg"/><Relationship Id="rId51" Type="http://schemas.openxmlformats.org/officeDocument/2006/relationships/customXml" Target="../ink/ink19.xml"/><Relationship Id="rId3" Type="http://schemas.openxmlformats.org/officeDocument/2006/relationships/image" Target="../media/image7.svg"/><Relationship Id="rId12" Type="http://schemas.openxmlformats.org/officeDocument/2006/relationships/image" Target="../media/image14.svg"/><Relationship Id="rId17" Type="http://schemas.openxmlformats.org/officeDocument/2006/relationships/image" Target="../media/image18.png"/><Relationship Id="rId25" Type="http://schemas.openxmlformats.org/officeDocument/2006/relationships/customXml" Target="../ink/ink7.xml"/><Relationship Id="rId33" Type="http://schemas.openxmlformats.org/officeDocument/2006/relationships/customXml" Target="../ink/ink10.xml"/><Relationship Id="rId38" Type="http://schemas.openxmlformats.org/officeDocument/2006/relationships/customXml" Target="../ink/ink13.xml"/><Relationship Id="rId46" Type="http://schemas.openxmlformats.org/officeDocument/2006/relationships/image" Target="../media/image34.png"/><Relationship Id="rId59" Type="http://schemas.openxmlformats.org/officeDocument/2006/relationships/customXml" Target="../ink/ink23.xml"/><Relationship Id="rId67" Type="http://schemas.openxmlformats.org/officeDocument/2006/relationships/customXml" Target="../ink/ink27.xml"/><Relationship Id="rId20" Type="http://schemas.openxmlformats.org/officeDocument/2006/relationships/image" Target="../media/image20.png"/><Relationship Id="rId41" Type="http://schemas.openxmlformats.org/officeDocument/2006/relationships/customXml" Target="../ink/ink15.xml"/><Relationship Id="rId54" Type="http://schemas.openxmlformats.org/officeDocument/2006/relationships/image" Target="../media/image38.png"/><Relationship Id="rId62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A2CEB44-5639-4B61-82CF-EB7E6862A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926B-C257-7B4F-88AB-3D26A91E0D14}" type="datetime3">
              <a:rPr lang="nl-NL" smtClean="0"/>
              <a:pPr/>
              <a:t>13/2/22</a:t>
            </a:fld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03E78ED-7450-47F9-ADAB-2C187C6BE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Apeldoorns Innovation </a:t>
            </a:r>
            <a:r>
              <a:rPr lang="nl-NL" dirty="0" err="1"/>
              <a:t>Quarter</a:t>
            </a:r>
            <a:endParaRPr lang="nl-NL" dirty="0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C857D059-0C8C-450A-94BE-42610D1F73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00B050"/>
                </a:solidFill>
              </a:rPr>
              <a:t>Leading</a:t>
            </a:r>
            <a:r>
              <a:rPr lang="nl-NL" b="1" dirty="0">
                <a:solidFill>
                  <a:srgbClr val="00B050"/>
                </a:solidFill>
              </a:rPr>
              <a:t> the way in smart mobility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0C0633B-0457-4917-96C3-3AA11EC54A80}"/>
              </a:ext>
            </a:extLst>
          </p:cNvPr>
          <p:cNvSpPr txBox="1"/>
          <p:nvPr/>
        </p:nvSpPr>
        <p:spPr>
          <a:xfrm>
            <a:off x="594585" y="5620490"/>
            <a:ext cx="8333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2"/>
                </a:solidFill>
              </a:rPr>
              <a:t>Frans Jorna, Executive director public services, City of Apeldoorn</a:t>
            </a:r>
          </a:p>
          <a:p>
            <a:r>
              <a:rPr lang="nl-NL" sz="16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f.jorna@apeldoorn.nl</a:t>
            </a:r>
            <a:endParaRPr lang="nl-NL" sz="1600" dirty="0">
              <a:solidFill>
                <a:schemeClr val="tx2"/>
              </a:solidFill>
            </a:endParaRPr>
          </a:p>
          <a:p>
            <a:endParaRPr lang="nl-NL" sz="1600" dirty="0">
              <a:solidFill>
                <a:schemeClr val="tx2"/>
              </a:solidFill>
            </a:endParaRPr>
          </a:p>
          <a:p>
            <a:r>
              <a:rPr lang="nl-NL" sz="1600" dirty="0">
                <a:solidFill>
                  <a:schemeClr val="tx2"/>
                </a:solidFill>
              </a:rPr>
              <a:t>World Bank GSCP, Smart mobility </a:t>
            </a:r>
            <a:r>
              <a:rPr lang="nl-NL" sz="1600" dirty="0" err="1">
                <a:solidFill>
                  <a:schemeClr val="tx2"/>
                </a:solidFill>
              </a:rPr>
              <a:t>Study</a:t>
            </a:r>
            <a:r>
              <a:rPr lang="nl-NL" sz="1600" dirty="0">
                <a:solidFill>
                  <a:schemeClr val="tx2"/>
                </a:solidFill>
              </a:rPr>
              <a:t> Tour NL, 23 Feb 2022</a:t>
            </a:r>
          </a:p>
        </p:txBody>
      </p:sp>
    </p:spTree>
    <p:extLst>
      <p:ext uri="{BB962C8B-B14F-4D97-AF65-F5344CB8AC3E}">
        <p14:creationId xmlns:p14="http://schemas.microsoft.com/office/powerpoint/2010/main" val="30128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1CF329-7038-414C-AFC4-8D3BCBF5A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City of Apeldoorn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9E3EA8-B0FA-48A0-B1E0-994FCBE86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CD8B-88D6-DC43-8142-C481D6C08F96}" type="datetime3">
              <a:rPr lang="nl-NL" smtClean="0"/>
              <a:t>13/2/22</a:t>
            </a:fld>
            <a:endParaRPr lang="nl-NL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6F80BC93-07AD-4F59-96AB-D8CE29269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914" y="1457325"/>
            <a:ext cx="2314575" cy="197167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8C1A636-CE2A-4153-9F3D-37C63776E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14" y="3533866"/>
            <a:ext cx="2317592" cy="249527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CFC4C01A-5621-40DE-B0D5-5EEC182F0DD1}"/>
              </a:ext>
            </a:extLst>
          </p:cNvPr>
          <p:cNvSpPr txBox="1"/>
          <p:nvPr/>
        </p:nvSpPr>
        <p:spPr>
          <a:xfrm>
            <a:off x="3202652" y="1280306"/>
            <a:ext cx="56984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2"/>
                </a:solidFill>
              </a:rPr>
              <a:t>11th of 40 large Dutch </a:t>
            </a:r>
            <a:r>
              <a:rPr lang="nl-NL" dirty="0" err="1">
                <a:solidFill>
                  <a:schemeClr val="accent2"/>
                </a:solidFill>
              </a:rPr>
              <a:t>cities</a:t>
            </a:r>
            <a:endParaRPr lang="nl-NL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2"/>
                </a:solidFill>
              </a:rPr>
              <a:t>Royal Apeldoorn: Home </a:t>
            </a:r>
            <a:r>
              <a:rPr lang="nl-NL" dirty="0" err="1">
                <a:solidFill>
                  <a:schemeClr val="accent2"/>
                </a:solidFill>
              </a:rPr>
              <a:t>to</a:t>
            </a:r>
            <a:r>
              <a:rPr lang="nl-NL" dirty="0">
                <a:solidFill>
                  <a:schemeClr val="accent2"/>
                </a:solidFill>
              </a:rPr>
              <a:t> The Netherlands Versailles/Potsdam </a:t>
            </a:r>
            <a:r>
              <a:rPr lang="nl-NL" dirty="0" err="1">
                <a:solidFill>
                  <a:schemeClr val="accent2"/>
                </a:solidFill>
              </a:rPr>
              <a:t>national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summer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palace</a:t>
            </a:r>
            <a:endParaRPr lang="nl-NL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chemeClr val="accent2"/>
                </a:solidFill>
              </a:rPr>
              <a:t>Capital</a:t>
            </a:r>
            <a:r>
              <a:rPr lang="nl-NL" dirty="0">
                <a:solidFill>
                  <a:schemeClr val="accent2"/>
                </a:solidFill>
              </a:rPr>
              <a:t> of the Veluwe, </a:t>
            </a:r>
            <a:r>
              <a:rPr lang="nl-NL" dirty="0" err="1">
                <a:solidFill>
                  <a:schemeClr val="accent2"/>
                </a:solidFill>
              </a:rPr>
              <a:t>NL’s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largest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national</a:t>
            </a:r>
            <a:r>
              <a:rPr lang="nl-NL" dirty="0">
                <a:solidFill>
                  <a:schemeClr val="accent2"/>
                </a:solidFill>
              </a:rPr>
              <a:t> park (-&gt; 1mln </a:t>
            </a:r>
            <a:r>
              <a:rPr lang="nl-NL" dirty="0" err="1">
                <a:solidFill>
                  <a:schemeClr val="accent2"/>
                </a:solidFill>
              </a:rPr>
              <a:t>municipal</a:t>
            </a:r>
            <a:r>
              <a:rPr lang="nl-NL" dirty="0">
                <a:solidFill>
                  <a:schemeClr val="accent2"/>
                </a:solidFill>
              </a:rPr>
              <a:t> trees)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2"/>
                </a:solidFill>
              </a:rPr>
              <a:t>HQ of 3 National </a:t>
            </a:r>
            <a:r>
              <a:rPr lang="nl-NL" dirty="0" err="1">
                <a:solidFill>
                  <a:schemeClr val="accent2"/>
                </a:solidFill>
              </a:rPr>
              <a:t>Armed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Forces</a:t>
            </a:r>
            <a:r>
              <a:rPr lang="nl-NL" dirty="0">
                <a:solidFill>
                  <a:schemeClr val="accent2"/>
                </a:solidFill>
              </a:rPr>
              <a:t>: security first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2"/>
                </a:solidFill>
              </a:rPr>
              <a:t>“Most </a:t>
            </a:r>
            <a:r>
              <a:rPr lang="nl-NL" dirty="0" err="1">
                <a:solidFill>
                  <a:schemeClr val="accent2"/>
                </a:solidFill>
              </a:rPr>
              <a:t>average</a:t>
            </a:r>
            <a:r>
              <a:rPr lang="nl-NL" dirty="0">
                <a:solidFill>
                  <a:schemeClr val="accent2"/>
                </a:solidFill>
              </a:rPr>
              <a:t> Dutch </a:t>
            </a:r>
            <a:r>
              <a:rPr lang="nl-NL" dirty="0" err="1">
                <a:solidFill>
                  <a:schemeClr val="accent2"/>
                </a:solidFill>
              </a:rPr>
              <a:t>city</a:t>
            </a:r>
            <a:r>
              <a:rPr lang="nl-NL" dirty="0">
                <a:solidFill>
                  <a:schemeClr val="accent2"/>
                </a:solidFill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2"/>
                </a:solidFill>
              </a:rPr>
              <a:t>Home </a:t>
            </a:r>
            <a:r>
              <a:rPr lang="nl-NL" dirty="0" err="1">
                <a:solidFill>
                  <a:schemeClr val="accent2"/>
                </a:solidFill>
              </a:rPr>
              <a:t>to</a:t>
            </a:r>
            <a:r>
              <a:rPr lang="nl-NL" dirty="0">
                <a:solidFill>
                  <a:schemeClr val="accent2"/>
                </a:solidFill>
              </a:rPr>
              <a:t> the National Land </a:t>
            </a:r>
            <a:r>
              <a:rPr lang="nl-NL" dirty="0" err="1">
                <a:solidFill>
                  <a:schemeClr val="accent2"/>
                </a:solidFill>
              </a:rPr>
              <a:t>Registry</a:t>
            </a:r>
            <a:r>
              <a:rPr lang="nl-NL" dirty="0">
                <a:solidFill>
                  <a:schemeClr val="accent2"/>
                </a:solidFill>
              </a:rPr>
              <a:t>: </a:t>
            </a:r>
            <a:r>
              <a:rPr lang="nl-NL" dirty="0" err="1">
                <a:solidFill>
                  <a:schemeClr val="accent2"/>
                </a:solidFill>
              </a:rPr>
              <a:t>leading</a:t>
            </a:r>
            <a:r>
              <a:rPr lang="nl-NL" dirty="0">
                <a:solidFill>
                  <a:schemeClr val="accent2"/>
                </a:solidFill>
              </a:rPr>
              <a:t> the </a:t>
            </a:r>
            <a:r>
              <a:rPr lang="nl-NL" dirty="0" err="1">
                <a:solidFill>
                  <a:schemeClr val="accent2"/>
                </a:solidFill>
              </a:rPr>
              <a:t>geospatial</a:t>
            </a:r>
            <a:r>
              <a:rPr lang="nl-NL" dirty="0">
                <a:solidFill>
                  <a:schemeClr val="accent2"/>
                </a:solidFill>
              </a:rPr>
              <a:t> wave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chemeClr val="accent2"/>
                </a:solidFill>
              </a:rPr>
              <a:t>Growth</a:t>
            </a:r>
            <a:r>
              <a:rPr lang="nl-NL" dirty="0">
                <a:solidFill>
                  <a:schemeClr val="accent2"/>
                </a:solidFill>
              </a:rPr>
              <a:t> from premodern </a:t>
            </a:r>
            <a:r>
              <a:rPr lang="nl-NL" dirty="0" err="1">
                <a:solidFill>
                  <a:schemeClr val="accent2"/>
                </a:solidFill>
              </a:rPr>
              <a:t>industry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town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to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an</a:t>
            </a:r>
            <a:r>
              <a:rPr lang="nl-NL" dirty="0">
                <a:solidFill>
                  <a:schemeClr val="accent2"/>
                </a:solidFill>
              </a:rPr>
              <a:t> IT-</a:t>
            </a:r>
            <a:r>
              <a:rPr lang="nl-NL" dirty="0" err="1">
                <a:solidFill>
                  <a:schemeClr val="accent2"/>
                </a:solidFill>
              </a:rPr>
              <a:t>city</a:t>
            </a:r>
            <a:endParaRPr lang="nl-NL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2"/>
                </a:solidFill>
              </a:rPr>
              <a:t>Challenges: </a:t>
            </a:r>
            <a:r>
              <a:rPr lang="nl-NL" dirty="0" err="1">
                <a:solidFill>
                  <a:schemeClr val="accent2"/>
                </a:solidFill>
              </a:rPr>
              <a:t>energytransition</a:t>
            </a:r>
            <a:r>
              <a:rPr lang="nl-NL" dirty="0">
                <a:solidFill>
                  <a:schemeClr val="accent2"/>
                </a:solidFill>
              </a:rPr>
              <a:t>, </a:t>
            </a:r>
            <a:r>
              <a:rPr lang="nl-NL" dirty="0" err="1">
                <a:solidFill>
                  <a:schemeClr val="accent2"/>
                </a:solidFill>
              </a:rPr>
              <a:t>climate</a:t>
            </a:r>
            <a:r>
              <a:rPr lang="nl-NL" dirty="0">
                <a:solidFill>
                  <a:schemeClr val="accent2"/>
                </a:solidFill>
              </a:rPr>
              <a:t>-change (</a:t>
            </a:r>
            <a:r>
              <a:rPr lang="nl-NL" dirty="0" err="1">
                <a:solidFill>
                  <a:schemeClr val="accent2"/>
                </a:solidFill>
              </a:rPr>
              <a:t>aridisation</a:t>
            </a:r>
            <a:r>
              <a:rPr lang="nl-NL" dirty="0">
                <a:solidFill>
                  <a:schemeClr val="accent2"/>
                </a:solidFill>
              </a:rPr>
              <a:t>, </a:t>
            </a:r>
            <a:r>
              <a:rPr lang="nl-NL" dirty="0" err="1">
                <a:solidFill>
                  <a:schemeClr val="accent2"/>
                </a:solidFill>
              </a:rPr>
              <a:t>emissions</a:t>
            </a:r>
            <a:r>
              <a:rPr lang="nl-NL" dirty="0">
                <a:solidFill>
                  <a:schemeClr val="accent2"/>
                </a:solidFill>
              </a:rPr>
              <a:t>, </a:t>
            </a:r>
            <a:r>
              <a:rPr lang="nl-NL" dirty="0" err="1">
                <a:solidFill>
                  <a:schemeClr val="accent2"/>
                </a:solidFill>
              </a:rPr>
              <a:t>national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migration</a:t>
            </a:r>
            <a:r>
              <a:rPr lang="nl-NL" dirty="0">
                <a:solidFill>
                  <a:schemeClr val="accent2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2"/>
                </a:solidFill>
              </a:rPr>
              <a:t>Smart mobility Lead </a:t>
            </a:r>
            <a:r>
              <a:rPr lang="nl-NL" dirty="0" err="1">
                <a:solidFill>
                  <a:schemeClr val="accent2"/>
                </a:solidFill>
              </a:rPr>
              <a:t>city</a:t>
            </a:r>
            <a:r>
              <a:rPr lang="nl-NL" dirty="0">
                <a:solidFill>
                  <a:schemeClr val="accent2"/>
                </a:solidFill>
              </a:rPr>
              <a:t> in NL Smart </a:t>
            </a:r>
            <a:r>
              <a:rPr lang="nl-NL" dirty="0" err="1">
                <a:solidFill>
                  <a:schemeClr val="accent2"/>
                </a:solidFill>
              </a:rPr>
              <a:t>cities</a:t>
            </a:r>
            <a:r>
              <a:rPr lang="nl-NL" dirty="0">
                <a:solidFill>
                  <a:schemeClr val="accent2"/>
                </a:solidFill>
              </a:rPr>
              <a:t> Alliance, Partner in </a:t>
            </a:r>
            <a:r>
              <a:rPr lang="nl-NL" dirty="0" err="1">
                <a:solidFill>
                  <a:schemeClr val="accent2"/>
                </a:solidFill>
              </a:rPr>
              <a:t>WorldEconomicForum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sensing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programme</a:t>
            </a:r>
            <a:endParaRPr lang="nl-NL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accent2"/>
              </a:solidFill>
            </a:endParaRPr>
          </a:p>
          <a:p>
            <a:r>
              <a:rPr lang="nl-NL" b="1" dirty="0" err="1">
                <a:solidFill>
                  <a:schemeClr val="accent2"/>
                </a:solidFill>
              </a:rPr>
              <a:t>Transition</a:t>
            </a:r>
            <a:r>
              <a:rPr lang="nl-NL" b="1" dirty="0">
                <a:solidFill>
                  <a:schemeClr val="accent2"/>
                </a:solidFill>
              </a:rPr>
              <a:t> and </a:t>
            </a:r>
            <a:r>
              <a:rPr lang="nl-NL" b="1" dirty="0" err="1">
                <a:solidFill>
                  <a:schemeClr val="accent2"/>
                </a:solidFill>
              </a:rPr>
              <a:t>innovation</a:t>
            </a:r>
            <a:r>
              <a:rPr lang="nl-NL" b="1" dirty="0">
                <a:solidFill>
                  <a:schemeClr val="accent2"/>
                </a:solidFill>
              </a:rPr>
              <a:t> </a:t>
            </a:r>
            <a:r>
              <a:rPr lang="nl-NL" b="1" dirty="0" err="1">
                <a:solidFill>
                  <a:schemeClr val="accent2"/>
                </a:solidFill>
              </a:rPr>
              <a:t>programme</a:t>
            </a:r>
            <a:r>
              <a:rPr lang="nl-NL" b="1" dirty="0">
                <a:solidFill>
                  <a:schemeClr val="accent2"/>
                </a:solidFill>
              </a:rPr>
              <a:t> (2022-2026) following Smart City </a:t>
            </a:r>
            <a:r>
              <a:rPr lang="nl-NL" b="1" dirty="0" err="1">
                <a:solidFill>
                  <a:schemeClr val="accent2"/>
                </a:solidFill>
              </a:rPr>
              <a:t>programme</a:t>
            </a:r>
            <a:r>
              <a:rPr lang="nl-NL" b="1" dirty="0">
                <a:solidFill>
                  <a:schemeClr val="accent2"/>
                </a:solidFill>
              </a:rPr>
              <a:t> (2018-2022)</a:t>
            </a:r>
          </a:p>
        </p:txBody>
      </p:sp>
    </p:spTree>
    <p:extLst>
      <p:ext uri="{BB962C8B-B14F-4D97-AF65-F5344CB8AC3E}">
        <p14:creationId xmlns:p14="http://schemas.microsoft.com/office/powerpoint/2010/main" val="250162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F0EB5-90B2-4525-9ED0-7125CF6CA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0248"/>
          </a:xfrm>
        </p:spPr>
        <p:txBody>
          <a:bodyPr/>
          <a:lstStyle/>
          <a:p>
            <a:r>
              <a:rPr lang="nl-NL" dirty="0"/>
              <a:t>Inner </a:t>
            </a:r>
            <a:r>
              <a:rPr lang="nl-NL" dirty="0" err="1"/>
              <a:t>city</a:t>
            </a:r>
            <a:r>
              <a:rPr lang="nl-NL" dirty="0"/>
              <a:t>: </a:t>
            </a:r>
            <a:r>
              <a:rPr lang="nl-NL" dirty="0" err="1"/>
              <a:t>innovation</a:t>
            </a:r>
            <a:r>
              <a:rPr lang="nl-NL" dirty="0"/>
              <a:t> district </a:t>
            </a:r>
          </a:p>
        </p:txBody>
      </p:sp>
      <p:pic>
        <p:nvPicPr>
          <p:cNvPr id="8" name="Tijdelijke aanduiding voor inhoud 7" descr="Cabriolet met effen opvulling">
            <a:extLst>
              <a:ext uri="{FF2B5EF4-FFF2-40B4-BE49-F238E27FC236}">
                <a16:creationId xmlns:a16="http://schemas.microsoft.com/office/drawing/2014/main" id="{52317515-0042-4EB8-904B-E44F78B49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800" y="3405981"/>
            <a:ext cx="914400" cy="914400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AB94AE-6344-4FAA-BCFA-7B6968EC0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CD8B-88D6-DC43-8142-C481D6C08F96}" type="datetime3">
              <a:rPr lang="nl-NL" smtClean="0"/>
              <a:t>13/2/22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A1A676A-1CBE-4515-98E5-86C7BF9EF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90" y="1090043"/>
            <a:ext cx="7892656" cy="55856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31769219-4C6D-4764-98E6-3053762A90D9}"/>
                  </a:ext>
                </a:extLst>
              </p14:cNvPr>
              <p14:cNvContentPartPr/>
              <p14:nvPr/>
            </p14:nvContentPartPr>
            <p14:xfrm>
              <a:off x="2200457" y="4601843"/>
              <a:ext cx="3296520" cy="109908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31769219-4C6D-4764-98E6-3053762A90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1817" y="4592843"/>
                <a:ext cx="3314160" cy="111672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Graphic 10" descr="Auto met effen opvulling">
            <a:extLst>
              <a:ext uri="{FF2B5EF4-FFF2-40B4-BE49-F238E27FC236}">
                <a16:creationId xmlns:a16="http://schemas.microsoft.com/office/drawing/2014/main" id="{33AEB554-C550-4325-8824-9DC63D2FC7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34317" y="45363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EB5AFA06-8AB9-4F9B-90F2-20D02E8C9417}"/>
                  </a:ext>
                </a:extLst>
              </p14:cNvPr>
              <p14:cNvContentPartPr/>
              <p14:nvPr/>
            </p14:nvContentPartPr>
            <p14:xfrm>
              <a:off x="4406858" y="4643727"/>
              <a:ext cx="828720" cy="240480"/>
            </p14:xfrm>
          </p:contentPart>
        </mc:Choice>
        <mc:Fallback xmlns=""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EB5AFA06-8AB9-4F9B-90F2-20D02E8C941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52858" y="4535727"/>
                <a:ext cx="936360" cy="45612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Graphic 14" descr="Bus met effen opvulling">
            <a:extLst>
              <a:ext uri="{FF2B5EF4-FFF2-40B4-BE49-F238E27FC236}">
                <a16:creationId xmlns:a16="http://schemas.microsoft.com/office/drawing/2014/main" id="{538EF0A2-CA9C-447C-A0F6-F6D3E73C91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15647" y="4694183"/>
            <a:ext cx="914400" cy="914400"/>
          </a:xfrm>
          <a:prstGeom prst="rect">
            <a:avLst/>
          </a:prstGeom>
        </p:spPr>
      </p:pic>
      <p:pic>
        <p:nvPicPr>
          <p:cNvPr id="17" name="Graphic 16" descr="Ambulance met effen opvulling">
            <a:extLst>
              <a:ext uri="{FF2B5EF4-FFF2-40B4-BE49-F238E27FC236}">
                <a16:creationId xmlns:a16="http://schemas.microsoft.com/office/drawing/2014/main" id="{3800BD3D-456E-46C8-AB04-885612405B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83238" y="5330454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18" name="Inkt 17">
                <a:extLst>
                  <a:ext uri="{FF2B5EF4-FFF2-40B4-BE49-F238E27FC236}">
                    <a16:creationId xmlns:a16="http://schemas.microsoft.com/office/drawing/2014/main" id="{F871D0F6-4E06-43F7-8F50-20E1B203AD93}"/>
                  </a:ext>
                </a:extLst>
              </p14:cNvPr>
              <p14:cNvContentPartPr/>
              <p14:nvPr/>
            </p14:nvContentPartPr>
            <p14:xfrm>
              <a:off x="2821778" y="5643447"/>
              <a:ext cx="2979720" cy="993600"/>
            </p14:xfrm>
          </p:contentPart>
        </mc:Choice>
        <mc:Fallback xmlns="">
          <p:pic>
            <p:nvPicPr>
              <p:cNvPr id="18" name="Inkt 17">
                <a:extLst>
                  <a:ext uri="{FF2B5EF4-FFF2-40B4-BE49-F238E27FC236}">
                    <a16:creationId xmlns:a16="http://schemas.microsoft.com/office/drawing/2014/main" id="{F871D0F6-4E06-43F7-8F50-20E1B203AD9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03778" y="5625447"/>
                <a:ext cx="3015360" cy="102924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Graphic 19" descr="Waterkracht silhouet">
            <a:extLst>
              <a:ext uri="{FF2B5EF4-FFF2-40B4-BE49-F238E27FC236}">
                <a16:creationId xmlns:a16="http://schemas.microsoft.com/office/drawing/2014/main" id="{8A7CC8A5-7D7C-4C01-AC47-1121388C97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62995" y="3948010"/>
            <a:ext cx="560802" cy="5608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t 21">
                <a:extLst>
                  <a:ext uri="{FF2B5EF4-FFF2-40B4-BE49-F238E27FC236}">
                    <a16:creationId xmlns:a16="http://schemas.microsoft.com/office/drawing/2014/main" id="{0FF10646-BA49-4729-9E08-6C00DE601C69}"/>
                  </a:ext>
                </a:extLst>
              </p14:cNvPr>
              <p14:cNvContentPartPr/>
              <p14:nvPr/>
            </p14:nvContentPartPr>
            <p14:xfrm>
              <a:off x="450098" y="4641207"/>
              <a:ext cx="668880" cy="89280"/>
            </p14:xfrm>
          </p:contentPart>
        </mc:Choice>
        <mc:Fallback xmlns="">
          <p:pic>
            <p:nvPicPr>
              <p:cNvPr id="22" name="Inkt 21">
                <a:extLst>
                  <a:ext uri="{FF2B5EF4-FFF2-40B4-BE49-F238E27FC236}">
                    <a16:creationId xmlns:a16="http://schemas.microsoft.com/office/drawing/2014/main" id="{0FF10646-BA49-4729-9E08-6C00DE601C6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7098" y="4578207"/>
                <a:ext cx="7945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Inkt 22">
                <a:extLst>
                  <a:ext uri="{FF2B5EF4-FFF2-40B4-BE49-F238E27FC236}">
                    <a16:creationId xmlns:a16="http://schemas.microsoft.com/office/drawing/2014/main" id="{FB317B62-BB2C-4F7A-9720-7F8DBADFC863}"/>
                  </a:ext>
                </a:extLst>
              </p14:cNvPr>
              <p14:cNvContentPartPr/>
              <p14:nvPr/>
            </p14:nvContentPartPr>
            <p14:xfrm>
              <a:off x="1932218" y="3982407"/>
              <a:ext cx="642240" cy="404640"/>
            </p14:xfrm>
          </p:contentPart>
        </mc:Choice>
        <mc:Fallback xmlns="">
          <p:pic>
            <p:nvPicPr>
              <p:cNvPr id="23" name="Inkt 22">
                <a:extLst>
                  <a:ext uri="{FF2B5EF4-FFF2-40B4-BE49-F238E27FC236}">
                    <a16:creationId xmlns:a16="http://schemas.microsoft.com/office/drawing/2014/main" id="{FB317B62-BB2C-4F7A-9720-7F8DBADFC86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69218" y="3919767"/>
                <a:ext cx="76788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Inkt 23">
                <a:extLst>
                  <a:ext uri="{FF2B5EF4-FFF2-40B4-BE49-F238E27FC236}">
                    <a16:creationId xmlns:a16="http://schemas.microsoft.com/office/drawing/2014/main" id="{0AB9E5C0-F514-4DB0-9A50-A3F8DBCABA46}"/>
                  </a:ext>
                </a:extLst>
              </p14:cNvPr>
              <p14:cNvContentPartPr/>
              <p14:nvPr/>
            </p14:nvContentPartPr>
            <p14:xfrm>
              <a:off x="3076298" y="1581567"/>
              <a:ext cx="982440" cy="1864440"/>
            </p14:xfrm>
          </p:contentPart>
        </mc:Choice>
        <mc:Fallback xmlns="">
          <p:pic>
            <p:nvPicPr>
              <p:cNvPr id="24" name="Inkt 23">
                <a:extLst>
                  <a:ext uri="{FF2B5EF4-FFF2-40B4-BE49-F238E27FC236}">
                    <a16:creationId xmlns:a16="http://schemas.microsoft.com/office/drawing/2014/main" id="{0AB9E5C0-F514-4DB0-9A50-A3F8DBCABA4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013298" y="1518567"/>
                <a:ext cx="1108080" cy="19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Inkt 29">
                <a:extLst>
                  <a:ext uri="{FF2B5EF4-FFF2-40B4-BE49-F238E27FC236}">
                    <a16:creationId xmlns:a16="http://schemas.microsoft.com/office/drawing/2014/main" id="{1153C295-82AC-45B7-8D35-FFFB41D9A099}"/>
                  </a:ext>
                </a:extLst>
              </p14:cNvPr>
              <p14:cNvContentPartPr/>
              <p14:nvPr/>
            </p14:nvContentPartPr>
            <p14:xfrm>
              <a:off x="409418" y="2836167"/>
              <a:ext cx="3812400" cy="2690640"/>
            </p14:xfrm>
          </p:contentPart>
        </mc:Choice>
        <mc:Fallback xmlns="">
          <p:pic>
            <p:nvPicPr>
              <p:cNvPr id="30" name="Inkt 29">
                <a:extLst>
                  <a:ext uri="{FF2B5EF4-FFF2-40B4-BE49-F238E27FC236}">
                    <a16:creationId xmlns:a16="http://schemas.microsoft.com/office/drawing/2014/main" id="{1153C295-82AC-45B7-8D35-FFFB41D9A09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1778" y="2818167"/>
                <a:ext cx="3848040" cy="27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Inkt 30">
                <a:extLst>
                  <a:ext uri="{FF2B5EF4-FFF2-40B4-BE49-F238E27FC236}">
                    <a16:creationId xmlns:a16="http://schemas.microsoft.com/office/drawing/2014/main" id="{316CBDF4-55EC-41DD-8388-83A5AB91127A}"/>
                  </a:ext>
                </a:extLst>
              </p14:cNvPr>
              <p14:cNvContentPartPr/>
              <p14:nvPr/>
            </p14:nvContentPartPr>
            <p14:xfrm>
              <a:off x="4116698" y="949407"/>
              <a:ext cx="662760" cy="1739880"/>
            </p14:xfrm>
          </p:contentPart>
        </mc:Choice>
        <mc:Fallback xmlns="">
          <p:pic>
            <p:nvPicPr>
              <p:cNvPr id="31" name="Inkt 30">
                <a:extLst>
                  <a:ext uri="{FF2B5EF4-FFF2-40B4-BE49-F238E27FC236}">
                    <a16:creationId xmlns:a16="http://schemas.microsoft.com/office/drawing/2014/main" id="{316CBDF4-55EC-41DD-8388-83A5AB91127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099058" y="931407"/>
                <a:ext cx="698400" cy="1775520"/>
              </a:xfrm>
              <a:prstGeom prst="rect">
                <a:avLst/>
              </a:prstGeom>
            </p:spPr>
          </p:pic>
        </mc:Fallback>
      </mc:AlternateContent>
      <p:pic>
        <p:nvPicPr>
          <p:cNvPr id="33" name="Graphic 32" descr="Fietsen met effen opvulling">
            <a:extLst>
              <a:ext uri="{FF2B5EF4-FFF2-40B4-BE49-F238E27FC236}">
                <a16:creationId xmlns:a16="http://schemas.microsoft.com/office/drawing/2014/main" id="{9CDDC465-F6FB-4F10-A712-1E3639F9947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934200" y="2271742"/>
            <a:ext cx="412156" cy="4121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4" name="Inkt 33">
                <a:extLst>
                  <a:ext uri="{FF2B5EF4-FFF2-40B4-BE49-F238E27FC236}">
                    <a16:creationId xmlns:a16="http://schemas.microsoft.com/office/drawing/2014/main" id="{F6A05711-980C-4681-8B70-B3A86A7A8B20}"/>
                  </a:ext>
                </a:extLst>
              </p14:cNvPr>
              <p14:cNvContentPartPr/>
              <p14:nvPr/>
            </p14:nvContentPartPr>
            <p14:xfrm>
              <a:off x="2660138" y="2684247"/>
              <a:ext cx="557280" cy="139320"/>
            </p14:xfrm>
          </p:contentPart>
        </mc:Choice>
        <mc:Fallback xmlns="">
          <p:pic>
            <p:nvPicPr>
              <p:cNvPr id="34" name="Inkt 33">
                <a:extLst>
                  <a:ext uri="{FF2B5EF4-FFF2-40B4-BE49-F238E27FC236}">
                    <a16:creationId xmlns:a16="http://schemas.microsoft.com/office/drawing/2014/main" id="{F6A05711-980C-4681-8B70-B3A86A7A8B2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06498" y="2576247"/>
                <a:ext cx="66492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6" name="Inkt 35">
                <a:extLst>
                  <a:ext uri="{FF2B5EF4-FFF2-40B4-BE49-F238E27FC236}">
                    <a16:creationId xmlns:a16="http://schemas.microsoft.com/office/drawing/2014/main" id="{64455555-6B70-475E-94F0-25F8452EAEA7}"/>
                  </a:ext>
                </a:extLst>
              </p14:cNvPr>
              <p14:cNvContentPartPr/>
              <p14:nvPr/>
            </p14:nvContentPartPr>
            <p14:xfrm>
              <a:off x="4717898" y="2504247"/>
              <a:ext cx="552960" cy="82800"/>
            </p14:xfrm>
          </p:contentPart>
        </mc:Choice>
        <mc:Fallback xmlns="">
          <p:pic>
            <p:nvPicPr>
              <p:cNvPr id="36" name="Inkt 35">
                <a:extLst>
                  <a:ext uri="{FF2B5EF4-FFF2-40B4-BE49-F238E27FC236}">
                    <a16:creationId xmlns:a16="http://schemas.microsoft.com/office/drawing/2014/main" id="{64455555-6B70-475E-94F0-25F8452EAEA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664258" y="2396607"/>
                <a:ext cx="66060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7" name="Inkt 36">
                <a:extLst>
                  <a:ext uri="{FF2B5EF4-FFF2-40B4-BE49-F238E27FC236}">
                    <a16:creationId xmlns:a16="http://schemas.microsoft.com/office/drawing/2014/main" id="{F3D020D1-2C20-43ED-AB75-5C7B413C7F14}"/>
                  </a:ext>
                </a:extLst>
              </p14:cNvPr>
              <p14:cNvContentPartPr/>
              <p14:nvPr/>
            </p14:nvContentPartPr>
            <p14:xfrm>
              <a:off x="4711418" y="2562927"/>
              <a:ext cx="360" cy="360"/>
            </p14:xfrm>
          </p:contentPart>
        </mc:Choice>
        <mc:Fallback xmlns="">
          <p:pic>
            <p:nvPicPr>
              <p:cNvPr id="37" name="Inkt 36">
                <a:extLst>
                  <a:ext uri="{FF2B5EF4-FFF2-40B4-BE49-F238E27FC236}">
                    <a16:creationId xmlns:a16="http://schemas.microsoft.com/office/drawing/2014/main" id="{F3D020D1-2C20-43ED-AB75-5C7B413C7F1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57418" y="245492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t 37">
                <a:extLst>
                  <a:ext uri="{FF2B5EF4-FFF2-40B4-BE49-F238E27FC236}">
                    <a16:creationId xmlns:a16="http://schemas.microsoft.com/office/drawing/2014/main" id="{4AB61261-6041-4F1C-8935-8A3775AC51A7}"/>
                  </a:ext>
                </a:extLst>
              </p14:cNvPr>
              <p14:cNvContentPartPr/>
              <p14:nvPr/>
            </p14:nvContentPartPr>
            <p14:xfrm>
              <a:off x="4711418" y="2562927"/>
              <a:ext cx="360" cy="360"/>
            </p14:xfrm>
          </p:contentPart>
        </mc:Choice>
        <mc:Fallback xmlns="">
          <p:pic>
            <p:nvPicPr>
              <p:cNvPr id="38" name="Inkt 37">
                <a:extLst>
                  <a:ext uri="{FF2B5EF4-FFF2-40B4-BE49-F238E27FC236}">
                    <a16:creationId xmlns:a16="http://schemas.microsoft.com/office/drawing/2014/main" id="{4AB61261-6041-4F1C-8935-8A3775AC51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57418" y="245492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Inkt 38">
                <a:extLst>
                  <a:ext uri="{FF2B5EF4-FFF2-40B4-BE49-F238E27FC236}">
                    <a16:creationId xmlns:a16="http://schemas.microsoft.com/office/drawing/2014/main" id="{8213ED1A-CBC8-48A8-A2FC-DE6CE888610B}"/>
                  </a:ext>
                </a:extLst>
              </p14:cNvPr>
              <p14:cNvContentPartPr/>
              <p14:nvPr/>
            </p14:nvContentPartPr>
            <p14:xfrm>
              <a:off x="4711418" y="2562927"/>
              <a:ext cx="360" cy="360"/>
            </p14:xfrm>
          </p:contentPart>
        </mc:Choice>
        <mc:Fallback xmlns="">
          <p:pic>
            <p:nvPicPr>
              <p:cNvPr id="39" name="Inkt 38">
                <a:extLst>
                  <a:ext uri="{FF2B5EF4-FFF2-40B4-BE49-F238E27FC236}">
                    <a16:creationId xmlns:a16="http://schemas.microsoft.com/office/drawing/2014/main" id="{8213ED1A-CBC8-48A8-A2FC-DE6CE888610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57418" y="245492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Inkt 39">
                <a:extLst>
                  <a:ext uri="{FF2B5EF4-FFF2-40B4-BE49-F238E27FC236}">
                    <a16:creationId xmlns:a16="http://schemas.microsoft.com/office/drawing/2014/main" id="{BA4DE364-56C6-49B1-8681-95665A38638D}"/>
                  </a:ext>
                </a:extLst>
              </p14:cNvPr>
              <p14:cNvContentPartPr/>
              <p14:nvPr/>
            </p14:nvContentPartPr>
            <p14:xfrm>
              <a:off x="617138" y="3995007"/>
              <a:ext cx="581400" cy="406440"/>
            </p14:xfrm>
          </p:contentPart>
        </mc:Choice>
        <mc:Fallback xmlns="">
          <p:pic>
            <p:nvPicPr>
              <p:cNvPr id="40" name="Inkt 39">
                <a:extLst>
                  <a:ext uri="{FF2B5EF4-FFF2-40B4-BE49-F238E27FC236}">
                    <a16:creationId xmlns:a16="http://schemas.microsoft.com/office/drawing/2014/main" id="{BA4DE364-56C6-49B1-8681-95665A38638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63138" y="3887007"/>
                <a:ext cx="68904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3" name="Inkt 42">
                <a:extLst>
                  <a:ext uri="{FF2B5EF4-FFF2-40B4-BE49-F238E27FC236}">
                    <a16:creationId xmlns:a16="http://schemas.microsoft.com/office/drawing/2014/main" id="{F18C02E2-02C8-4FDF-95AB-A934EE2B6191}"/>
                  </a:ext>
                </a:extLst>
              </p14:cNvPr>
              <p14:cNvContentPartPr/>
              <p14:nvPr/>
            </p14:nvContentPartPr>
            <p14:xfrm>
              <a:off x="2126258" y="4535727"/>
              <a:ext cx="3286440" cy="1117440"/>
            </p14:xfrm>
          </p:contentPart>
        </mc:Choice>
        <mc:Fallback xmlns="">
          <p:pic>
            <p:nvPicPr>
              <p:cNvPr id="43" name="Inkt 42">
                <a:extLst>
                  <a:ext uri="{FF2B5EF4-FFF2-40B4-BE49-F238E27FC236}">
                    <a16:creationId xmlns:a16="http://schemas.microsoft.com/office/drawing/2014/main" id="{F18C02E2-02C8-4FDF-95AB-A934EE2B619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72258" y="4427727"/>
                <a:ext cx="3394080" cy="1333080"/>
              </a:xfrm>
              <a:prstGeom prst="rect">
                <a:avLst/>
              </a:prstGeom>
            </p:spPr>
          </p:pic>
        </mc:Fallback>
      </mc:AlternateContent>
      <p:pic>
        <p:nvPicPr>
          <p:cNvPr id="52" name="Graphic 51" descr="Loofboom met effen opvulling">
            <a:extLst>
              <a:ext uri="{FF2B5EF4-FFF2-40B4-BE49-F238E27FC236}">
                <a16:creationId xmlns:a16="http://schemas.microsoft.com/office/drawing/2014/main" id="{285F4DA3-5887-4EB0-ADB0-A3DC4721780B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863829" y="2997313"/>
            <a:ext cx="779018" cy="7790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5">
            <p14:nvContentPartPr>
              <p14:cNvPr id="53" name="Inkt 52">
                <a:extLst>
                  <a:ext uri="{FF2B5EF4-FFF2-40B4-BE49-F238E27FC236}">
                    <a16:creationId xmlns:a16="http://schemas.microsoft.com/office/drawing/2014/main" id="{F56CA861-ADE4-4ECC-9541-2CE39BF0A636}"/>
                  </a:ext>
                </a:extLst>
              </p14:cNvPr>
              <p14:cNvContentPartPr/>
              <p14:nvPr/>
            </p14:nvContentPartPr>
            <p14:xfrm>
              <a:off x="-121942" y="2679567"/>
              <a:ext cx="360" cy="360"/>
            </p14:xfrm>
          </p:contentPart>
        </mc:Choice>
        <mc:Fallback xmlns="">
          <p:pic>
            <p:nvPicPr>
              <p:cNvPr id="53" name="Inkt 52">
                <a:extLst>
                  <a:ext uri="{FF2B5EF4-FFF2-40B4-BE49-F238E27FC236}">
                    <a16:creationId xmlns:a16="http://schemas.microsoft.com/office/drawing/2014/main" id="{F56CA861-ADE4-4ECC-9541-2CE39BF0A63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-139942" y="257192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7">
            <p14:nvContentPartPr>
              <p14:cNvPr id="54" name="Inkt 53">
                <a:extLst>
                  <a:ext uri="{FF2B5EF4-FFF2-40B4-BE49-F238E27FC236}">
                    <a16:creationId xmlns:a16="http://schemas.microsoft.com/office/drawing/2014/main" id="{38E7BA83-9B4F-425B-BE9A-F880055F58EA}"/>
                  </a:ext>
                </a:extLst>
              </p14:cNvPr>
              <p14:cNvContentPartPr/>
              <p14:nvPr/>
            </p14:nvContentPartPr>
            <p14:xfrm>
              <a:off x="369098" y="2655087"/>
              <a:ext cx="794520" cy="493560"/>
            </p14:xfrm>
          </p:contentPart>
        </mc:Choice>
        <mc:Fallback xmlns="">
          <p:pic>
            <p:nvPicPr>
              <p:cNvPr id="54" name="Inkt 53">
                <a:extLst>
                  <a:ext uri="{FF2B5EF4-FFF2-40B4-BE49-F238E27FC236}">
                    <a16:creationId xmlns:a16="http://schemas.microsoft.com/office/drawing/2014/main" id="{38E7BA83-9B4F-425B-BE9A-F880055F58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1098" y="2547087"/>
                <a:ext cx="83016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9">
            <p14:nvContentPartPr>
              <p14:cNvPr id="55" name="Inkt 54">
                <a:extLst>
                  <a:ext uri="{FF2B5EF4-FFF2-40B4-BE49-F238E27FC236}">
                    <a16:creationId xmlns:a16="http://schemas.microsoft.com/office/drawing/2014/main" id="{4BD33815-66F7-4A04-BF38-EDE96007A6C6}"/>
                  </a:ext>
                </a:extLst>
              </p14:cNvPr>
              <p14:cNvContentPartPr/>
              <p14:nvPr/>
            </p14:nvContentPartPr>
            <p14:xfrm>
              <a:off x="-216622" y="3819327"/>
              <a:ext cx="360" cy="360"/>
            </p14:xfrm>
          </p:contentPart>
        </mc:Choice>
        <mc:Fallback xmlns="">
          <p:pic>
            <p:nvPicPr>
              <p:cNvPr id="55" name="Inkt 54">
                <a:extLst>
                  <a:ext uri="{FF2B5EF4-FFF2-40B4-BE49-F238E27FC236}">
                    <a16:creationId xmlns:a16="http://schemas.microsoft.com/office/drawing/2014/main" id="{4BD33815-66F7-4A04-BF38-EDE96007A6C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-234622" y="3711327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ep 59">
            <a:extLst>
              <a:ext uri="{FF2B5EF4-FFF2-40B4-BE49-F238E27FC236}">
                <a16:creationId xmlns:a16="http://schemas.microsoft.com/office/drawing/2014/main" id="{22CB27BC-4900-4913-9381-C7D4E348ACB4}"/>
              </a:ext>
            </a:extLst>
          </p:cNvPr>
          <p:cNvGrpSpPr/>
          <p:nvPr/>
        </p:nvGrpSpPr>
        <p:grpSpPr>
          <a:xfrm>
            <a:off x="346418" y="2534847"/>
            <a:ext cx="1712880" cy="1541160"/>
            <a:chOff x="346418" y="2534847"/>
            <a:chExt cx="1712880" cy="15411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1">
              <p14:nvContentPartPr>
                <p14:cNvPr id="56" name="Inkt 55">
                  <a:extLst>
                    <a:ext uri="{FF2B5EF4-FFF2-40B4-BE49-F238E27FC236}">
                      <a16:creationId xmlns:a16="http://schemas.microsoft.com/office/drawing/2014/main" id="{CDC96C65-68CB-487A-B0D7-A36CD68B2857}"/>
                    </a:ext>
                  </a:extLst>
                </p14:cNvPr>
                <p14:cNvContentPartPr/>
                <p14:nvPr/>
              </p14:nvContentPartPr>
              <p14:xfrm>
                <a:off x="346418" y="2534847"/>
                <a:ext cx="1712880" cy="1541160"/>
              </p14:xfrm>
            </p:contentPart>
          </mc:Choice>
          <mc:Fallback xmlns="">
            <p:pic>
              <p:nvPicPr>
                <p:cNvPr id="56" name="Inkt 55">
                  <a:extLst>
                    <a:ext uri="{FF2B5EF4-FFF2-40B4-BE49-F238E27FC236}">
                      <a16:creationId xmlns:a16="http://schemas.microsoft.com/office/drawing/2014/main" id="{CDC96C65-68CB-487A-B0D7-A36CD68B285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8778" y="2427207"/>
                  <a:ext cx="1748520" cy="175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3">
              <p14:nvContentPartPr>
                <p14:cNvPr id="57" name="Inkt 56">
                  <a:extLst>
                    <a:ext uri="{FF2B5EF4-FFF2-40B4-BE49-F238E27FC236}">
                      <a16:creationId xmlns:a16="http://schemas.microsoft.com/office/drawing/2014/main" id="{6000F7FE-F0A0-48F2-A45F-A9AEF3569C4B}"/>
                    </a:ext>
                  </a:extLst>
                </p14:cNvPr>
                <p14:cNvContentPartPr/>
                <p14:nvPr/>
              </p14:nvContentPartPr>
              <p14:xfrm>
                <a:off x="1468178" y="3613407"/>
                <a:ext cx="375840" cy="264600"/>
              </p14:xfrm>
            </p:contentPart>
          </mc:Choice>
          <mc:Fallback xmlns="">
            <p:pic>
              <p:nvPicPr>
                <p:cNvPr id="57" name="Inkt 56">
                  <a:extLst>
                    <a:ext uri="{FF2B5EF4-FFF2-40B4-BE49-F238E27FC236}">
                      <a16:creationId xmlns:a16="http://schemas.microsoft.com/office/drawing/2014/main" id="{6000F7FE-F0A0-48F2-A45F-A9AEF3569C4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450178" y="3505767"/>
                  <a:ext cx="41148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5">
              <p14:nvContentPartPr>
                <p14:cNvPr id="59" name="Inkt 58">
                  <a:extLst>
                    <a:ext uri="{FF2B5EF4-FFF2-40B4-BE49-F238E27FC236}">
                      <a16:creationId xmlns:a16="http://schemas.microsoft.com/office/drawing/2014/main" id="{68106675-27A6-4B26-AA2B-E5F139D7D8F3}"/>
                    </a:ext>
                  </a:extLst>
                </p14:cNvPr>
                <p14:cNvContentPartPr/>
                <p14:nvPr/>
              </p14:nvContentPartPr>
              <p14:xfrm>
                <a:off x="405098" y="3656967"/>
                <a:ext cx="1248480" cy="136440"/>
              </p14:xfrm>
            </p:contentPart>
          </mc:Choice>
          <mc:Fallback xmlns="">
            <p:pic>
              <p:nvPicPr>
                <p:cNvPr id="59" name="Inkt 58">
                  <a:extLst>
                    <a:ext uri="{FF2B5EF4-FFF2-40B4-BE49-F238E27FC236}">
                      <a16:creationId xmlns:a16="http://schemas.microsoft.com/office/drawing/2014/main" id="{68106675-27A6-4B26-AA2B-E5F139D7D8F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87098" y="3548967"/>
                  <a:ext cx="1284120" cy="35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1" name="Inkt 60">
                <a:extLst>
                  <a:ext uri="{FF2B5EF4-FFF2-40B4-BE49-F238E27FC236}">
                    <a16:creationId xmlns:a16="http://schemas.microsoft.com/office/drawing/2014/main" id="{71E2821C-3F21-403F-90B9-A2632B8B1162}"/>
                  </a:ext>
                </a:extLst>
              </p14:cNvPr>
              <p14:cNvContentPartPr/>
              <p14:nvPr/>
            </p14:nvContentPartPr>
            <p14:xfrm>
              <a:off x="2499578" y="2693247"/>
              <a:ext cx="360" cy="360"/>
            </p14:xfrm>
          </p:contentPart>
        </mc:Choice>
        <mc:Fallback xmlns="">
          <p:pic>
            <p:nvPicPr>
              <p:cNvPr id="61" name="Inkt 60">
                <a:extLst>
                  <a:ext uri="{FF2B5EF4-FFF2-40B4-BE49-F238E27FC236}">
                    <a16:creationId xmlns:a16="http://schemas.microsoft.com/office/drawing/2014/main" id="{71E2821C-3F21-403F-90B9-A2632B8B116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427578" y="2549607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2" name="Inkt 61">
                <a:extLst>
                  <a:ext uri="{FF2B5EF4-FFF2-40B4-BE49-F238E27FC236}">
                    <a16:creationId xmlns:a16="http://schemas.microsoft.com/office/drawing/2014/main" id="{2BFEF02B-DA18-4CFB-AFDE-3BC18B4ED2B0}"/>
                  </a:ext>
                </a:extLst>
              </p14:cNvPr>
              <p14:cNvContentPartPr/>
              <p14:nvPr/>
            </p14:nvContentPartPr>
            <p14:xfrm>
              <a:off x="1949858" y="2603247"/>
              <a:ext cx="1524240" cy="1397520"/>
            </p14:xfrm>
          </p:contentPart>
        </mc:Choice>
        <mc:Fallback xmlns="">
          <p:pic>
            <p:nvPicPr>
              <p:cNvPr id="62" name="Inkt 61">
                <a:extLst>
                  <a:ext uri="{FF2B5EF4-FFF2-40B4-BE49-F238E27FC236}">
                    <a16:creationId xmlns:a16="http://schemas.microsoft.com/office/drawing/2014/main" id="{2BFEF02B-DA18-4CFB-AFDE-3BC18B4ED2B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878218" y="2459607"/>
                <a:ext cx="1667880" cy="168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3" name="Inkt 62">
                <a:extLst>
                  <a:ext uri="{FF2B5EF4-FFF2-40B4-BE49-F238E27FC236}">
                    <a16:creationId xmlns:a16="http://schemas.microsoft.com/office/drawing/2014/main" id="{54791C02-BFDB-450E-A757-0D4ACAEC24D4}"/>
                  </a:ext>
                </a:extLst>
              </p14:cNvPr>
              <p14:cNvContentPartPr/>
              <p14:nvPr/>
            </p14:nvContentPartPr>
            <p14:xfrm>
              <a:off x="382778" y="2580207"/>
              <a:ext cx="1567440" cy="541080"/>
            </p14:xfrm>
          </p:contentPart>
        </mc:Choice>
        <mc:Fallback xmlns="">
          <p:pic>
            <p:nvPicPr>
              <p:cNvPr id="63" name="Inkt 62">
                <a:extLst>
                  <a:ext uri="{FF2B5EF4-FFF2-40B4-BE49-F238E27FC236}">
                    <a16:creationId xmlns:a16="http://schemas.microsoft.com/office/drawing/2014/main" id="{54791C02-BFDB-450E-A757-0D4ACAEC24D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10778" y="2436567"/>
                <a:ext cx="171108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4" name="Inkt 63">
                <a:extLst>
                  <a:ext uri="{FF2B5EF4-FFF2-40B4-BE49-F238E27FC236}">
                    <a16:creationId xmlns:a16="http://schemas.microsoft.com/office/drawing/2014/main" id="{9A9C9CC5-11EF-4125-B6D5-99B5AE8B8D1D}"/>
                  </a:ext>
                </a:extLst>
              </p14:cNvPr>
              <p14:cNvContentPartPr/>
              <p14:nvPr/>
            </p14:nvContentPartPr>
            <p14:xfrm>
              <a:off x="1562498" y="2715567"/>
              <a:ext cx="1031040" cy="1365480"/>
            </p14:xfrm>
          </p:contentPart>
        </mc:Choice>
        <mc:Fallback xmlns="">
          <p:pic>
            <p:nvPicPr>
              <p:cNvPr id="64" name="Inkt 63">
                <a:extLst>
                  <a:ext uri="{FF2B5EF4-FFF2-40B4-BE49-F238E27FC236}">
                    <a16:creationId xmlns:a16="http://schemas.microsoft.com/office/drawing/2014/main" id="{9A9C9CC5-11EF-4125-B6D5-99B5AE8B8D1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490498" y="2571927"/>
                <a:ext cx="1174680" cy="16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Inkt 64">
                <a:extLst>
                  <a:ext uri="{FF2B5EF4-FFF2-40B4-BE49-F238E27FC236}">
                    <a16:creationId xmlns:a16="http://schemas.microsoft.com/office/drawing/2014/main" id="{88C5F342-E462-4FC3-A1F3-6AD731AF8180}"/>
                  </a:ext>
                </a:extLst>
              </p14:cNvPr>
              <p14:cNvContentPartPr/>
              <p14:nvPr/>
            </p14:nvContentPartPr>
            <p14:xfrm>
              <a:off x="453338" y="3616647"/>
              <a:ext cx="1361880" cy="156960"/>
            </p14:xfrm>
          </p:contentPart>
        </mc:Choice>
        <mc:Fallback xmlns="">
          <p:pic>
            <p:nvPicPr>
              <p:cNvPr id="65" name="Inkt 64">
                <a:extLst>
                  <a:ext uri="{FF2B5EF4-FFF2-40B4-BE49-F238E27FC236}">
                    <a16:creationId xmlns:a16="http://schemas.microsoft.com/office/drawing/2014/main" id="{88C5F342-E462-4FC3-A1F3-6AD731AF818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81698" y="3473007"/>
                <a:ext cx="150552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E34ADF7B-F0E4-46EF-9438-A9A329D2FDAE}"/>
                  </a:ext>
                </a:extLst>
              </p14:cNvPr>
              <p14:cNvContentPartPr/>
              <p14:nvPr/>
            </p14:nvContentPartPr>
            <p14:xfrm>
              <a:off x="4202378" y="2404527"/>
              <a:ext cx="4051080" cy="1519200"/>
            </p14:xfrm>
          </p:contentPart>
        </mc:Choice>
        <mc:Fallback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E34ADF7B-F0E4-46EF-9438-A9A329D2FDA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184378" y="2386527"/>
                <a:ext cx="4086720" cy="155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0288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Aangepast 2">
      <a:dk1>
        <a:sysClr val="windowText" lastClr="000000"/>
      </a:dk1>
      <a:lt1>
        <a:sysClr val="window" lastClr="FFFFFF"/>
      </a:lt1>
      <a:dk2>
        <a:srgbClr val="147027"/>
      </a:dk2>
      <a:lt2>
        <a:srgbClr val="EEECE1"/>
      </a:lt2>
      <a:accent1>
        <a:srgbClr val="BCD31C"/>
      </a:accent1>
      <a:accent2>
        <a:srgbClr val="147027"/>
      </a:accent2>
      <a:accent3>
        <a:srgbClr val="5F7D95"/>
      </a:accent3>
      <a:accent4>
        <a:srgbClr val="A13C33"/>
      </a:accent4>
      <a:accent5>
        <a:srgbClr val="E05C17"/>
      </a:accent5>
      <a:accent6>
        <a:srgbClr val="A4A3A3"/>
      </a:accent6>
      <a:hlink>
        <a:srgbClr val="0080FF"/>
      </a:hlink>
      <a:folHlink>
        <a:srgbClr val="A4A3A3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uisstijl.potx" id="{249F219A-8CB6-4968-A7A0-42CC46CEAFD8}" vid="{8F690909-5793-46A9-AE80-09E1D0A09EB4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Apeldoorn Standaard</Template>
  <TotalTime>69</TotalTime>
  <Words>160</Words>
  <Application>Microsoft Office PowerPoint</Application>
  <PresentationFormat>Diavoorstelling (4:3)</PresentationFormat>
  <Paragraphs>22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Office-thema</vt:lpstr>
      <vt:lpstr>Apeldoorns Innovation Quarter</vt:lpstr>
      <vt:lpstr>City of Apeldoorn</vt:lpstr>
      <vt:lpstr>Inner city: innovation district </vt:lpstr>
    </vt:vector>
  </TitlesOfParts>
  <Company>Gemeente Apeldoorn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Naar een robuuste en wendbare bedrijfsvoering</dc:title>
  <dc:creator>Guis, P (Pieter)</dc:creator>
  <cp:lastModifiedBy>Frans Jorna</cp:lastModifiedBy>
  <cp:revision>67</cp:revision>
  <dcterms:created xsi:type="dcterms:W3CDTF">2022-01-26T07:29:36Z</dcterms:created>
  <dcterms:modified xsi:type="dcterms:W3CDTF">2022-02-13T20:09:38Z</dcterms:modified>
</cp:coreProperties>
</file>