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9B6E8E-A080-4322-892E-40F6A67F4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9FBA402-C744-4332-9693-5D4212F52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5E61C-3C3D-4B8D-A8E1-F348EC9AC22F}" type="datetimeFigureOut">
              <a:rPr lang="en-GB" smtClean="0"/>
              <a:t>17/02/2022</a:t>
            </a:fld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14D9BC9-A498-4A50-9D4F-E6197EFBC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02D14FF-8309-4716-AB4B-389D1A68E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FB36D-C78A-446C-AB76-AC3F7C915EE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3272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242B5D3-FADD-4F68-A5A8-BB50BD99D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1741C9D-3A80-40C5-B053-795E7404E1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93BA82F-A844-4288-90CC-CA08DFA719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5E61C-3C3D-4B8D-A8E1-F348EC9AC22F}" type="datetimeFigureOut">
              <a:rPr lang="en-GB" smtClean="0"/>
              <a:t>17/02/2022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BF2B0FB-E672-4E24-8513-9843F34BC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185F0BE-DD46-418D-930A-6E4C63567B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FB36D-C78A-446C-AB76-AC3F7C915EE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860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2002AF65-37E5-4BD5-9A3E-904EB6D33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30194C7-E99F-4C20-BFDE-158BEF7C6A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64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F9B50A50-58D6-4C65-8BDB-B34602798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9C3705C-EF75-4B7C-9912-193E4EE3A9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46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4E70764E-B5D3-43DF-938F-930CF8EE1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5364064-FC4D-4B65-9B20-D5A4DA3218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90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90417F2D-0329-446D-8ED3-B53ED2369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5C2AF16-EB44-4325-B209-ED2280A857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90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FD118E46-7CF3-4961-85DB-5E246BEB4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C135A98-B0B6-41FC-9899-6458A8E640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85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BAC11956-7ED0-4594-80D1-8D1F94324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B3ECEBA-C7D4-49D4-8E15-E6DACE66A4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6734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8073AB8E-1E8C-4A9D-939A-FC25F24AF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AB66598-AE29-48FC-B363-2E281F9375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9797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D43D6795-0767-4DD2-B732-4737D7BBD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E237471-5983-4A32-B414-A97A035E96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093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F2447BAF-7219-4E17-9912-180036B37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A2E971E-8954-4247-9114-621FCA20C9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603974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697E045E-E760-4D8A-A802-227FF153E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A9B5D12-C9B7-4CC1-9BBC-F9EF36106C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28956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5F1EEC4A-7398-4B30-A9F6-21C2CA4D3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3621605-C2D8-46EA-9837-D01D577BED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56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6F5E811F-A6EA-400C-A4E7-7D0D9C089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38BBCDA-6F90-400D-8667-C3E73C51F5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54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4F657760-B1D6-4FDD-9402-2625D6220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AD18BAC-324A-4A36-ACB6-A08506FDB0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397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3C171060-D88B-4E6F-8FE0-6DBBB9785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FBD36D1-17D6-45DF-A5EA-E5E52F6957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715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E7691D7E-3B3E-4CBF-B7A6-EC6205312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4DBF69D-DEC4-43A6-96C0-DCAF106036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086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B090AB44-B479-414F-B07F-0DEB36CDB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9CC9271-04F1-4F57-849F-625C6CFC77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62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757BFADE-779A-4372-9FCE-C0CE82F1A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3E1AC91-5DD4-4297-B83E-422F943381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142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FA6BF0D2-561A-4B7C-9E72-D57E38B95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7034E2E-F1CA-4CF3-BBD5-A1883809E0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2145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9F77DD06-68B3-44B9-9872-3F8E35198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D36F814-9145-4138-A360-91C488EFD9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417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AAB06FD0-8921-4879-8499-D3E53530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0EFB68D-186E-41C8-8A8D-85A6DC4B68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24602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6C369414-D2AB-4370-88B7-3802C5E8F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D650790-150E-4944-B06A-4E7AA28696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5467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DD4F86FA-6935-460C-B4FD-57794D752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7B2D2C1-15E5-423D-9112-EB9BCFFE46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14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D7463C3C-594B-42BF-BC20-3177F8A5C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nl-NL" altLang="nl-NL" sz="4000">
                <a:latin typeface="Verdana" panose="020B0604030504040204" pitchFamily="34" charset="0"/>
              </a:rPr>
              <a:t>Dutch Delta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3814D8D-B13B-4B07-9583-24842B2549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6547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DD723AFE-156B-4C4E-A443-AC5335246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E0D50B2-E0FC-4774-88D6-FCD7BC58BA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164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B3731C3C-F7E3-497D-8398-5F0DB02A4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2A74E9C-C230-41AA-9FA8-5D92826580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15420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C60A0E19-487C-470D-A044-8DA2A06AF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C16D629-AFD1-48A5-8B3A-FC7CB65402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052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37D3CC39-3ACD-4423-8519-CF78149BD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F66D514-A870-4483-8DB9-91BA027455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5014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D5AFD406-B6DB-487C-A16F-789A6DFAD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B4B1EF4-56AE-4D59-8F87-B21268D2D9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520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337A381E-C049-4CDE-AED9-EFB2B7A0E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00BF478-EA79-4662-A667-92009C0A87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51911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2DA4364F-A399-418D-AE35-95702EE54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B5F71EF-AED1-4CA1-BB92-F5B0A029A3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427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A6A385C1-2A61-49B8-897E-0BCCD225F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115028F-B904-4D80-96C1-035835CC56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56325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BBDFA6D1-3A29-4DA4-9815-73CAC25F0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B51377C-BD4D-41E2-91A6-D958A1701C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0863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5695DCBE-6147-4F06-89FA-9D2A7028C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B8988FF-91D3-4BC7-A211-204B606044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53058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4ADCF34C-6266-4537-A03E-DEC8A0FC5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77F0E9D-5F82-4817-9521-555FABDD69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146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F82C59D4-36EA-48EB-848C-E220896A5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682AB40-5063-4E5C-8883-08EC260A9D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89760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04E01900-B374-429D-91CA-2EF443447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8C8FA93-0C8C-48E8-A3E4-56B6EF557A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90261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1713AB1B-6C8F-4CA8-94BD-AB2008055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CF74628-924E-410F-8C77-10298664BF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11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1FDE30F9-961E-4230-9968-0553C1B82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alt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00B58E2-A501-4D04-A60E-D4B58D11A3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1622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68CA92F2-A40D-4EC7-8A80-B8A8E362A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422C1C7-D1E1-4350-B654-A2093CA81F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074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72F3C8CB-B779-49B3-A260-4E42BC063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2DF2055-1BCB-45DD-A499-0D1587E0A1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69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348F65EA-B345-463A-83BD-EE429F846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BEE2AA3-706A-4E41-8C59-ECB32EF873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37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B372A9F1-47BB-4F4B-B507-F5050ADE4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F3F879C-F261-45F8-8790-F8CF607526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4907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</Words>
  <Application>Microsoft Office PowerPoint</Application>
  <PresentationFormat>Diavoorstelling (4:3)</PresentationFormat>
  <Paragraphs>1</Paragraphs>
  <Slides>42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Verdana</vt:lpstr>
      <vt:lpstr>Kantoorthema</vt:lpstr>
      <vt:lpstr>PowerPoint-presentatie</vt:lpstr>
      <vt:lpstr>PowerPoint-presentatie</vt:lpstr>
      <vt:lpstr>Dutch Delta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Gebraad C.J. (Corjan)</dc:creator>
  <cp:lastModifiedBy>Gebraad C.J. (Corjan)</cp:lastModifiedBy>
  <cp:revision>1</cp:revision>
  <dcterms:created xsi:type="dcterms:W3CDTF">2022-02-17T13:46:45Z</dcterms:created>
  <dcterms:modified xsi:type="dcterms:W3CDTF">2022-02-17T13:46:45Z</dcterms:modified>
</cp:coreProperties>
</file>