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notesMasterIdLst>
    <p:notesMasterId r:id="rId18"/>
  </p:notesMasterIdLst>
  <p:sldIdLst>
    <p:sldId id="256" r:id="rId5"/>
    <p:sldId id="891" r:id="rId6"/>
    <p:sldId id="890" r:id="rId7"/>
    <p:sldId id="892" r:id="rId8"/>
    <p:sldId id="881" r:id="rId9"/>
    <p:sldId id="882" r:id="rId10"/>
    <p:sldId id="883" r:id="rId11"/>
    <p:sldId id="884" r:id="rId12"/>
    <p:sldId id="885" r:id="rId13"/>
    <p:sldId id="886" r:id="rId14"/>
    <p:sldId id="887" r:id="rId15"/>
    <p:sldId id="888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zana Dobrotkova" initials="ZD" lastIdx="3" clrIdx="0">
    <p:extLst>
      <p:ext uri="{19B8F6BF-5375-455C-9EA6-DF929625EA0E}">
        <p15:presenceInfo xmlns:p15="http://schemas.microsoft.com/office/powerpoint/2012/main" userId="S::zdobrotkova@worldbank.org::56415af3-395b-44cf-997b-6ccf1867763b" providerId="AD"/>
      </p:ext>
    </p:extLst>
  </p:cmAuthor>
  <p:cmAuthor id="2" name="Ivan Jaques" initials="IJ" lastIdx="4" clrIdx="1">
    <p:extLst>
      <p:ext uri="{19B8F6BF-5375-455C-9EA6-DF929625EA0E}">
        <p15:presenceInfo xmlns:p15="http://schemas.microsoft.com/office/powerpoint/2012/main" userId="S::ijaques@worldbank.org::fdcaf90a-dbfe-4b6c-bb3b-be00012369b1" providerId="AD"/>
      </p:ext>
    </p:extLst>
  </p:cmAuthor>
  <p:cmAuthor id="3" name="Tarek Keskes" initials="TK" lastIdx="1" clrIdx="2">
    <p:extLst>
      <p:ext uri="{19B8F6BF-5375-455C-9EA6-DF929625EA0E}">
        <p15:presenceInfo xmlns:p15="http://schemas.microsoft.com/office/powerpoint/2012/main" userId="S::tkeskes@worldbank.org::66656184-6a24-4bd6-aaa6-80e47afd3eea" providerId="AD"/>
      </p:ext>
    </p:extLst>
  </p:cmAuthor>
  <p:cmAuthor id="4" name="Fernando De Sisternes" initials="FDS" lastIdx="5" clrIdx="3">
    <p:extLst>
      <p:ext uri="{19B8F6BF-5375-455C-9EA6-DF929625EA0E}">
        <p15:presenceInfo xmlns:p15="http://schemas.microsoft.com/office/powerpoint/2012/main" userId="S::fsisternes@worldbank.org::f99f8bc0-6a04-42be-be77-f54969acb067" providerId="AD"/>
      </p:ext>
    </p:extLst>
  </p:cmAuthor>
  <p:cmAuthor id="5" name="Martina Bosi" initials="MB" lastIdx="13" clrIdx="4">
    <p:extLst>
      <p:ext uri="{19B8F6BF-5375-455C-9EA6-DF929625EA0E}">
        <p15:presenceInfo xmlns:p15="http://schemas.microsoft.com/office/powerpoint/2012/main" userId="S::mbosi@worldbank.org::7b2f4eb4-72dc-4a26-b453-89a0589149d7" providerId="AD"/>
      </p:ext>
    </p:extLst>
  </p:cmAuthor>
  <p:cmAuthor id="6" name="Oliver James Knight" initials="OJK" lastIdx="11" clrIdx="5">
    <p:extLst>
      <p:ext uri="{19B8F6BF-5375-455C-9EA6-DF929625EA0E}">
        <p15:presenceInfo xmlns:p15="http://schemas.microsoft.com/office/powerpoint/2012/main" userId="S::oknight@worldbank.org::997f8534-0b17-4cae-a8ad-26ceb646acdb" providerId="AD"/>
      </p:ext>
    </p:extLst>
  </p:cmAuthor>
  <p:cmAuthor id="7" name="Aditya Alexander Lukas" initials="AAL" lastIdx="4" clrIdx="6">
    <p:extLst>
      <p:ext uri="{19B8F6BF-5375-455C-9EA6-DF929625EA0E}">
        <p15:presenceInfo xmlns:p15="http://schemas.microsoft.com/office/powerpoint/2012/main" userId="S::alukas@worldbank.org::d02098d4-27f2-43fe-b5ab-50a59fa98581" providerId="AD"/>
      </p:ext>
    </p:extLst>
  </p:cmAuthor>
  <p:cmAuthor id="8" name="Inka Ivette Schomer" initials="IIS" lastIdx="1" clrIdx="7">
    <p:extLst>
      <p:ext uri="{19B8F6BF-5375-455C-9EA6-DF929625EA0E}">
        <p15:presenceInfo xmlns:p15="http://schemas.microsoft.com/office/powerpoint/2012/main" userId="S::ischomer@worldbank.org::6948a4ed-4e82-4f15-a67f-94cfb07fd635" providerId="AD"/>
      </p:ext>
    </p:extLst>
  </p:cmAuthor>
  <p:cmAuthor id="9" name="Rohit Khanna" initials="RK" lastIdx="10" clrIdx="8">
    <p:extLst>
      <p:ext uri="{19B8F6BF-5375-455C-9EA6-DF929625EA0E}">
        <p15:presenceInfo xmlns:p15="http://schemas.microsoft.com/office/powerpoint/2012/main" userId="S::rkhanna2@worldbank.org::c077ef5a-7b49-4566-aedb-0e153c924568" providerId="AD"/>
      </p:ext>
    </p:extLst>
  </p:cmAuthor>
  <p:cmAuthor id="10" name="Anna Aghababyan" initials="AA" lastIdx="4" clrIdx="9">
    <p:extLst>
      <p:ext uri="{19B8F6BF-5375-455C-9EA6-DF929625EA0E}">
        <p15:presenceInfo xmlns:p15="http://schemas.microsoft.com/office/powerpoint/2012/main" userId="S::aaghababyan@worldbank.org::8bc03d86-75a7-40e7-938f-a2470ba0e722" providerId="AD"/>
      </p:ext>
    </p:extLst>
  </p:cmAuthor>
  <p:cmAuthor id="11" name="Henrik Rytter Jensen" initials="HRJ" lastIdx="2" clrIdx="10">
    <p:extLst>
      <p:ext uri="{19B8F6BF-5375-455C-9EA6-DF929625EA0E}">
        <p15:presenceInfo xmlns:p15="http://schemas.microsoft.com/office/powerpoint/2012/main" userId="S::hjensen1@worldbank.org::6e934d5e-219f-4d5e-95a4-e4a500aade22" providerId="AD"/>
      </p:ext>
    </p:extLst>
  </p:cmAuthor>
  <p:cmAuthor id="12" name="Jennifer Samantha Lynch" initials="JL" lastIdx="1" clrIdx="11">
    <p:extLst>
      <p:ext uri="{19B8F6BF-5375-455C-9EA6-DF929625EA0E}">
        <p15:presenceInfo xmlns:p15="http://schemas.microsoft.com/office/powerpoint/2012/main" userId="S::jlynch1@worldbank.org::e84cbd89-c007-4e1a-b2f2-bee70987a639" providerId="AD"/>
      </p:ext>
    </p:extLst>
  </p:cmAuthor>
  <p:cmAuthor id="13" name="Perla Virginia" initials="PV" lastIdx="1" clrIdx="12">
    <p:extLst>
      <p:ext uri="{19B8F6BF-5375-455C-9EA6-DF929625EA0E}">
        <p15:presenceInfo xmlns:p15="http://schemas.microsoft.com/office/powerpoint/2012/main" userId="S::pcastillo2@worldbank.org::d08242b8-4a89-4c74-b796-523be1225f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45"/>
    <a:srgbClr val="00ADE4"/>
    <a:srgbClr val="FFE500"/>
    <a:srgbClr val="0B243B"/>
    <a:srgbClr val="000000"/>
    <a:srgbClr val="EBF1F1"/>
    <a:srgbClr val="EDF3F2"/>
    <a:srgbClr val="123B60"/>
    <a:srgbClr val="0F3251"/>
    <a:srgbClr val="071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12713-61BF-4EDB-89DF-9B45BF70C0EC}" v="13" dt="2022-06-16T13:11:01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yeli Acuna Castillo" userId="3ea5a3ec-9603-4fb1-94fb-3e057b3c3b00" providerId="ADAL" clId="{AB97D356-9BE8-4A69-8BD1-519F4F47CD38}"/>
    <pc:docChg chg="modSld">
      <pc:chgData name="Nathyeli Acuna Castillo" userId="3ea5a3ec-9603-4fb1-94fb-3e057b3c3b00" providerId="ADAL" clId="{AB97D356-9BE8-4A69-8BD1-519F4F47CD38}" dt="2021-12-07T04:51:23.421" v="119" actId="1076"/>
      <pc:docMkLst>
        <pc:docMk/>
      </pc:docMkLst>
      <pc:sldChg chg="addSp delSp modSp mod">
        <pc:chgData name="Nathyeli Acuna Castillo" userId="3ea5a3ec-9603-4fb1-94fb-3e057b3c3b00" providerId="ADAL" clId="{AB97D356-9BE8-4A69-8BD1-519F4F47CD38}" dt="2021-12-07T04:51:23.421" v="119" actId="1076"/>
        <pc:sldMkLst>
          <pc:docMk/>
          <pc:sldMk cId="3520546601" sldId="881"/>
        </pc:sldMkLst>
        <pc:spChg chg="mod">
          <ac:chgData name="Nathyeli Acuna Castillo" userId="3ea5a3ec-9603-4fb1-94fb-3e057b3c3b00" providerId="ADAL" clId="{AB97D356-9BE8-4A69-8BD1-519F4F47CD38}" dt="2021-12-07T04:51:17.500" v="116" actId="1076"/>
          <ac:spMkLst>
            <pc:docMk/>
            <pc:sldMk cId="3520546601" sldId="881"/>
            <ac:spMk id="7" creationId="{E01946DA-4A7E-46E8-A206-FA100126C3A7}"/>
          </ac:spMkLst>
        </pc:spChg>
        <pc:spChg chg="mod">
          <ac:chgData name="Nathyeli Acuna Castillo" userId="3ea5a3ec-9603-4fb1-94fb-3e057b3c3b00" providerId="ADAL" clId="{AB97D356-9BE8-4A69-8BD1-519F4F47CD38}" dt="2021-12-07T04:51:23.421" v="119" actId="1076"/>
          <ac:spMkLst>
            <pc:docMk/>
            <pc:sldMk cId="3520546601" sldId="881"/>
            <ac:spMk id="14" creationId="{AFCC4DD3-84CD-4C33-95B6-5D1048153CFF}"/>
          </ac:spMkLst>
        </pc:spChg>
        <pc:picChg chg="del mod">
          <ac:chgData name="Nathyeli Acuna Castillo" userId="3ea5a3ec-9603-4fb1-94fb-3e057b3c3b00" providerId="ADAL" clId="{AB97D356-9BE8-4A69-8BD1-519F4F47CD38}" dt="2021-12-07T04:51:06.221" v="110" actId="478"/>
          <ac:picMkLst>
            <pc:docMk/>
            <pc:sldMk cId="3520546601" sldId="881"/>
            <ac:picMk id="1026" creationId="{30F54EB2-ED42-465F-BDC3-345A04550BD2}"/>
          </ac:picMkLst>
        </pc:picChg>
        <pc:picChg chg="del">
          <ac:chgData name="Nathyeli Acuna Castillo" userId="3ea5a3ec-9603-4fb1-94fb-3e057b3c3b00" providerId="ADAL" clId="{AB97D356-9BE8-4A69-8BD1-519F4F47CD38}" dt="2021-12-07T04:28:19.437" v="3" actId="478"/>
          <ac:picMkLst>
            <pc:docMk/>
            <pc:sldMk cId="3520546601" sldId="881"/>
            <ac:picMk id="1030" creationId="{6F967F14-6B62-431E-BDFF-424952B6334E}"/>
          </ac:picMkLst>
        </pc:picChg>
        <pc:picChg chg="add mod">
          <ac:chgData name="Nathyeli Acuna Castillo" userId="3ea5a3ec-9603-4fb1-94fb-3e057b3c3b00" providerId="ADAL" clId="{AB97D356-9BE8-4A69-8BD1-519F4F47CD38}" dt="2021-12-07T04:51:15.478" v="115" actId="1076"/>
          <ac:picMkLst>
            <pc:docMk/>
            <pc:sldMk cId="3520546601" sldId="881"/>
            <ac:picMk id="1032" creationId="{2F00906B-2E6C-4374-B043-91AC3D464ED9}"/>
          </ac:picMkLst>
        </pc:picChg>
      </pc:sldChg>
      <pc:sldChg chg="addSp modSp mod">
        <pc:chgData name="Nathyeli Acuna Castillo" userId="3ea5a3ec-9603-4fb1-94fb-3e057b3c3b00" providerId="ADAL" clId="{AB97D356-9BE8-4A69-8BD1-519F4F47CD38}" dt="2021-12-07T04:44:55.608" v="109" actId="1076"/>
        <pc:sldMkLst>
          <pc:docMk/>
          <pc:sldMk cId="4063333734" sldId="883"/>
        </pc:sldMkLst>
        <pc:spChg chg="add mod">
          <ac:chgData name="Nathyeli Acuna Castillo" userId="3ea5a3ec-9603-4fb1-94fb-3e057b3c3b00" providerId="ADAL" clId="{AB97D356-9BE8-4A69-8BD1-519F4F47CD38}" dt="2021-12-07T04:44:55.608" v="109" actId="1076"/>
          <ac:spMkLst>
            <pc:docMk/>
            <pc:sldMk cId="4063333734" sldId="883"/>
            <ac:spMk id="4" creationId="{583A373E-9E35-4B6F-AEB7-97ABC9387E04}"/>
          </ac:spMkLst>
        </pc:spChg>
        <pc:picChg chg="mod">
          <ac:chgData name="Nathyeli Acuna Castillo" userId="3ea5a3ec-9603-4fb1-94fb-3e057b3c3b00" providerId="ADAL" clId="{AB97D356-9BE8-4A69-8BD1-519F4F47CD38}" dt="2021-12-07T04:44:26.698" v="99" actId="1076"/>
          <ac:picMkLst>
            <pc:docMk/>
            <pc:sldMk cId="4063333734" sldId="883"/>
            <ac:picMk id="3074" creationId="{28448757-8651-4814-B9C7-A7C58ED7C48B}"/>
          </ac:picMkLst>
        </pc:picChg>
      </pc:sldChg>
      <pc:sldChg chg="modSp mod">
        <pc:chgData name="Nathyeli Acuna Castillo" userId="3ea5a3ec-9603-4fb1-94fb-3e057b3c3b00" providerId="ADAL" clId="{AB97D356-9BE8-4A69-8BD1-519F4F47CD38}" dt="2021-12-07T04:36:10.408" v="9" actId="113"/>
        <pc:sldMkLst>
          <pc:docMk/>
          <pc:sldMk cId="692712716" sldId="886"/>
        </pc:sldMkLst>
        <pc:spChg chg="mod">
          <ac:chgData name="Nathyeli Acuna Castillo" userId="3ea5a3ec-9603-4fb1-94fb-3e057b3c3b00" providerId="ADAL" clId="{AB97D356-9BE8-4A69-8BD1-519F4F47CD38}" dt="2021-12-07T04:35:58.228" v="7" actId="113"/>
          <ac:spMkLst>
            <pc:docMk/>
            <pc:sldMk cId="692712716" sldId="886"/>
            <ac:spMk id="25" creationId="{007E9FCC-3508-4C85-96AC-8041947B7D3E}"/>
          </ac:spMkLst>
        </pc:spChg>
        <pc:spChg chg="mod">
          <ac:chgData name="Nathyeli Acuna Castillo" userId="3ea5a3ec-9603-4fb1-94fb-3e057b3c3b00" providerId="ADAL" clId="{AB97D356-9BE8-4A69-8BD1-519F4F47CD38}" dt="2021-12-07T04:36:06.848" v="8" actId="113"/>
          <ac:spMkLst>
            <pc:docMk/>
            <pc:sldMk cId="692712716" sldId="886"/>
            <ac:spMk id="32" creationId="{B8173F15-E92B-435F-B196-C69345FAE72E}"/>
          </ac:spMkLst>
        </pc:spChg>
        <pc:spChg chg="mod">
          <ac:chgData name="Nathyeli Acuna Castillo" userId="3ea5a3ec-9603-4fb1-94fb-3e057b3c3b00" providerId="ADAL" clId="{AB97D356-9BE8-4A69-8BD1-519F4F47CD38}" dt="2021-12-07T04:36:10.408" v="9" actId="113"/>
          <ac:spMkLst>
            <pc:docMk/>
            <pc:sldMk cId="692712716" sldId="886"/>
            <ac:spMk id="34" creationId="{C9F30439-07AE-4430-B07E-E39902831788}"/>
          </ac:spMkLst>
        </pc:spChg>
      </pc:sldChg>
      <pc:sldChg chg="modSp mod">
        <pc:chgData name="Nathyeli Acuna Castillo" userId="3ea5a3ec-9603-4fb1-94fb-3e057b3c3b00" providerId="ADAL" clId="{AB97D356-9BE8-4A69-8BD1-519F4F47CD38}" dt="2021-12-07T04:36:30.867" v="21" actId="1076"/>
        <pc:sldMkLst>
          <pc:docMk/>
          <pc:sldMk cId="3862324965" sldId="887"/>
        </pc:sldMkLst>
        <pc:spChg chg="mod">
          <ac:chgData name="Nathyeli Acuna Castillo" userId="3ea5a3ec-9603-4fb1-94fb-3e057b3c3b00" providerId="ADAL" clId="{AB97D356-9BE8-4A69-8BD1-519F4F47CD38}" dt="2021-12-07T04:36:30.867" v="21" actId="1076"/>
          <ac:spMkLst>
            <pc:docMk/>
            <pc:sldMk cId="3862324965" sldId="887"/>
            <ac:spMk id="13" creationId="{47830E26-6FF5-42EC-A551-08330390FE2A}"/>
          </ac:spMkLst>
        </pc:spChg>
      </pc:sldChg>
      <pc:sldChg chg="modSp mod">
        <pc:chgData name="Nathyeli Acuna Castillo" userId="3ea5a3ec-9603-4fb1-94fb-3e057b3c3b00" providerId="ADAL" clId="{AB97D356-9BE8-4A69-8BD1-519F4F47CD38}" dt="2021-12-07T04:41:11.448" v="59" actId="1076"/>
        <pc:sldMkLst>
          <pc:docMk/>
          <pc:sldMk cId="3505379332" sldId="888"/>
        </pc:sldMkLst>
        <pc:spChg chg="mod">
          <ac:chgData name="Nathyeli Acuna Castillo" userId="3ea5a3ec-9603-4fb1-94fb-3e057b3c3b00" providerId="ADAL" clId="{AB97D356-9BE8-4A69-8BD1-519F4F47CD38}" dt="2021-12-07T04:37:20.928" v="56" actId="20577"/>
          <ac:spMkLst>
            <pc:docMk/>
            <pc:sldMk cId="3505379332" sldId="888"/>
            <ac:spMk id="3" creationId="{B75E6041-23D0-48DF-8817-9AB481A83510}"/>
          </ac:spMkLst>
        </pc:spChg>
        <pc:spChg chg="mod">
          <ac:chgData name="Nathyeli Acuna Castillo" userId="3ea5a3ec-9603-4fb1-94fb-3e057b3c3b00" providerId="ADAL" clId="{AB97D356-9BE8-4A69-8BD1-519F4F47CD38}" dt="2021-12-07T04:41:11.448" v="59" actId="1076"/>
          <ac:spMkLst>
            <pc:docMk/>
            <pc:sldMk cId="3505379332" sldId="888"/>
            <ac:spMk id="8" creationId="{AF3344FB-348F-490D-81FD-A9CD0EE3F854}"/>
          </ac:spMkLst>
        </pc:spChg>
      </pc:sldChg>
    </pc:docChg>
  </pc:docChgLst>
  <pc:docChgLst>
    <pc:chgData name="Nathyeli Acuna Castillo" userId="3ea5a3ec-9603-4fb1-94fb-3e057b3c3b00" providerId="ADAL" clId="{3B87D6FB-4288-4529-94DC-4F71423A3EEF}"/>
    <pc:docChg chg="modSld">
      <pc:chgData name="Nathyeli Acuna Castillo" userId="3ea5a3ec-9603-4fb1-94fb-3e057b3c3b00" providerId="ADAL" clId="{3B87D6FB-4288-4529-94DC-4F71423A3EEF}" dt="2022-01-28T21:53:35.818" v="0" actId="1076"/>
      <pc:docMkLst>
        <pc:docMk/>
      </pc:docMkLst>
      <pc:sldChg chg="modSp mod">
        <pc:chgData name="Nathyeli Acuna Castillo" userId="3ea5a3ec-9603-4fb1-94fb-3e057b3c3b00" providerId="ADAL" clId="{3B87D6FB-4288-4529-94DC-4F71423A3EEF}" dt="2022-01-28T21:53:35.818" v="0" actId="1076"/>
        <pc:sldMkLst>
          <pc:docMk/>
          <pc:sldMk cId="1613297671" sldId="885"/>
        </pc:sldMkLst>
        <pc:picChg chg="mod">
          <ac:chgData name="Nathyeli Acuna Castillo" userId="3ea5a3ec-9603-4fb1-94fb-3e057b3c3b00" providerId="ADAL" clId="{3B87D6FB-4288-4529-94DC-4F71423A3EEF}" dt="2022-01-28T21:53:35.818" v="0" actId="1076"/>
          <ac:picMkLst>
            <pc:docMk/>
            <pc:sldMk cId="1613297671" sldId="885"/>
            <ac:picMk id="11" creationId="{1B7E8836-0C4E-4330-B593-F2029144126D}"/>
          </ac:picMkLst>
        </pc:picChg>
      </pc:sldChg>
    </pc:docChg>
  </pc:docChgLst>
  <pc:docChgLst>
    <pc:chgData name="Nathyeli Acuna Castillo" userId="3ea5a3ec-9603-4fb1-94fb-3e057b3c3b00" providerId="ADAL" clId="{96312713-61BF-4EDB-89DF-9B45BF70C0EC}"/>
    <pc:docChg chg="custSel addSld delSld modSld">
      <pc:chgData name="Nathyeli Acuna Castillo" userId="3ea5a3ec-9603-4fb1-94fb-3e057b3c3b00" providerId="ADAL" clId="{96312713-61BF-4EDB-89DF-9B45BF70C0EC}" dt="2022-06-16T13:27:05.211" v="225" actId="20577"/>
      <pc:docMkLst>
        <pc:docMk/>
      </pc:docMkLst>
      <pc:sldChg chg="modSp mod">
        <pc:chgData name="Nathyeli Acuna Castillo" userId="3ea5a3ec-9603-4fb1-94fb-3e057b3c3b00" providerId="ADAL" clId="{96312713-61BF-4EDB-89DF-9B45BF70C0EC}" dt="2022-06-16T13:27:05.211" v="225" actId="20577"/>
        <pc:sldMkLst>
          <pc:docMk/>
          <pc:sldMk cId="3541383412" sldId="256"/>
        </pc:sldMkLst>
        <pc:spChg chg="mod">
          <ac:chgData name="Nathyeli Acuna Castillo" userId="3ea5a3ec-9603-4fb1-94fb-3e057b3c3b00" providerId="ADAL" clId="{96312713-61BF-4EDB-89DF-9B45BF70C0EC}" dt="2022-06-16T13:27:05.211" v="225" actId="20577"/>
          <ac:spMkLst>
            <pc:docMk/>
            <pc:sldMk cId="3541383412" sldId="256"/>
            <ac:spMk id="2" creationId="{0876345B-193E-495A-8DA5-CE7F5948A9BB}"/>
          </ac:spMkLst>
        </pc:spChg>
      </pc:sldChg>
      <pc:sldChg chg="add del">
        <pc:chgData name="Nathyeli Acuna Castillo" userId="3ea5a3ec-9603-4fb1-94fb-3e057b3c3b00" providerId="ADAL" clId="{96312713-61BF-4EDB-89DF-9B45BF70C0EC}" dt="2022-06-16T13:11:15.783" v="106" actId="47"/>
        <pc:sldMkLst>
          <pc:docMk/>
          <pc:sldMk cId="3307522194" sldId="864"/>
        </pc:sldMkLst>
      </pc:sldChg>
      <pc:sldChg chg="modSp mod">
        <pc:chgData name="Nathyeli Acuna Castillo" userId="3ea5a3ec-9603-4fb1-94fb-3e057b3c3b00" providerId="ADAL" clId="{96312713-61BF-4EDB-89DF-9B45BF70C0EC}" dt="2022-06-16T13:12:18.332" v="212" actId="1076"/>
        <pc:sldMkLst>
          <pc:docMk/>
          <pc:sldMk cId="3862324965" sldId="887"/>
        </pc:sldMkLst>
        <pc:spChg chg="mod">
          <ac:chgData name="Nathyeli Acuna Castillo" userId="3ea5a3ec-9603-4fb1-94fb-3e057b3c3b00" providerId="ADAL" clId="{96312713-61BF-4EDB-89DF-9B45BF70C0EC}" dt="2022-06-16T13:12:18.332" v="212" actId="1076"/>
          <ac:spMkLst>
            <pc:docMk/>
            <pc:sldMk cId="3862324965" sldId="887"/>
            <ac:spMk id="13" creationId="{47830E26-6FF5-42EC-A551-08330390FE2A}"/>
          </ac:spMkLst>
        </pc:spChg>
        <pc:graphicFrameChg chg="mod">
          <ac:chgData name="Nathyeli Acuna Castillo" userId="3ea5a3ec-9603-4fb1-94fb-3e057b3c3b00" providerId="ADAL" clId="{96312713-61BF-4EDB-89DF-9B45BF70C0EC}" dt="2022-04-27T18:24:37.672" v="13" actId="1076"/>
          <ac:graphicFrameMkLst>
            <pc:docMk/>
            <pc:sldMk cId="3862324965" sldId="887"/>
            <ac:graphicFrameMk id="12" creationId="{D19597F1-9452-4B88-A632-A71B9336C74E}"/>
          </ac:graphicFrameMkLst>
        </pc:graphicFrameChg>
      </pc:sldChg>
      <pc:sldChg chg="add del">
        <pc:chgData name="Nathyeli Acuna Castillo" userId="3ea5a3ec-9603-4fb1-94fb-3e057b3c3b00" providerId="ADAL" clId="{96312713-61BF-4EDB-89DF-9B45BF70C0EC}" dt="2022-06-16T13:02:48.293" v="29" actId="47"/>
        <pc:sldMkLst>
          <pc:docMk/>
          <pc:sldMk cId="1869771864" sldId="889"/>
        </pc:sldMkLst>
      </pc:sldChg>
      <pc:sldChg chg="addSp delSp modSp add mod">
        <pc:chgData name="Nathyeli Acuna Castillo" userId="3ea5a3ec-9603-4fb1-94fb-3e057b3c3b00" providerId="ADAL" clId="{96312713-61BF-4EDB-89DF-9B45BF70C0EC}" dt="2022-06-16T13:03:00.263" v="72" actId="1035"/>
        <pc:sldMkLst>
          <pc:docMk/>
          <pc:sldMk cId="2824446573" sldId="890"/>
        </pc:sldMkLst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6" creationId="{F63BA15E-B716-4B91-A78B-0C07073B40E1}"/>
          </ac:spMkLst>
        </pc:spChg>
        <pc:spChg chg="del">
          <ac:chgData name="Nathyeli Acuna Castillo" userId="3ea5a3ec-9603-4fb1-94fb-3e057b3c3b00" providerId="ADAL" clId="{96312713-61BF-4EDB-89DF-9B45BF70C0EC}" dt="2022-06-16T13:01:40.283" v="19" actId="478"/>
          <ac:spMkLst>
            <pc:docMk/>
            <pc:sldMk cId="2824446573" sldId="890"/>
            <ac:spMk id="7" creationId="{E01946DA-4A7E-46E8-A206-FA100126C3A7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8" creationId="{D543B7C6-17A6-48A3-A8DE-DC7B79A8AB32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9" creationId="{782C65C4-6637-4F39-812B-E5A3E1BB691B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10" creationId="{4FB671E9-EF90-423F-923F-8F4C6E3E2A12}"/>
          </ac:spMkLst>
        </pc:spChg>
        <pc:spChg chg="mod">
          <ac:chgData name="Nathyeli Acuna Castillo" userId="3ea5a3ec-9603-4fb1-94fb-3e057b3c3b00" providerId="ADAL" clId="{96312713-61BF-4EDB-89DF-9B45BF70C0EC}" dt="2022-06-16T13:02:30.495" v="22"/>
          <ac:spMkLst>
            <pc:docMk/>
            <pc:sldMk cId="2824446573" sldId="890"/>
            <ac:spMk id="11" creationId="{7B8EBDCE-16DA-42E7-9CAE-1BB62C62091E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12" creationId="{A9F9A131-5689-4D33-98CD-1062FA1C5822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13" creationId="{D63C2585-1D20-4A6A-8452-340CB56998D8}"/>
          </ac:spMkLst>
        </pc:spChg>
        <pc:spChg chg="del">
          <ac:chgData name="Nathyeli Acuna Castillo" userId="3ea5a3ec-9603-4fb1-94fb-3e057b3c3b00" providerId="ADAL" clId="{96312713-61BF-4EDB-89DF-9B45BF70C0EC}" dt="2022-06-16T13:01:40.283" v="19" actId="478"/>
          <ac:spMkLst>
            <pc:docMk/>
            <pc:sldMk cId="2824446573" sldId="890"/>
            <ac:spMk id="14" creationId="{AFCC4DD3-84CD-4C33-95B6-5D1048153CFF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15" creationId="{F77C8DD4-F6E1-4DB8-8953-330992E5EB8E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16" creationId="{5DBB48AE-DDB0-4FD9-A9F7-C31AB7DD4529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17" creationId="{1D463183-23C8-4E26-9718-193E38B651F8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18" creationId="{E82644DA-1638-4D8B-A007-CF42C76D95C8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19" creationId="{D9FC0391-4A20-42F6-98EA-60BFC1E9ED0A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20" creationId="{451368BA-CE51-43CD-829D-4B297EBAA8D9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21" creationId="{C407F521-C63E-4EAA-9AF4-9C41009FC78B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22" creationId="{3ED94B2A-733F-4E4B-9F36-7296782E46D8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23" creationId="{7BBE56A4-1446-496D-8308-B2892284C18A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24" creationId="{0714D2EF-6509-4C57-B388-06C73847A4FB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25" creationId="{95D28412-F45B-4AFB-85D3-BF7663BAED14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27" creationId="{D9813C26-F339-403D-A026-64A3FC4037ED}"/>
          </ac:spMkLst>
        </pc:spChg>
        <pc:spChg chg="add mod">
          <ac:chgData name="Nathyeli Acuna Castillo" userId="3ea5a3ec-9603-4fb1-94fb-3e057b3c3b00" providerId="ADAL" clId="{96312713-61BF-4EDB-89DF-9B45BF70C0EC}" dt="2022-06-16T13:03:00.263" v="72" actId="1035"/>
          <ac:spMkLst>
            <pc:docMk/>
            <pc:sldMk cId="2824446573" sldId="890"/>
            <ac:spMk id="32" creationId="{A3F35518-50B5-444C-92A7-D7C9C4C9465B}"/>
          </ac:spMkLst>
        </pc:spChg>
        <pc:picChg chg="add mod">
          <ac:chgData name="Nathyeli Acuna Castillo" userId="3ea5a3ec-9603-4fb1-94fb-3e057b3c3b00" providerId="ADAL" clId="{96312713-61BF-4EDB-89DF-9B45BF70C0EC}" dt="2022-06-16T13:03:00.263" v="72" actId="1035"/>
          <ac:picMkLst>
            <pc:docMk/>
            <pc:sldMk cId="2824446573" sldId="890"/>
            <ac:picMk id="26" creationId="{5FA31AB8-BE2A-47DD-BBDB-C519F0F8EF17}"/>
          </ac:picMkLst>
        </pc:picChg>
        <pc:picChg chg="add mod">
          <ac:chgData name="Nathyeli Acuna Castillo" userId="3ea5a3ec-9603-4fb1-94fb-3e057b3c3b00" providerId="ADAL" clId="{96312713-61BF-4EDB-89DF-9B45BF70C0EC}" dt="2022-06-16T13:03:00.263" v="72" actId="1035"/>
          <ac:picMkLst>
            <pc:docMk/>
            <pc:sldMk cId="2824446573" sldId="890"/>
            <ac:picMk id="28" creationId="{1B723405-635E-4ECE-8DD4-CA887DD2429C}"/>
          </ac:picMkLst>
        </pc:picChg>
        <pc:picChg chg="add mod">
          <ac:chgData name="Nathyeli Acuna Castillo" userId="3ea5a3ec-9603-4fb1-94fb-3e057b3c3b00" providerId="ADAL" clId="{96312713-61BF-4EDB-89DF-9B45BF70C0EC}" dt="2022-06-16T13:03:00.263" v="72" actId="1035"/>
          <ac:picMkLst>
            <pc:docMk/>
            <pc:sldMk cId="2824446573" sldId="890"/>
            <ac:picMk id="29" creationId="{0E8823B0-917F-41B9-B984-6D58DC4A251E}"/>
          </ac:picMkLst>
        </pc:picChg>
        <pc:picChg chg="add mod">
          <ac:chgData name="Nathyeli Acuna Castillo" userId="3ea5a3ec-9603-4fb1-94fb-3e057b3c3b00" providerId="ADAL" clId="{96312713-61BF-4EDB-89DF-9B45BF70C0EC}" dt="2022-06-16T13:03:00.263" v="72" actId="1035"/>
          <ac:picMkLst>
            <pc:docMk/>
            <pc:sldMk cId="2824446573" sldId="890"/>
            <ac:picMk id="30" creationId="{B2690DD8-B8A9-4B75-908D-FABBC850F217}"/>
          </ac:picMkLst>
        </pc:picChg>
        <pc:picChg chg="add mod">
          <ac:chgData name="Nathyeli Acuna Castillo" userId="3ea5a3ec-9603-4fb1-94fb-3e057b3c3b00" providerId="ADAL" clId="{96312713-61BF-4EDB-89DF-9B45BF70C0EC}" dt="2022-06-16T13:03:00.263" v="72" actId="1035"/>
          <ac:picMkLst>
            <pc:docMk/>
            <pc:sldMk cId="2824446573" sldId="890"/>
            <ac:picMk id="31" creationId="{5E024AE9-41AC-4D16-A0E9-78ABE87AB39D}"/>
          </ac:picMkLst>
        </pc:picChg>
        <pc:picChg chg="add mod">
          <ac:chgData name="Nathyeli Acuna Castillo" userId="3ea5a3ec-9603-4fb1-94fb-3e057b3c3b00" providerId="ADAL" clId="{96312713-61BF-4EDB-89DF-9B45BF70C0EC}" dt="2022-06-16T13:03:00.263" v="72" actId="1035"/>
          <ac:picMkLst>
            <pc:docMk/>
            <pc:sldMk cId="2824446573" sldId="890"/>
            <ac:picMk id="33" creationId="{732C3EBE-BFC9-4CF5-9163-5DB272173500}"/>
          </ac:picMkLst>
        </pc:picChg>
        <pc:picChg chg="add mod">
          <ac:chgData name="Nathyeli Acuna Castillo" userId="3ea5a3ec-9603-4fb1-94fb-3e057b3c3b00" providerId="ADAL" clId="{96312713-61BF-4EDB-89DF-9B45BF70C0EC}" dt="2022-06-16T13:03:00.263" v="72" actId="1035"/>
          <ac:picMkLst>
            <pc:docMk/>
            <pc:sldMk cId="2824446573" sldId="890"/>
            <ac:picMk id="34" creationId="{FA1F68A2-E421-4BF0-B43B-446D893334B7}"/>
          </ac:picMkLst>
        </pc:picChg>
        <pc:picChg chg="del">
          <ac:chgData name="Nathyeli Acuna Castillo" userId="3ea5a3ec-9603-4fb1-94fb-3e057b3c3b00" providerId="ADAL" clId="{96312713-61BF-4EDB-89DF-9B45BF70C0EC}" dt="2022-06-16T13:01:37.149" v="18" actId="478"/>
          <ac:picMkLst>
            <pc:docMk/>
            <pc:sldMk cId="2824446573" sldId="890"/>
            <ac:picMk id="1032" creationId="{2F00906B-2E6C-4374-B043-91AC3D464ED9}"/>
          </ac:picMkLst>
        </pc:picChg>
      </pc:sldChg>
      <pc:sldChg chg="delSp modSp add mod">
        <pc:chgData name="Nathyeli Acuna Castillo" userId="3ea5a3ec-9603-4fb1-94fb-3e057b3c3b00" providerId="ADAL" clId="{96312713-61BF-4EDB-89DF-9B45BF70C0EC}" dt="2022-06-16T13:07:39.599" v="95" actId="1076"/>
        <pc:sldMkLst>
          <pc:docMk/>
          <pc:sldMk cId="883217491" sldId="891"/>
        </pc:sldMkLst>
        <pc:spChg chg="del">
          <ac:chgData name="Nathyeli Acuna Castillo" userId="3ea5a3ec-9603-4fb1-94fb-3e057b3c3b00" providerId="ADAL" clId="{96312713-61BF-4EDB-89DF-9B45BF70C0EC}" dt="2022-06-16T13:07:15.039" v="74" actId="478"/>
          <ac:spMkLst>
            <pc:docMk/>
            <pc:sldMk cId="883217491" sldId="891"/>
            <ac:spMk id="6" creationId="{F63BA15E-B716-4B91-A78B-0C07073B40E1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8" creationId="{D543B7C6-17A6-48A3-A8DE-DC7B79A8AB32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9" creationId="{782C65C4-6637-4F39-812B-E5A3E1BB691B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10" creationId="{4FB671E9-EF90-423F-923F-8F4C6E3E2A12}"/>
          </ac:spMkLst>
        </pc:spChg>
        <pc:spChg chg="mod">
          <ac:chgData name="Nathyeli Acuna Castillo" userId="3ea5a3ec-9603-4fb1-94fb-3e057b3c3b00" providerId="ADAL" clId="{96312713-61BF-4EDB-89DF-9B45BF70C0EC}" dt="2022-06-16T13:07:39.599" v="95" actId="1076"/>
          <ac:spMkLst>
            <pc:docMk/>
            <pc:sldMk cId="883217491" sldId="891"/>
            <ac:spMk id="11" creationId="{7B8EBDCE-16DA-42E7-9CAE-1BB62C62091E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12" creationId="{A9F9A131-5689-4D33-98CD-1062FA1C5822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13" creationId="{D63C2585-1D20-4A6A-8452-340CB56998D8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15" creationId="{F77C8DD4-F6E1-4DB8-8953-330992E5EB8E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16" creationId="{5DBB48AE-DDB0-4FD9-A9F7-C31AB7DD4529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17" creationId="{1D463183-23C8-4E26-9718-193E38B651F8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18" creationId="{E82644DA-1638-4D8B-A007-CF42C76D95C8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19" creationId="{D9FC0391-4A20-42F6-98EA-60BFC1E9ED0A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20" creationId="{451368BA-CE51-43CD-829D-4B297EBAA8D9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21" creationId="{C407F521-C63E-4EAA-9AF4-9C41009FC78B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22" creationId="{3ED94B2A-733F-4E4B-9F36-7296782E46D8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23" creationId="{7BBE56A4-1446-496D-8308-B2892284C18A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24" creationId="{0714D2EF-6509-4C57-B388-06C73847A4FB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25" creationId="{95D28412-F45B-4AFB-85D3-BF7663BAED14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27" creationId="{D9813C26-F339-403D-A026-64A3FC4037ED}"/>
          </ac:spMkLst>
        </pc:spChg>
        <pc:spChg chg="del">
          <ac:chgData name="Nathyeli Acuna Castillo" userId="3ea5a3ec-9603-4fb1-94fb-3e057b3c3b00" providerId="ADAL" clId="{96312713-61BF-4EDB-89DF-9B45BF70C0EC}" dt="2022-06-16T13:07:18.379" v="75" actId="478"/>
          <ac:spMkLst>
            <pc:docMk/>
            <pc:sldMk cId="883217491" sldId="891"/>
            <ac:spMk id="32" creationId="{A3F35518-50B5-444C-92A7-D7C9C4C9465B}"/>
          </ac:spMkLst>
        </pc:spChg>
        <pc:picChg chg="del">
          <ac:chgData name="Nathyeli Acuna Castillo" userId="3ea5a3ec-9603-4fb1-94fb-3e057b3c3b00" providerId="ADAL" clId="{96312713-61BF-4EDB-89DF-9B45BF70C0EC}" dt="2022-06-16T13:07:18.379" v="75" actId="478"/>
          <ac:picMkLst>
            <pc:docMk/>
            <pc:sldMk cId="883217491" sldId="891"/>
            <ac:picMk id="26" creationId="{5FA31AB8-BE2A-47DD-BBDB-C519F0F8EF17}"/>
          </ac:picMkLst>
        </pc:picChg>
        <pc:picChg chg="del">
          <ac:chgData name="Nathyeli Acuna Castillo" userId="3ea5a3ec-9603-4fb1-94fb-3e057b3c3b00" providerId="ADAL" clId="{96312713-61BF-4EDB-89DF-9B45BF70C0EC}" dt="2022-06-16T13:07:18.379" v="75" actId="478"/>
          <ac:picMkLst>
            <pc:docMk/>
            <pc:sldMk cId="883217491" sldId="891"/>
            <ac:picMk id="28" creationId="{1B723405-635E-4ECE-8DD4-CA887DD2429C}"/>
          </ac:picMkLst>
        </pc:picChg>
        <pc:picChg chg="del">
          <ac:chgData name="Nathyeli Acuna Castillo" userId="3ea5a3ec-9603-4fb1-94fb-3e057b3c3b00" providerId="ADAL" clId="{96312713-61BF-4EDB-89DF-9B45BF70C0EC}" dt="2022-06-16T13:07:18.379" v="75" actId="478"/>
          <ac:picMkLst>
            <pc:docMk/>
            <pc:sldMk cId="883217491" sldId="891"/>
            <ac:picMk id="29" creationId="{0E8823B0-917F-41B9-B984-6D58DC4A251E}"/>
          </ac:picMkLst>
        </pc:picChg>
        <pc:picChg chg="del">
          <ac:chgData name="Nathyeli Acuna Castillo" userId="3ea5a3ec-9603-4fb1-94fb-3e057b3c3b00" providerId="ADAL" clId="{96312713-61BF-4EDB-89DF-9B45BF70C0EC}" dt="2022-06-16T13:07:18.379" v="75" actId="478"/>
          <ac:picMkLst>
            <pc:docMk/>
            <pc:sldMk cId="883217491" sldId="891"/>
            <ac:picMk id="30" creationId="{B2690DD8-B8A9-4B75-908D-FABBC850F217}"/>
          </ac:picMkLst>
        </pc:picChg>
        <pc:picChg chg="del">
          <ac:chgData name="Nathyeli Acuna Castillo" userId="3ea5a3ec-9603-4fb1-94fb-3e057b3c3b00" providerId="ADAL" clId="{96312713-61BF-4EDB-89DF-9B45BF70C0EC}" dt="2022-06-16T13:07:18.379" v="75" actId="478"/>
          <ac:picMkLst>
            <pc:docMk/>
            <pc:sldMk cId="883217491" sldId="891"/>
            <ac:picMk id="31" creationId="{5E024AE9-41AC-4D16-A0E9-78ABE87AB39D}"/>
          </ac:picMkLst>
        </pc:picChg>
        <pc:picChg chg="del">
          <ac:chgData name="Nathyeli Acuna Castillo" userId="3ea5a3ec-9603-4fb1-94fb-3e057b3c3b00" providerId="ADAL" clId="{96312713-61BF-4EDB-89DF-9B45BF70C0EC}" dt="2022-06-16T13:07:18.379" v="75" actId="478"/>
          <ac:picMkLst>
            <pc:docMk/>
            <pc:sldMk cId="883217491" sldId="891"/>
            <ac:picMk id="33" creationId="{732C3EBE-BFC9-4CF5-9163-5DB272173500}"/>
          </ac:picMkLst>
        </pc:picChg>
        <pc:picChg chg="del">
          <ac:chgData name="Nathyeli Acuna Castillo" userId="3ea5a3ec-9603-4fb1-94fb-3e057b3c3b00" providerId="ADAL" clId="{96312713-61BF-4EDB-89DF-9B45BF70C0EC}" dt="2022-06-16T13:07:18.379" v="75" actId="478"/>
          <ac:picMkLst>
            <pc:docMk/>
            <pc:sldMk cId="883217491" sldId="891"/>
            <ac:picMk id="34" creationId="{FA1F68A2-E421-4BF0-B43B-446D893334B7}"/>
          </ac:picMkLst>
        </pc:picChg>
      </pc:sldChg>
      <pc:sldChg chg="addSp delSp modSp add mod">
        <pc:chgData name="Nathyeli Acuna Castillo" userId="3ea5a3ec-9603-4fb1-94fb-3e057b3c3b00" providerId="ADAL" clId="{96312713-61BF-4EDB-89DF-9B45BF70C0EC}" dt="2022-06-16T13:11:14.408" v="105" actId="1076"/>
        <pc:sldMkLst>
          <pc:docMk/>
          <pc:sldMk cId="1551764045" sldId="892"/>
        </pc:sldMkLst>
        <pc:spChg chg="add del mod">
          <ac:chgData name="Nathyeli Acuna Castillo" userId="3ea5a3ec-9603-4fb1-94fb-3e057b3c3b00" providerId="ADAL" clId="{96312713-61BF-4EDB-89DF-9B45BF70C0EC}" dt="2022-06-16T13:10:53.645" v="99" actId="478"/>
          <ac:spMkLst>
            <pc:docMk/>
            <pc:sldMk cId="1551764045" sldId="892"/>
            <ac:spMk id="3" creationId="{98589E02-A9CD-4AD0-95AC-B97A5A4CC759}"/>
          </ac:spMkLst>
        </pc:spChg>
        <pc:spChg chg="add mod">
          <ac:chgData name="Nathyeli Acuna Castillo" userId="3ea5a3ec-9603-4fb1-94fb-3e057b3c3b00" providerId="ADAL" clId="{96312713-61BF-4EDB-89DF-9B45BF70C0EC}" dt="2022-06-16T13:10:54.454" v="100"/>
          <ac:spMkLst>
            <pc:docMk/>
            <pc:sldMk cId="1551764045" sldId="892"/>
            <ac:spMk id="5" creationId="{34C67EDB-97AC-4EF8-9884-3E7FF57843EC}"/>
          </ac:spMkLst>
        </pc:spChg>
        <pc:spChg chg="add mod">
          <ac:chgData name="Nathyeli Acuna Castillo" userId="3ea5a3ec-9603-4fb1-94fb-3e057b3c3b00" providerId="ADAL" clId="{96312713-61BF-4EDB-89DF-9B45BF70C0EC}" dt="2022-06-16T13:11:11.001" v="103" actId="2711"/>
          <ac:spMkLst>
            <pc:docMk/>
            <pc:sldMk cId="1551764045" sldId="892"/>
            <ac:spMk id="7" creationId="{097947E8-F6D8-4101-A9AD-778C1CB77EE6}"/>
          </ac:spMkLst>
        </pc:spChg>
        <pc:spChg chg="del">
          <ac:chgData name="Nathyeli Acuna Castillo" userId="3ea5a3ec-9603-4fb1-94fb-3e057b3c3b00" providerId="ADAL" clId="{96312713-61BF-4EDB-89DF-9B45BF70C0EC}" dt="2022-06-16T13:10:44.304" v="98" actId="478"/>
          <ac:spMkLst>
            <pc:docMk/>
            <pc:sldMk cId="1551764045" sldId="892"/>
            <ac:spMk id="11" creationId="{7B8EBDCE-16DA-42E7-9CAE-1BB62C62091E}"/>
          </ac:spMkLst>
        </pc:spChg>
        <pc:picChg chg="add mod">
          <ac:chgData name="Nathyeli Acuna Castillo" userId="3ea5a3ec-9603-4fb1-94fb-3e057b3c3b00" providerId="ADAL" clId="{96312713-61BF-4EDB-89DF-9B45BF70C0EC}" dt="2022-06-16T13:11:14.408" v="105" actId="1076"/>
          <ac:picMkLst>
            <pc:docMk/>
            <pc:sldMk cId="1551764045" sldId="892"/>
            <ac:picMk id="6" creationId="{D7BA18C5-D1E7-45EB-831C-E94FEF0575CB}"/>
          </ac:picMkLst>
        </pc:picChg>
      </pc:sldChg>
      <pc:sldMasterChg chg="delSldLayout">
        <pc:chgData name="Nathyeli Acuna Castillo" userId="3ea5a3ec-9603-4fb1-94fb-3e057b3c3b00" providerId="ADAL" clId="{96312713-61BF-4EDB-89DF-9B45BF70C0EC}" dt="2022-06-16T13:11:15.783" v="106" actId="47"/>
        <pc:sldMasterMkLst>
          <pc:docMk/>
          <pc:sldMasterMk cId="700549135" sldId="2147483733"/>
        </pc:sldMasterMkLst>
        <pc:sldLayoutChg chg="del">
          <pc:chgData name="Nathyeli Acuna Castillo" userId="3ea5a3ec-9603-4fb1-94fb-3e057b3c3b00" providerId="ADAL" clId="{96312713-61BF-4EDB-89DF-9B45BF70C0EC}" dt="2022-06-16T13:11:15.783" v="106" actId="47"/>
          <pc:sldLayoutMkLst>
            <pc:docMk/>
            <pc:sldMasterMk cId="700549135" sldId="2147483733"/>
            <pc:sldLayoutMk cId="3384453850" sldId="2147483748"/>
          </pc:sldLayoutMkLst>
        </pc:sldLayoutChg>
        <pc:sldLayoutChg chg="del">
          <pc:chgData name="Nathyeli Acuna Castillo" userId="3ea5a3ec-9603-4fb1-94fb-3e057b3c3b00" providerId="ADAL" clId="{96312713-61BF-4EDB-89DF-9B45BF70C0EC}" dt="2022-06-16T13:02:48.293" v="29" actId="47"/>
          <pc:sldLayoutMkLst>
            <pc:docMk/>
            <pc:sldMasterMk cId="700549135" sldId="2147483733"/>
            <pc:sldLayoutMk cId="3509644196" sldId="214748374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-my.sharepoint.com/personal/nacuna_worldbank_org/Documents/Cheat%20Sheets%20Materials/Gender%20Tag%20Projects%20FY18-21/FPDetailsReportApprovedFY20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60663890904736"/>
          <c:y val="4.4788064884527905E-2"/>
          <c:w val="0.82321596718072609"/>
          <c:h val="0.74898217422333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Sheet2!$J$10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627890"/>
            </a:solidFill>
            <a:ln>
              <a:noFill/>
            </a:ln>
            <a:effectLst/>
          </c:spPr>
          <c:invertIfNegative val="0"/>
          <c:cat>
            <c:strRef>
              <c:f>Sheet2!$K$9:$O$9</c:f>
              <c:strCache>
                <c:ptCount val="5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FY22*</c:v>
                </c:pt>
              </c:strCache>
            </c:strRef>
          </c:cat>
          <c:val>
            <c:numRef>
              <c:f>Sheet2!$K$10:$O$10</c:f>
              <c:numCache>
                <c:formatCode>General</c:formatCode>
                <c:ptCount val="5"/>
                <c:pt idx="0">
                  <c:v>18</c:v>
                </c:pt>
                <c:pt idx="1">
                  <c:v>11</c:v>
                </c:pt>
                <c:pt idx="2">
                  <c:v>6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B-41BF-BA6C-10AACF0C528C}"/>
            </c:ext>
          </c:extLst>
        </c:ser>
        <c:ser>
          <c:idx val="1"/>
          <c:order val="1"/>
          <c:tx>
            <c:strRef>
              <c:f>Sheet2!$J$11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B3D6A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90E658C-DF83-435D-8EB3-51D3438D78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D8C-4FCF-9A35-CEC90FC0AB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127B0FD-5FBB-4D79-AA7A-70CB3E2860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D8C-4FCF-9A35-CEC90FC0AB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EC5D65E-9E14-4578-B912-D7C708E5A5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D8C-4FCF-9A35-CEC90FC0AB2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7907182-CC62-465B-BA8D-4C8C33FD93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D8C-4FCF-9A35-CEC90FC0AB2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AEFCB01-F4C7-4512-ABE7-7EC8ED61DC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D8C-4FCF-9A35-CEC90FC0A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des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Sheet2!$K$9:$O$9</c:f>
              <c:strCache>
                <c:ptCount val="5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FY22*</c:v>
                </c:pt>
              </c:strCache>
            </c:strRef>
          </c:cat>
          <c:val>
            <c:numRef>
              <c:f>Sheet2!$K$11:$O$11</c:f>
              <c:numCache>
                <c:formatCode>General</c:formatCode>
                <c:ptCount val="5"/>
                <c:pt idx="0">
                  <c:v>14</c:v>
                </c:pt>
                <c:pt idx="1">
                  <c:v>24</c:v>
                </c:pt>
                <c:pt idx="2">
                  <c:v>23</c:v>
                </c:pt>
                <c:pt idx="3">
                  <c:v>21</c:v>
                </c:pt>
                <c:pt idx="4">
                  <c:v>17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Sheet2!$K$12:$O$12</c15:f>
                <c15:dlblRangeCache>
                  <c:ptCount val="5"/>
                  <c:pt idx="0">
                    <c:v>44%</c:v>
                  </c:pt>
                  <c:pt idx="1">
                    <c:v>69%</c:v>
                  </c:pt>
                  <c:pt idx="2">
                    <c:v>79%</c:v>
                  </c:pt>
                  <c:pt idx="3">
                    <c:v>91%</c:v>
                  </c:pt>
                  <c:pt idx="4">
                    <c:v>100%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331-4EB0-B618-34DDAAE93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67456831"/>
        <c:axId val="1925130479"/>
      </c:barChart>
      <c:catAx>
        <c:axId val="196745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de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25130479"/>
        <c:crosses val="autoZero"/>
        <c:auto val="1"/>
        <c:lblAlgn val="ctr"/>
        <c:lblOffset val="100"/>
        <c:noMultiLvlLbl val="0"/>
      </c:catAx>
      <c:valAx>
        <c:axId val="1925130479"/>
        <c:scaling>
          <c:orientation val="minMax"/>
        </c:scaling>
        <c:delete val="0"/>
        <c:axPos val="l"/>
        <c:majorGridlines>
          <c:spPr>
            <a:ln w="222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ndes" panose="02000000000000000000" pitchFamily="50" charset="0"/>
                    <a:ea typeface="+mn-ea"/>
                    <a:cs typeface="+mn-cs"/>
                  </a:defRPr>
                </a:pPr>
                <a:r>
                  <a:rPr lang="en-US"/>
                  <a:t>Number of approved projects</a:t>
                </a:r>
              </a:p>
            </c:rich>
          </c:tx>
          <c:layout>
            <c:manualLayout>
              <c:xMode val="edge"/>
              <c:yMode val="edge"/>
              <c:x val="3.4354787820453078E-2"/>
              <c:y val="9.21130133348782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ndes" panose="020000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des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6745683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ndes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ndes" panose="02000000000000000000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4464" y="0"/>
            <a:ext cx="3024187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7E4B9-FA9E-4933-9C91-9AFAE0DF9D8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43000"/>
            <a:ext cx="548481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0550"/>
            <a:ext cx="5583238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302418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4464" y="8685215"/>
            <a:ext cx="302418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54C2-31E5-449C-B763-8CCFA69A4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9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esmap@worldbank.org" TargetMode="External"/><Relationship Id="rId2" Type="http://schemas.openxmlformats.org/officeDocument/2006/relationships/hyperlink" Target="http://www.esmap.org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id="{E38D1AA0-B2C6-4D67-A9F3-97602574535A}"/>
              </a:ext>
            </a:extLst>
          </p:cNvPr>
          <p:cNvSpPr/>
          <p:nvPr/>
        </p:nvSpPr>
        <p:spPr>
          <a:xfrm flipV="1">
            <a:off x="1440" y="-79560"/>
            <a:ext cx="12190560" cy="447876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9B720-8549-4124-BAFD-D2537D200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marL="0" indent="0" algn="ctr">
              <a:defRPr sz="6000" cap="small" baseline="0">
                <a:solidFill>
                  <a:schemeClr val="bg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374B3-EF3B-46D4-A92B-1F56163CD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97162"/>
          </a:xfrm>
        </p:spPr>
        <p:txBody>
          <a:bodyPr anchor="ctr"/>
          <a:lstStyle>
            <a:lvl1pPr marL="0" indent="0" algn="ctr">
              <a:buNone/>
              <a:defRPr sz="2400" cap="small" baseline="0">
                <a:solidFill>
                  <a:schemeClr val="bg1"/>
                </a:solidFill>
                <a:latin typeface="Andes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ustomShape 59">
            <a:extLst>
              <a:ext uri="{FF2B5EF4-FFF2-40B4-BE49-F238E27FC236}">
                <a16:creationId xmlns:a16="http://schemas.microsoft.com/office/drawing/2014/main" id="{D997F59F-1057-4EAD-A895-B2F15416E1BB}"/>
              </a:ext>
            </a:extLst>
          </p:cNvPr>
          <p:cNvSpPr/>
          <p:nvPr/>
        </p:nvSpPr>
        <p:spPr>
          <a:xfrm>
            <a:off x="0" y="4400936"/>
            <a:ext cx="12190560" cy="91440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43C06-38A7-4761-A3C2-AAD1ED024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23" y="5832210"/>
            <a:ext cx="3007710" cy="600326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509407E-11F0-4646-BA3B-6C6AD154DF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7" y="5821799"/>
            <a:ext cx="2334866" cy="6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8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A1DFE-12D3-4976-B333-25C2950A3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ustomShape 59">
            <a:extLst>
              <a:ext uri="{FF2B5EF4-FFF2-40B4-BE49-F238E27FC236}">
                <a16:creationId xmlns:a16="http://schemas.microsoft.com/office/drawing/2014/main" id="{19D7819E-FC5A-4365-8F16-ED00597F5EAF}"/>
              </a:ext>
            </a:extLst>
          </p:cNvPr>
          <p:cNvSpPr/>
          <p:nvPr/>
        </p:nvSpPr>
        <p:spPr>
          <a:xfrm>
            <a:off x="0" y="772997"/>
            <a:ext cx="12190560" cy="91440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37B26-A6C6-4F2E-87CF-A1B4FF374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34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570017-2246-46B3-A257-A079F22A8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3" y="6415529"/>
            <a:ext cx="1287320" cy="245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C495F-090B-4A5D-AB12-0377E8BE39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89" y="6409664"/>
            <a:ext cx="1555798" cy="3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7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8F8051-8883-4D6E-9833-D44343DC5AEB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9765102" y="365125"/>
            <a:ext cx="1588698" cy="5811838"/>
          </a:xfrm>
          <a:prstGeom prst="rect">
            <a:avLst/>
          </a:prstGeom>
        </p:spPr>
        <p:txBody>
          <a:bodyPr vert="eaVert" anchor="ctr"/>
          <a:lstStyle>
            <a:lvl1pPr marL="112713" indent="0">
              <a:defRPr sz="3600" cap="small" baseline="0">
                <a:solidFill>
                  <a:srgbClr val="002345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F1C3A-422C-44D9-886D-DD2765F4A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46970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ustomShape 59">
            <a:extLst>
              <a:ext uri="{FF2B5EF4-FFF2-40B4-BE49-F238E27FC236}">
                <a16:creationId xmlns:a16="http://schemas.microsoft.com/office/drawing/2014/main" id="{D5BCAC82-A1EB-4CA6-9908-49C5AD6CE72E}"/>
              </a:ext>
            </a:extLst>
          </p:cNvPr>
          <p:cNvSpPr/>
          <p:nvPr/>
        </p:nvSpPr>
        <p:spPr>
          <a:xfrm rot="5400000">
            <a:off x="6792984" y="3245802"/>
            <a:ext cx="5852795" cy="91440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3F9D45-4B1F-4343-A8FE-E6D9BAC0B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3" y="6415529"/>
            <a:ext cx="1287320" cy="245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D1CB48-FEE4-453C-8837-68E8A7B15F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89" y="6409664"/>
            <a:ext cx="1555798" cy="3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1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id="{E38D1AA0-B2C6-4D67-A9F3-97602574535A}"/>
              </a:ext>
            </a:extLst>
          </p:cNvPr>
          <p:cNvSpPr/>
          <p:nvPr/>
        </p:nvSpPr>
        <p:spPr>
          <a:xfrm flipV="1">
            <a:off x="1440" y="-79560"/>
            <a:ext cx="12190560" cy="4478760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9B720-8549-4124-BAFD-D2537D200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280" y="1123713"/>
            <a:ext cx="9144000" cy="777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defRPr sz="3600" cap="none" baseline="0">
                <a:solidFill>
                  <a:schemeClr val="bg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CustomShape 59">
            <a:extLst>
              <a:ext uri="{FF2B5EF4-FFF2-40B4-BE49-F238E27FC236}">
                <a16:creationId xmlns:a16="http://schemas.microsoft.com/office/drawing/2014/main" id="{D997F59F-1057-4EAD-A895-B2F15416E1BB}"/>
              </a:ext>
            </a:extLst>
          </p:cNvPr>
          <p:cNvSpPr/>
          <p:nvPr/>
        </p:nvSpPr>
        <p:spPr>
          <a:xfrm>
            <a:off x="0" y="4400936"/>
            <a:ext cx="12190560" cy="91440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6AFCA-8DB0-48AC-9D81-88070B20900E}"/>
              </a:ext>
            </a:extLst>
          </p:cNvPr>
          <p:cNvSpPr txBox="1"/>
          <p:nvPr/>
        </p:nvSpPr>
        <p:spPr>
          <a:xfrm>
            <a:off x="3263300" y="3137664"/>
            <a:ext cx="5663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bg1"/>
                </a:solidFill>
                <a:latin typeface="Andes ExtraLight" panose="02000000000000000000" pitchFamily="50" charset="0"/>
              </a:rPr>
              <a:t>Energy Sector Management Assistance Program</a:t>
            </a:r>
            <a:br>
              <a:rPr lang="en-US" sz="1600">
                <a:solidFill>
                  <a:schemeClr val="bg1"/>
                </a:solidFill>
                <a:latin typeface="Andes ExtraLight" panose="02000000000000000000" pitchFamily="50" charset="0"/>
              </a:rPr>
            </a:br>
            <a:r>
              <a:rPr lang="en-US" sz="1600">
                <a:solidFill>
                  <a:schemeClr val="bg1"/>
                </a:solidFill>
                <a:latin typeface="Andes ExtraLight" panose="02000000000000000000" pitchFamily="50" charset="0"/>
              </a:rPr>
              <a:t>The World Bank</a:t>
            </a:r>
            <a:br>
              <a:rPr lang="en-US" sz="1600">
                <a:solidFill>
                  <a:schemeClr val="bg1"/>
                </a:solidFill>
                <a:latin typeface="Andes ExtraLight" panose="02000000000000000000" pitchFamily="50" charset="0"/>
              </a:rPr>
            </a:br>
            <a:r>
              <a:rPr lang="en-US" sz="1600">
                <a:solidFill>
                  <a:schemeClr val="bg1"/>
                </a:solidFill>
                <a:latin typeface="Andes ExtraLight" panose="02000000000000000000" pitchFamily="50" charset="0"/>
              </a:rPr>
              <a:t>1818 H Street, NW || Washington DC || USA</a:t>
            </a:r>
            <a:br>
              <a:rPr lang="en-US" sz="1600">
                <a:latin typeface="Andes ExtraLight" panose="02000000000000000000" pitchFamily="50" charset="0"/>
              </a:rPr>
            </a:br>
            <a:r>
              <a:rPr lang="en-US" sz="1600" b="1">
                <a:latin typeface="Andes ExtraLight" panose="02000000000000000000" pitchFamily="50" charset="0"/>
                <a:hlinkClick r:id="rId2"/>
              </a:rPr>
              <a:t>www.esmap.org</a:t>
            </a:r>
            <a:r>
              <a:rPr lang="en-US" sz="1600" b="1">
                <a:latin typeface="Andes ExtraLight" panose="02000000000000000000" pitchFamily="50" charset="0"/>
              </a:rPr>
              <a:t> </a:t>
            </a:r>
            <a:r>
              <a:rPr lang="en-US" sz="1600" b="0">
                <a:solidFill>
                  <a:schemeClr val="bg1"/>
                </a:solidFill>
                <a:latin typeface="Andes ExtraLight" panose="02000000000000000000" pitchFamily="50" charset="0"/>
              </a:rPr>
              <a:t>||</a:t>
            </a:r>
            <a:r>
              <a:rPr lang="en-US" sz="1600" b="1">
                <a:latin typeface="Andes ExtraLight" panose="02000000000000000000" pitchFamily="50" charset="0"/>
              </a:rPr>
              <a:t> </a:t>
            </a:r>
            <a:r>
              <a:rPr lang="en-US" sz="1600" b="1">
                <a:latin typeface="Andes ExtraLight" panose="02000000000000000000" pitchFamily="50" charset="0"/>
                <a:hlinkClick r:id="rId3"/>
              </a:rPr>
              <a:t>esmap@worldbank.org</a:t>
            </a:r>
            <a:endParaRPr lang="en-US" sz="1600" b="1">
              <a:latin typeface="Andes ExtraLight" panose="020000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D0EE9E-0774-469F-BF9A-5DC1151BCD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540" y="5821799"/>
            <a:ext cx="3007710" cy="600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30AC78-045C-4CAE-89CE-D14D44A67F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924"/>
            <a:ext cx="3217653" cy="14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0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258D-817B-4A71-B558-8F4D9B378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ustomShape 59">
            <a:extLst>
              <a:ext uri="{FF2B5EF4-FFF2-40B4-BE49-F238E27FC236}">
                <a16:creationId xmlns:a16="http://schemas.microsoft.com/office/drawing/2014/main" id="{5F461D53-9006-4C7F-99E1-8C445B8B408D}"/>
              </a:ext>
            </a:extLst>
          </p:cNvPr>
          <p:cNvSpPr/>
          <p:nvPr/>
        </p:nvSpPr>
        <p:spPr>
          <a:xfrm>
            <a:off x="0" y="772997"/>
            <a:ext cx="12190560" cy="91440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51E9569-524E-490A-BD49-C35ECD535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34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B0BACA-A4D0-4045-8FF4-61A4F8E84D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3" y="6415529"/>
            <a:ext cx="1287320" cy="245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F9D982-8C3D-486D-A7DB-F8163D2E81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89" y="6409664"/>
            <a:ext cx="1555798" cy="3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7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plit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AE5D8-3748-4FF4-8C03-C4E56C0ED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0060"/>
            <a:ext cx="5181600" cy="50469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B459-6F3A-46AF-A43A-CC6B9B7AB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30060"/>
            <a:ext cx="5181600" cy="50469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ustomShape 59">
            <a:extLst>
              <a:ext uri="{FF2B5EF4-FFF2-40B4-BE49-F238E27FC236}">
                <a16:creationId xmlns:a16="http://schemas.microsoft.com/office/drawing/2014/main" id="{1AE3E34D-AD70-4240-83F7-9EBC28C38CD2}"/>
              </a:ext>
            </a:extLst>
          </p:cNvPr>
          <p:cNvSpPr/>
          <p:nvPr/>
        </p:nvSpPr>
        <p:spPr>
          <a:xfrm>
            <a:off x="0" y="772997"/>
            <a:ext cx="12190560" cy="91440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9CEA9-F896-4794-A274-2269CFCF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34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9CB898-640D-4046-9CEE-1F7D1ACC8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3" y="6415529"/>
            <a:ext cx="1287320" cy="245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48A0B5-6110-4FC3-AF1E-69ED2FA508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89" y="6409664"/>
            <a:ext cx="1555798" cy="3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2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E9D2C-97B4-4F15-9EBB-1022C78CD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3828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ndes Bold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7D6CC-9C58-4AAB-BE5E-B582298EC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61713"/>
            <a:ext cx="5157787" cy="412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56E1F-AAE1-445C-B62E-CCF936D5E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29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ndes Bold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F339D-2FE0-48C8-B78C-E29169580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61713"/>
            <a:ext cx="5183188" cy="4127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ustomShape 59">
            <a:extLst>
              <a:ext uri="{FF2B5EF4-FFF2-40B4-BE49-F238E27FC236}">
                <a16:creationId xmlns:a16="http://schemas.microsoft.com/office/drawing/2014/main" id="{DDA245AF-7BE1-4757-B56A-2182C06C0ADB}"/>
              </a:ext>
            </a:extLst>
          </p:cNvPr>
          <p:cNvSpPr/>
          <p:nvPr/>
        </p:nvSpPr>
        <p:spPr>
          <a:xfrm>
            <a:off x="0" y="772997"/>
            <a:ext cx="12190560" cy="91440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FD65C-A85A-4AAC-9DEA-883CB7F69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B24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92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espok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59">
            <a:extLst>
              <a:ext uri="{FF2B5EF4-FFF2-40B4-BE49-F238E27FC236}">
                <a16:creationId xmlns:a16="http://schemas.microsoft.com/office/drawing/2014/main" id="{D5832A2A-09D8-440D-B623-9560A5431959}"/>
              </a:ext>
            </a:extLst>
          </p:cNvPr>
          <p:cNvSpPr/>
          <p:nvPr/>
        </p:nvSpPr>
        <p:spPr>
          <a:xfrm>
            <a:off x="0" y="772997"/>
            <a:ext cx="12190560" cy="91440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B9372-BB49-4BEB-AA59-233C1B8EC0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B24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CE3B36-205E-427F-97BB-C917942C9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3" y="6415529"/>
            <a:ext cx="1287320" cy="245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EE952F-A3DD-4459-9441-4A9C9BF527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89" y="6409664"/>
            <a:ext cx="1555798" cy="3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espoke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59">
            <a:extLst>
              <a:ext uri="{FF2B5EF4-FFF2-40B4-BE49-F238E27FC236}">
                <a16:creationId xmlns:a16="http://schemas.microsoft.com/office/drawing/2014/main" id="{D5832A2A-09D8-440D-B623-9560A5431959}"/>
              </a:ext>
            </a:extLst>
          </p:cNvPr>
          <p:cNvSpPr/>
          <p:nvPr/>
        </p:nvSpPr>
        <p:spPr>
          <a:xfrm>
            <a:off x="0" y="772997"/>
            <a:ext cx="12190560" cy="91440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B9372-BB49-4BEB-AA59-233C1B8EC0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B24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800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esp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0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D455-79B5-42A5-81E9-B7F875B0D8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549308"/>
          </a:xfrm>
          <a:prstGeom prst="rect">
            <a:avLst/>
          </a:prstGeom>
          <a:solidFill>
            <a:srgbClr val="002345"/>
          </a:solidFill>
        </p:spPr>
        <p:txBody>
          <a:bodyPr anchor="b"/>
          <a:lstStyle>
            <a:lvl1pPr marL="112713" indent="0">
              <a:defRPr sz="3200" cap="small" baseline="0">
                <a:solidFill>
                  <a:schemeClr val="bg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CF31A-ECF9-4A9D-AF36-D691595D8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CB2CD-2FA2-4AFA-8945-C00250891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08292"/>
            <a:ext cx="3932237" cy="3760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ustomShape 59">
            <a:extLst>
              <a:ext uri="{FF2B5EF4-FFF2-40B4-BE49-F238E27FC236}">
                <a16:creationId xmlns:a16="http://schemas.microsoft.com/office/drawing/2014/main" id="{17A58624-5CB2-47E2-904D-9648602A598D}"/>
              </a:ext>
            </a:extLst>
          </p:cNvPr>
          <p:cNvSpPr/>
          <p:nvPr/>
        </p:nvSpPr>
        <p:spPr>
          <a:xfrm>
            <a:off x="838200" y="2006508"/>
            <a:ext cx="3933825" cy="91440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75421-158A-42BF-915F-E8B6D1F1E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3" y="6415529"/>
            <a:ext cx="1287320" cy="245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04B999-13BE-4DE1-B878-391455AF73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89" y="6409664"/>
            <a:ext cx="1555798" cy="3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6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D55A-E833-4DA6-AD38-65646AC9F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549308"/>
          </a:xfrm>
          <a:prstGeom prst="rect">
            <a:avLst/>
          </a:prstGeom>
          <a:solidFill>
            <a:srgbClr val="0B243B"/>
          </a:solidFill>
        </p:spPr>
        <p:txBody>
          <a:bodyPr anchor="b"/>
          <a:lstStyle>
            <a:lvl1pPr marL="112713" indent="0">
              <a:defRPr sz="3200" cap="small" baseline="0">
                <a:solidFill>
                  <a:schemeClr val="bg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54A6A-AC73-48AF-B501-05697A071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2CEEB-A6D1-4A1D-B70F-ED95D7DCF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08292"/>
            <a:ext cx="3932237" cy="3760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ustomShape 59">
            <a:extLst>
              <a:ext uri="{FF2B5EF4-FFF2-40B4-BE49-F238E27FC236}">
                <a16:creationId xmlns:a16="http://schemas.microsoft.com/office/drawing/2014/main" id="{98462775-4D0C-4683-A264-F787726F0A51}"/>
              </a:ext>
            </a:extLst>
          </p:cNvPr>
          <p:cNvSpPr/>
          <p:nvPr/>
        </p:nvSpPr>
        <p:spPr>
          <a:xfrm>
            <a:off x="838200" y="2006508"/>
            <a:ext cx="3933825" cy="91440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E8DD43-8886-4FD4-A6D7-167406A78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3" y="6415529"/>
            <a:ext cx="1287320" cy="245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ED3B70-B26C-4301-8B5B-B08461F5A8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89" y="6409664"/>
            <a:ext cx="1555798" cy="3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2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8EE95-8A05-4248-BA5E-AD8C27078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38687"/>
            <a:ext cx="10515600" cy="503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5A976-48FB-40C4-B337-519DA71A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4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7" r:id="rId3"/>
    <p:sldLayoutId id="2147483738" r:id="rId4"/>
    <p:sldLayoutId id="2147483739" r:id="rId5"/>
    <p:sldLayoutId id="2147483747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marL="457200" indent="0"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rgbClr val="002345"/>
          </a:solidFill>
          <a:latin typeface="Andes Bold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345"/>
          </a:solidFill>
          <a:latin typeface="Andes" panose="02000000000000000000" pitchFamily="50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345"/>
          </a:solidFill>
          <a:latin typeface="Andes" panose="02000000000000000000" pitchFamily="50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345"/>
          </a:solidFill>
          <a:latin typeface="Andes" panose="02000000000000000000" pitchFamily="50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345"/>
          </a:solidFill>
          <a:latin typeface="Andes" panose="02000000000000000000" pitchFamily="50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345"/>
          </a:solidFill>
          <a:latin typeface="Andes" panose="02000000000000000000" pitchFamily="50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345B-193E-495A-8DA5-CE7F5948A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Gender and Energy 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-The Evolution*-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96EB1-C27B-46EA-9EB9-278501292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4DB7B-CD5E-4941-861D-2C1975B0C9BD}"/>
              </a:ext>
            </a:extLst>
          </p:cNvPr>
          <p:cNvSpPr txBox="1">
            <a:spLocks/>
          </p:cNvSpPr>
          <p:nvPr/>
        </p:nvSpPr>
        <p:spPr>
          <a:xfrm>
            <a:off x="4317559" y="3509963"/>
            <a:ext cx="7250264" cy="6885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small" baseline="0">
                <a:solidFill>
                  <a:schemeClr val="bg1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Nathyeli Acuna – nacuna@worldbank.org </a:t>
            </a:r>
          </a:p>
          <a:p>
            <a:pPr algn="r"/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Gender Specialist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138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26907-9502-45C9-97CF-66476266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How</a:t>
            </a:r>
            <a:r>
              <a:rPr lang="es-ES" dirty="0"/>
              <a:t> do </a:t>
            </a:r>
            <a:r>
              <a:rPr lang="es-ES" dirty="0" err="1"/>
              <a:t>we</a:t>
            </a:r>
            <a:r>
              <a:rPr lang="es-ES" dirty="0"/>
              <a:t> do </a:t>
            </a:r>
            <a:r>
              <a:rPr lang="es-ES" dirty="0" err="1"/>
              <a:t>it</a:t>
            </a:r>
            <a:r>
              <a:rPr lang="es-ES" dirty="0"/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F70BA-1C81-49EB-9F7B-A54FCF32E4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429475" y="-2929245"/>
            <a:ext cx="10515600" cy="5038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ndes" panose="02000000000000000000" pitchFamily="50" charset="0"/>
              </a:rPr>
              <a:t>Operational</a:t>
            </a:r>
            <a:r>
              <a:rPr lang="en-US" sz="1400" dirty="0">
                <a:latin typeface="Andes" panose="02000000000000000000" pitchFamily="50" charset="0"/>
              </a:rPr>
              <a:t> technical support. </a:t>
            </a:r>
          </a:p>
          <a:p>
            <a:endParaRPr lang="en-US" sz="900" dirty="0">
              <a:latin typeface="Andes" panose="02000000000000000000" pitchFamily="50" charset="0"/>
            </a:endParaRPr>
          </a:p>
          <a:p>
            <a:r>
              <a:rPr lang="en-US" sz="1400" dirty="0">
                <a:latin typeface="Andes" panose="02000000000000000000" pitchFamily="50" charset="0"/>
              </a:rPr>
              <a:t>Producing new cutting-edge </a:t>
            </a:r>
            <a:r>
              <a:rPr lang="en-US" sz="1400" b="1" dirty="0">
                <a:latin typeface="Andes" panose="02000000000000000000" pitchFamily="50" charset="0"/>
              </a:rPr>
              <a:t>knowledge and data &amp; information.</a:t>
            </a:r>
            <a:endParaRPr lang="en-US" sz="1400" dirty="0">
              <a:latin typeface="Andes" panose="02000000000000000000" pitchFamily="50" charset="0"/>
            </a:endParaRPr>
          </a:p>
          <a:p>
            <a:endParaRPr lang="en-US" sz="900" b="1" dirty="0">
              <a:latin typeface="Andes" panose="02000000000000000000" pitchFamily="50" charset="0"/>
            </a:endParaRPr>
          </a:p>
          <a:p>
            <a:r>
              <a:rPr lang="en-US" sz="1400" b="1" dirty="0">
                <a:latin typeface="Andes" panose="02000000000000000000" pitchFamily="50" charset="0"/>
              </a:rPr>
              <a:t>Advocacy</a:t>
            </a:r>
            <a:r>
              <a:rPr lang="en-US" sz="1400" dirty="0">
                <a:latin typeface="Andes" panose="02000000000000000000" pitchFamily="50" charset="0"/>
              </a:rPr>
              <a:t>, and consolidation &amp; creation of </a:t>
            </a:r>
            <a:r>
              <a:rPr lang="en-US" sz="1400" b="1" dirty="0">
                <a:latin typeface="Andes" panose="02000000000000000000" pitchFamily="50" charset="0"/>
              </a:rPr>
              <a:t>partnerships</a:t>
            </a:r>
            <a:r>
              <a:rPr lang="en-US" sz="1400" dirty="0">
                <a:latin typeface="Andes" panose="02000000000000000000" pitchFamily="50" charset="0"/>
              </a:rPr>
              <a:t>. </a:t>
            </a:r>
          </a:p>
          <a:p>
            <a:endParaRPr lang="en-US" sz="1000" dirty="0">
              <a:latin typeface="Andes" panose="02000000000000000000" pitchFamily="50" charset="0"/>
            </a:endParaRPr>
          </a:p>
          <a:p>
            <a:r>
              <a:rPr lang="en-US" sz="1400" dirty="0">
                <a:latin typeface="Andes" panose="02000000000000000000" pitchFamily="50" charset="0"/>
              </a:rPr>
              <a:t>Special focus on SIDS countries and Women's employment in RE.</a:t>
            </a:r>
            <a:endParaRPr lang="en-US" sz="1400" b="1" dirty="0">
              <a:latin typeface="Andes" panose="02000000000000000000" pitchFamily="50" charset="0"/>
            </a:endParaRPr>
          </a:p>
          <a:p>
            <a:endParaRPr lang="en-US" sz="1400" b="1" dirty="0">
              <a:latin typeface="Andes" panose="02000000000000000000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8581C7-C74A-40BF-A340-A9E152113611}"/>
              </a:ext>
            </a:extLst>
          </p:cNvPr>
          <p:cNvSpPr/>
          <p:nvPr/>
        </p:nvSpPr>
        <p:spPr>
          <a:xfrm>
            <a:off x="2161197" y="3309808"/>
            <a:ext cx="1885539" cy="2870060"/>
          </a:xfrm>
          <a:prstGeom prst="rect">
            <a:avLst/>
          </a:prstGeom>
          <a:solidFill>
            <a:srgbClr val="D96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744E04-7F25-4AD0-8E90-6D1F9581723C}"/>
              </a:ext>
            </a:extLst>
          </p:cNvPr>
          <p:cNvSpPr/>
          <p:nvPr/>
        </p:nvSpPr>
        <p:spPr>
          <a:xfrm>
            <a:off x="2350047" y="2060192"/>
            <a:ext cx="1346940" cy="1338084"/>
          </a:xfrm>
          <a:prstGeom prst="ellipse">
            <a:avLst/>
          </a:prstGeom>
          <a:solidFill>
            <a:srgbClr val="D96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7E9FCC-3508-4C85-96AC-8041947B7D3E}"/>
              </a:ext>
            </a:extLst>
          </p:cNvPr>
          <p:cNvSpPr txBox="1"/>
          <p:nvPr/>
        </p:nvSpPr>
        <p:spPr>
          <a:xfrm>
            <a:off x="2326299" y="3508783"/>
            <a:ext cx="1646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ndes" panose="02000000000000000000" pitchFamily="50" charset="0"/>
              </a:rPr>
              <a:t>Producing new cutting-edge </a:t>
            </a:r>
            <a:r>
              <a:rPr lang="en-US" sz="1600" b="1" dirty="0">
                <a:latin typeface="Andes" panose="02000000000000000000" pitchFamily="50" charset="0"/>
              </a:rPr>
              <a:t>knowledge and data &amp; information.</a:t>
            </a:r>
          </a:p>
          <a:p>
            <a:endParaRPr lang="en-US" sz="1600" b="1" dirty="0">
              <a:latin typeface="Andes" panose="02000000000000000000" pitchFamily="50" charset="0"/>
            </a:endParaRPr>
          </a:p>
          <a:p>
            <a:r>
              <a:rPr lang="en-US" sz="1600" dirty="0">
                <a:latin typeface="Andes" panose="02000000000000000000" pitchFamily="50" charset="0"/>
              </a:rPr>
              <a:t>We know there are persistent knowledge gaps</a:t>
            </a:r>
            <a:r>
              <a:rPr lang="en-US" sz="1600" b="1" dirty="0">
                <a:latin typeface="Andes" panose="02000000000000000000" pitchFamily="50" charset="0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75859C-A9FB-43DE-8A34-3E5A2C6354D0}"/>
              </a:ext>
            </a:extLst>
          </p:cNvPr>
          <p:cNvSpPr/>
          <p:nvPr/>
        </p:nvSpPr>
        <p:spPr>
          <a:xfrm>
            <a:off x="4200789" y="3309932"/>
            <a:ext cx="1885539" cy="2870060"/>
          </a:xfrm>
          <a:prstGeom prst="rect">
            <a:avLst/>
          </a:prstGeom>
          <a:solidFill>
            <a:srgbClr val="73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0E3D56-5300-43BA-8BFC-BBBCDF5DC0CA}"/>
              </a:ext>
            </a:extLst>
          </p:cNvPr>
          <p:cNvSpPr txBox="1"/>
          <p:nvPr/>
        </p:nvSpPr>
        <p:spPr>
          <a:xfrm>
            <a:off x="4320241" y="3778547"/>
            <a:ext cx="1646632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Andes" panose="02000000000000000000" pitchFamily="50" charset="0"/>
              </a:rPr>
              <a:t>Advocacy</a:t>
            </a:r>
            <a:r>
              <a:rPr lang="en-US" sz="1600" dirty="0">
                <a:latin typeface="Andes" panose="02000000000000000000" pitchFamily="50" charset="0"/>
              </a:rPr>
              <a:t>, and consolidation &amp; creation of </a:t>
            </a:r>
            <a:r>
              <a:rPr lang="en-US" sz="1600" b="1" dirty="0">
                <a:latin typeface="Andes" panose="02000000000000000000" pitchFamily="50" charset="0"/>
              </a:rPr>
              <a:t>partnerships</a:t>
            </a:r>
            <a:r>
              <a:rPr lang="en-US" sz="1600" dirty="0">
                <a:latin typeface="Andes" panose="02000000000000000000" pitchFamily="50" charset="0"/>
              </a:rPr>
              <a:t>. </a:t>
            </a:r>
          </a:p>
          <a:p>
            <a:endParaRPr lang="en-US" sz="1600" dirty="0">
              <a:latin typeface="Andes" panose="02000000000000000000" pitchFamily="50" charset="0"/>
            </a:endParaRPr>
          </a:p>
          <a:p>
            <a:r>
              <a:rPr lang="en-US" sz="1600" dirty="0">
                <a:latin typeface="Andes" panose="02000000000000000000" pitchFamily="50" charset="0"/>
              </a:rPr>
              <a:t>We know we need to collaborate.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DE5942-3D0D-4D14-82C2-C3B5C8DB3294}"/>
              </a:ext>
            </a:extLst>
          </p:cNvPr>
          <p:cNvSpPr/>
          <p:nvPr/>
        </p:nvSpPr>
        <p:spPr>
          <a:xfrm>
            <a:off x="4438250" y="2086983"/>
            <a:ext cx="1346940" cy="1338084"/>
          </a:xfrm>
          <a:prstGeom prst="ellipse">
            <a:avLst/>
          </a:prstGeom>
          <a:solidFill>
            <a:srgbClr val="73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9D74CA-6FE0-4AB3-9DA9-54A9AE61037A}"/>
              </a:ext>
            </a:extLst>
          </p:cNvPr>
          <p:cNvSpPr/>
          <p:nvPr/>
        </p:nvSpPr>
        <p:spPr>
          <a:xfrm>
            <a:off x="6229030" y="3300572"/>
            <a:ext cx="1885539" cy="2870060"/>
          </a:xfrm>
          <a:prstGeom prst="rect">
            <a:avLst/>
          </a:prstGeom>
          <a:solidFill>
            <a:srgbClr val="627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0A77AE2-4A19-4E2D-9129-20C39CC71575}"/>
              </a:ext>
            </a:extLst>
          </p:cNvPr>
          <p:cNvSpPr/>
          <p:nvPr/>
        </p:nvSpPr>
        <p:spPr>
          <a:xfrm>
            <a:off x="6486125" y="2085709"/>
            <a:ext cx="1346940" cy="1338084"/>
          </a:xfrm>
          <a:prstGeom prst="ellipse">
            <a:avLst/>
          </a:prstGeom>
          <a:solidFill>
            <a:srgbClr val="627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173F15-E92B-435F-B196-C69345FAE72E}"/>
              </a:ext>
            </a:extLst>
          </p:cNvPr>
          <p:cNvSpPr/>
          <p:nvPr/>
        </p:nvSpPr>
        <p:spPr>
          <a:xfrm>
            <a:off x="6380662" y="3922142"/>
            <a:ext cx="175685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Andes" panose="02000000000000000000" pitchFamily="50" charset="0"/>
              </a:rPr>
              <a:t>Special focus on </a:t>
            </a:r>
            <a:r>
              <a:rPr lang="en-US" sz="1600" b="1" dirty="0">
                <a:latin typeface="Andes" panose="02000000000000000000" pitchFamily="50" charset="0"/>
              </a:rPr>
              <a:t>SIDS countries and Women's employment </a:t>
            </a:r>
            <a:r>
              <a:rPr lang="en-US" sz="1600" dirty="0">
                <a:latin typeface="Andes" panose="02000000000000000000" pitchFamily="50" charset="0"/>
              </a:rPr>
              <a:t>in RE.</a:t>
            </a:r>
            <a:endParaRPr lang="en-US" sz="1600" b="1" dirty="0">
              <a:latin typeface="Andes" panose="02000000000000000000" pitchFamily="50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59BB17-3488-46E9-A505-E2A4441068FA}"/>
              </a:ext>
            </a:extLst>
          </p:cNvPr>
          <p:cNvSpPr/>
          <p:nvPr/>
        </p:nvSpPr>
        <p:spPr>
          <a:xfrm>
            <a:off x="8220339" y="3309932"/>
            <a:ext cx="1885539" cy="28700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F30439-07AE-4430-B07E-E39902831788}"/>
              </a:ext>
            </a:extLst>
          </p:cNvPr>
          <p:cNvSpPr txBox="1"/>
          <p:nvPr/>
        </p:nvSpPr>
        <p:spPr>
          <a:xfrm>
            <a:off x="8457800" y="3615261"/>
            <a:ext cx="164663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Andes" panose="02000000000000000000" pitchFamily="50" charset="0"/>
              </a:rPr>
              <a:t>Operational</a:t>
            </a:r>
            <a:r>
              <a:rPr lang="en-US" sz="1600" dirty="0">
                <a:latin typeface="Andes" panose="02000000000000000000" pitchFamily="50" charset="0"/>
              </a:rPr>
              <a:t> </a:t>
            </a:r>
            <a:r>
              <a:rPr lang="en-US" sz="1600" b="1" dirty="0">
                <a:latin typeface="Andes" panose="02000000000000000000" pitchFamily="50" charset="0"/>
              </a:rPr>
              <a:t>technical support</a:t>
            </a:r>
            <a:r>
              <a:rPr lang="en-US" sz="1600" dirty="0">
                <a:latin typeface="Andes" panose="02000000000000000000" pitchFamily="50" charset="0"/>
              </a:rPr>
              <a:t>. </a:t>
            </a:r>
          </a:p>
          <a:p>
            <a:endParaRPr lang="en-US" sz="1600" dirty="0">
              <a:latin typeface="Andes" panose="02000000000000000000" pitchFamily="50" charset="0"/>
            </a:endParaRPr>
          </a:p>
          <a:p>
            <a:r>
              <a:rPr lang="en-US" sz="1600" dirty="0">
                <a:latin typeface="Andes" panose="02000000000000000000" pitchFamily="50" charset="0"/>
              </a:rPr>
              <a:t>We participate as team members in lending operations.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45A13C-229B-40B1-A581-319068398846}"/>
              </a:ext>
            </a:extLst>
          </p:cNvPr>
          <p:cNvSpPr/>
          <p:nvPr/>
        </p:nvSpPr>
        <p:spPr>
          <a:xfrm>
            <a:off x="8457800" y="2086983"/>
            <a:ext cx="1346940" cy="13380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nnovation free icon">
            <a:extLst>
              <a:ext uri="{FF2B5EF4-FFF2-40B4-BE49-F238E27FC236}">
                <a16:creationId xmlns:a16="http://schemas.microsoft.com/office/drawing/2014/main" id="{09EF522D-01AD-4815-83E5-FEDA85676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73" y="137742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artnership free icon">
            <a:extLst>
              <a:ext uri="{FF2B5EF4-FFF2-40B4-BE49-F238E27FC236}">
                <a16:creationId xmlns:a16="http://schemas.microsoft.com/office/drawing/2014/main" id="{66CC3A7F-87D2-4848-82A6-17A5DAE77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76" y="137606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ngineer free icon">
            <a:extLst>
              <a:ext uri="{FF2B5EF4-FFF2-40B4-BE49-F238E27FC236}">
                <a16:creationId xmlns:a16="http://schemas.microsoft.com/office/drawing/2014/main" id="{86BC38A3-5CFB-49BE-9F62-413152FC8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5" y="133679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eeting free icon">
            <a:extLst>
              <a:ext uri="{FF2B5EF4-FFF2-40B4-BE49-F238E27FC236}">
                <a16:creationId xmlns:a16="http://schemas.microsoft.com/office/drawing/2014/main" id="{CB401D10-A800-4A17-BBBC-BD6E36E2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08" y="141404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1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E78CCD-CBBF-4C5A-A8F8-2943D278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Ensure</a:t>
            </a:r>
            <a:r>
              <a:rPr lang="es-ES" dirty="0"/>
              <a:t> </a:t>
            </a:r>
            <a:r>
              <a:rPr lang="es-ES" dirty="0" err="1"/>
              <a:t>Quality</a:t>
            </a:r>
            <a:r>
              <a:rPr lang="es-ES" dirty="0"/>
              <a:t> and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deliver</a:t>
            </a:r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19597F1-9452-4B88-A632-A71B9336C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656116"/>
              </p:ext>
            </p:extLst>
          </p:nvPr>
        </p:nvGraphicFramePr>
        <p:xfrm>
          <a:off x="841972" y="1717695"/>
          <a:ext cx="9913543" cy="441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7830E26-6FF5-42EC-A551-08330390FE2A}"/>
              </a:ext>
            </a:extLst>
          </p:cNvPr>
          <p:cNvSpPr/>
          <p:nvPr/>
        </p:nvSpPr>
        <p:spPr>
          <a:xfrm>
            <a:off x="1900205" y="1038041"/>
            <a:ext cx="9449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ndes" panose="02000000000000000000" pitchFamily="50" charset="0"/>
              </a:rPr>
              <a:t>Energy  and Gender Mainstreaming in Bank’s Lending Operations</a:t>
            </a:r>
            <a:endParaRPr lang="en-US" sz="1600" b="1" dirty="0">
              <a:solidFill>
                <a:srgbClr val="002060"/>
              </a:solidFill>
              <a:latin typeface="Andes" panose="02000000000000000000" pitchFamily="50" charset="0"/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Andes" panose="02000000000000000000" pitchFamily="50" charset="0"/>
              </a:rPr>
              <a:t>(FY18-FY22)</a:t>
            </a:r>
          </a:p>
        </p:txBody>
      </p:sp>
    </p:spTree>
    <p:extLst>
      <p:ext uri="{BB962C8B-B14F-4D97-AF65-F5344CB8AC3E}">
        <p14:creationId xmlns:p14="http://schemas.microsoft.com/office/powerpoint/2010/main" val="3862324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to Overcome the 3 Biggest Blogging Challenges">
            <a:extLst>
              <a:ext uri="{FF2B5EF4-FFF2-40B4-BE49-F238E27FC236}">
                <a16:creationId xmlns:a16="http://schemas.microsoft.com/office/drawing/2014/main" id="{E221CCE6-2FDE-43DC-8F8C-8E618600E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7641" y="1138687"/>
            <a:ext cx="9596717" cy="50382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5E6041-23D0-48DF-8817-9AB481A8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7240"/>
          </a:xfrm>
        </p:spPr>
        <p:txBody>
          <a:bodyPr anchor="ctr">
            <a:normAutofit/>
          </a:bodyPr>
          <a:lstStyle/>
          <a:p>
            <a:r>
              <a:rPr lang="es-ES" dirty="0" err="1"/>
              <a:t>But</a:t>
            </a:r>
            <a:r>
              <a:rPr lang="es-ES" dirty="0"/>
              <a:t>… </a:t>
            </a:r>
            <a:r>
              <a:rPr lang="es-ES" dirty="0" err="1"/>
              <a:t>there</a:t>
            </a:r>
            <a:r>
              <a:rPr lang="es-ES" dirty="0"/>
              <a:t> are </a:t>
            </a:r>
            <a:r>
              <a:rPr lang="es-ES" dirty="0" err="1"/>
              <a:t>Challenges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Are </a:t>
            </a:r>
            <a:r>
              <a:rPr lang="es-ES" dirty="0" err="1"/>
              <a:t>Trying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Solve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7C527-D88D-4689-9321-D2C6878FE02D}"/>
              </a:ext>
            </a:extLst>
          </p:cNvPr>
          <p:cNvSpPr txBox="1"/>
          <p:nvPr/>
        </p:nvSpPr>
        <p:spPr>
          <a:xfrm>
            <a:off x="1013988" y="1464613"/>
            <a:ext cx="10746464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Cultural constraints.             </a:t>
            </a:r>
            <a:r>
              <a:rPr lang="en-US" dirty="0">
                <a:latin typeface="Ande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esources (financial and human).            How to position gender a priority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344FB-348F-490D-81FD-A9CD0EE3F854}"/>
              </a:ext>
            </a:extLst>
          </p:cNvPr>
          <p:cNvSpPr txBox="1"/>
          <p:nvPr/>
        </p:nvSpPr>
        <p:spPr>
          <a:xfrm>
            <a:off x="1783531" y="5719313"/>
            <a:ext cx="8474045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Methodologic issues.                       Lack of data.                     How to be innovative.</a:t>
            </a:r>
          </a:p>
        </p:txBody>
      </p:sp>
    </p:spTree>
    <p:extLst>
      <p:ext uri="{BB962C8B-B14F-4D97-AF65-F5344CB8AC3E}">
        <p14:creationId xmlns:p14="http://schemas.microsoft.com/office/powerpoint/2010/main" val="350537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59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B8EBDCE-16DA-42E7-9CAE-1BB62C62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686" y="3429000"/>
            <a:ext cx="12192000" cy="231458"/>
          </a:xfrm>
        </p:spPr>
        <p:txBody>
          <a:bodyPr>
            <a:noAutofit/>
          </a:bodyPr>
          <a:lstStyle/>
          <a:p>
            <a:r>
              <a:rPr lang="en-US" sz="13800" dirty="0"/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88321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B8EBDCE-16DA-42E7-9CAE-1BB62C62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5799" y="336563"/>
            <a:ext cx="12192000" cy="231458"/>
          </a:xfrm>
        </p:spPr>
        <p:txBody>
          <a:bodyPr>
            <a:normAutofit fontScale="90000"/>
          </a:bodyPr>
          <a:lstStyle/>
          <a:p>
            <a:r>
              <a:rPr lang="en-US" dirty="0"/>
              <a:t>Gender Gaps are Present in the Energy Sector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BA15E-B716-4B91-A78B-0C07073B40E1}"/>
              </a:ext>
            </a:extLst>
          </p:cNvPr>
          <p:cNvSpPr txBox="1"/>
          <p:nvPr/>
        </p:nvSpPr>
        <p:spPr>
          <a:xfrm>
            <a:off x="594643" y="976377"/>
            <a:ext cx="136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ndes" panose="02000000000000000000" pitchFamily="50" charset="0"/>
              </a:rPr>
              <a:t>For Ghana…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3B7C6-17A6-48A3-A8DE-DC7B79A8AB32}"/>
              </a:ext>
            </a:extLst>
          </p:cNvPr>
          <p:cNvSpPr/>
          <p:nvPr/>
        </p:nvSpPr>
        <p:spPr>
          <a:xfrm>
            <a:off x="121277" y="2788548"/>
            <a:ext cx="1885539" cy="3443988"/>
          </a:xfrm>
          <a:prstGeom prst="rect">
            <a:avLst/>
          </a:prstGeom>
          <a:solidFill>
            <a:srgbClr val="3A9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des" panose="020000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2C65C4-6637-4F39-812B-E5A3E1BB691B}"/>
              </a:ext>
            </a:extLst>
          </p:cNvPr>
          <p:cNvSpPr txBox="1"/>
          <p:nvPr/>
        </p:nvSpPr>
        <p:spPr>
          <a:xfrm>
            <a:off x="274299" y="2945845"/>
            <a:ext cx="164663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Women are less likely than men to be enrolled in tertiary education (13.6% vs. 17.7%)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Andes" panose="02000000000000000000" pitchFamily="50" charset="0"/>
            </a:endParaRPr>
          </a:p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(WEF, 2021)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ndes" panose="020000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B671E9-EF90-423F-923F-8F4C6E3E2A12}"/>
              </a:ext>
            </a:extLst>
          </p:cNvPr>
          <p:cNvSpPr/>
          <p:nvPr/>
        </p:nvSpPr>
        <p:spPr>
          <a:xfrm>
            <a:off x="2161197" y="2808844"/>
            <a:ext cx="1885539" cy="3443988"/>
          </a:xfrm>
          <a:prstGeom prst="rect">
            <a:avLst/>
          </a:prstGeom>
          <a:solidFill>
            <a:srgbClr val="D96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des" panose="02000000000000000000" pitchFamily="50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F9A131-5689-4D33-98CD-1062FA1C5822}"/>
              </a:ext>
            </a:extLst>
          </p:cNvPr>
          <p:cNvSpPr/>
          <p:nvPr/>
        </p:nvSpPr>
        <p:spPr>
          <a:xfrm>
            <a:off x="2350047" y="1559228"/>
            <a:ext cx="1346940" cy="1338084"/>
          </a:xfrm>
          <a:prstGeom prst="ellipse">
            <a:avLst/>
          </a:prstGeom>
          <a:solidFill>
            <a:srgbClr val="D96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des" panose="020000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3C2585-1D20-4A6A-8452-340CB56998D8}"/>
              </a:ext>
            </a:extLst>
          </p:cNvPr>
          <p:cNvSpPr txBox="1"/>
          <p:nvPr/>
        </p:nvSpPr>
        <p:spPr>
          <a:xfrm>
            <a:off x="2326299" y="3007819"/>
            <a:ext cx="164663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Women work less than men (65.4% vs. 72.9%) and when they do it is in the informal sector (91%). </a:t>
            </a:r>
          </a:p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(WEF, 2021)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7C8DD4-F6E1-4DB8-8953-330992E5EB8E}"/>
              </a:ext>
            </a:extLst>
          </p:cNvPr>
          <p:cNvSpPr/>
          <p:nvPr/>
        </p:nvSpPr>
        <p:spPr>
          <a:xfrm>
            <a:off x="4200789" y="2808968"/>
            <a:ext cx="1885539" cy="3443988"/>
          </a:xfrm>
          <a:prstGeom prst="rect">
            <a:avLst/>
          </a:prstGeom>
          <a:solidFill>
            <a:srgbClr val="73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des" panose="020000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BB48AE-DDB0-4FD9-A9F7-C31AB7DD4529}"/>
              </a:ext>
            </a:extLst>
          </p:cNvPr>
          <p:cNvSpPr txBox="1"/>
          <p:nvPr/>
        </p:nvSpPr>
        <p:spPr>
          <a:xfrm>
            <a:off x="4320241" y="3277583"/>
            <a:ext cx="1830426" cy="27238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Women have low access to financial services (53.7% vs. 61.7%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(World Bank, 2021)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 and entrepreneurship is low among them (31.6% of firms with women as a head).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(WEF, 2021)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463183-23C8-4E26-9718-193E38B651F8}"/>
              </a:ext>
            </a:extLst>
          </p:cNvPr>
          <p:cNvSpPr/>
          <p:nvPr/>
        </p:nvSpPr>
        <p:spPr>
          <a:xfrm>
            <a:off x="4438250" y="1586019"/>
            <a:ext cx="1346940" cy="1338084"/>
          </a:xfrm>
          <a:prstGeom prst="ellipse">
            <a:avLst/>
          </a:prstGeom>
          <a:solidFill>
            <a:srgbClr val="73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des" panose="02000000000000000000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2644DA-1638-4D8B-A007-CF42C76D95C8}"/>
              </a:ext>
            </a:extLst>
          </p:cNvPr>
          <p:cNvSpPr/>
          <p:nvPr/>
        </p:nvSpPr>
        <p:spPr>
          <a:xfrm>
            <a:off x="6229030" y="2799608"/>
            <a:ext cx="1885539" cy="3443988"/>
          </a:xfrm>
          <a:prstGeom prst="rect">
            <a:avLst/>
          </a:prstGeom>
          <a:solidFill>
            <a:srgbClr val="627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des" panose="02000000000000000000" pitchFamily="50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FC0391-4A20-42F6-98EA-60BFC1E9ED0A}"/>
              </a:ext>
            </a:extLst>
          </p:cNvPr>
          <p:cNvSpPr/>
          <p:nvPr/>
        </p:nvSpPr>
        <p:spPr>
          <a:xfrm>
            <a:off x="6486125" y="1584745"/>
            <a:ext cx="1346940" cy="1338084"/>
          </a:xfrm>
          <a:prstGeom prst="ellipse">
            <a:avLst/>
          </a:prstGeom>
          <a:solidFill>
            <a:srgbClr val="627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des" panose="02000000000000000000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1368BA-CE51-43CD-829D-4B297EBAA8D9}"/>
              </a:ext>
            </a:extLst>
          </p:cNvPr>
          <p:cNvSpPr/>
          <p:nvPr/>
        </p:nvSpPr>
        <p:spPr>
          <a:xfrm>
            <a:off x="6301565" y="3135392"/>
            <a:ext cx="1756859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Slightly more homes run by women have electricity than men (83.9% vs 83.2); but not in urban areas</a:t>
            </a:r>
          </a:p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(DHS, 2019)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07F521-C63E-4EAA-9AF4-9C41009FC78B}"/>
              </a:ext>
            </a:extLst>
          </p:cNvPr>
          <p:cNvSpPr/>
          <p:nvPr/>
        </p:nvSpPr>
        <p:spPr>
          <a:xfrm>
            <a:off x="8220339" y="2808968"/>
            <a:ext cx="1885539" cy="3443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des" panose="020000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D94B2A-733F-4E4B-9F36-7296782E46D8}"/>
              </a:ext>
            </a:extLst>
          </p:cNvPr>
          <p:cNvSpPr txBox="1"/>
          <p:nvPr/>
        </p:nvSpPr>
        <p:spPr>
          <a:xfrm>
            <a:off x="8303580" y="2965713"/>
            <a:ext cx="1766086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Women are more likely to use pollutants as fuel for cooking than men (e.g.: charcoal 41.9% vs 34.4%)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(DHS, 2019)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 .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Andes" panose="02000000000000000000" pitchFamily="50" charset="0"/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88% of time women are in charge of fuel collection</a:t>
            </a:r>
            <a:endParaRPr lang="en-US" sz="1100" dirty="0">
              <a:solidFill>
                <a:schemeClr val="tx2">
                  <a:lumMod val="75000"/>
                </a:schemeClr>
              </a:solidFill>
              <a:latin typeface="Andes" panose="02000000000000000000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BE56A4-1446-496D-8308-B2892284C18A}"/>
              </a:ext>
            </a:extLst>
          </p:cNvPr>
          <p:cNvSpPr/>
          <p:nvPr/>
        </p:nvSpPr>
        <p:spPr>
          <a:xfrm>
            <a:off x="8457800" y="1586019"/>
            <a:ext cx="1346940" cy="13380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des" panose="02000000000000000000" pitchFamily="50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14D2EF-6509-4C57-B388-06C73847A4FB}"/>
              </a:ext>
            </a:extLst>
          </p:cNvPr>
          <p:cNvSpPr/>
          <p:nvPr/>
        </p:nvSpPr>
        <p:spPr>
          <a:xfrm>
            <a:off x="10232407" y="2799608"/>
            <a:ext cx="1885539" cy="3443988"/>
          </a:xfrm>
          <a:prstGeom prst="rect">
            <a:avLst/>
          </a:prstGeom>
          <a:solidFill>
            <a:srgbClr val="FF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des" panose="02000000000000000000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D28412-F45B-4AFB-85D3-BF7663BAED14}"/>
              </a:ext>
            </a:extLst>
          </p:cNvPr>
          <p:cNvSpPr/>
          <p:nvPr/>
        </p:nvSpPr>
        <p:spPr>
          <a:xfrm>
            <a:off x="10296746" y="3230999"/>
            <a:ext cx="1756859" cy="1738938"/>
          </a:xfrm>
          <a:prstGeom prst="rect">
            <a:avLst/>
          </a:prstGeom>
          <a:solidFill>
            <a:srgbClr val="FFCDCD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Only about 20% of employees working in the energy sector are women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Andes" panose="02000000000000000000" pitchFamily="50" charset="0"/>
            </a:endParaRPr>
          </a:p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(USAID)</a:t>
            </a:r>
          </a:p>
        </p:txBody>
      </p:sp>
      <p:pic>
        <p:nvPicPr>
          <p:cNvPr id="26" name="Picture 25" descr="Shape, icon&#10;&#10;Description automatically generated">
            <a:extLst>
              <a:ext uri="{FF2B5EF4-FFF2-40B4-BE49-F238E27FC236}">
                <a16:creationId xmlns:a16="http://schemas.microsoft.com/office/drawing/2014/main" id="{5FA31AB8-BE2A-47DD-BBDB-C519F0F8E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06" y="1747829"/>
            <a:ext cx="1020575" cy="1020575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D9813C26-F339-403D-A026-64A3FC4037ED}"/>
              </a:ext>
            </a:extLst>
          </p:cNvPr>
          <p:cNvSpPr/>
          <p:nvPr/>
        </p:nvSpPr>
        <p:spPr>
          <a:xfrm>
            <a:off x="10489502" y="1584745"/>
            <a:ext cx="1346940" cy="1338084"/>
          </a:xfrm>
          <a:prstGeom prst="ellipse">
            <a:avLst/>
          </a:prstGeom>
          <a:solidFill>
            <a:srgbClr val="FF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des" panose="02000000000000000000" pitchFamily="50" charset="0"/>
            </a:endParaRP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1B723405-635E-4ECE-8DD4-CA887DD24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2819" y="1937206"/>
            <a:ext cx="901395" cy="901395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0E8823B0-917F-41B9-B984-6D58DC4A2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49" y="1747829"/>
            <a:ext cx="1020575" cy="1020575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2690DD8-B8A9-4B75-908D-FABBC850F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92" y="1810867"/>
            <a:ext cx="917285" cy="917285"/>
          </a:xfrm>
          <a:prstGeom prst="rect">
            <a:avLst/>
          </a:prstGeom>
        </p:spPr>
      </p:pic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E024AE9-41AC-4D16-A0E9-78ABE87AB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08" y="1892262"/>
            <a:ext cx="914400" cy="91440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A3F35518-50B5-444C-92A7-D7C9C4C9465B}"/>
              </a:ext>
            </a:extLst>
          </p:cNvPr>
          <p:cNvSpPr/>
          <p:nvPr/>
        </p:nvSpPr>
        <p:spPr>
          <a:xfrm>
            <a:off x="307530" y="1550055"/>
            <a:ext cx="1346940" cy="1338084"/>
          </a:xfrm>
          <a:prstGeom prst="ellipse">
            <a:avLst/>
          </a:prstGeom>
          <a:solidFill>
            <a:srgbClr val="3A9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des" panose="02000000000000000000" pitchFamily="50" charset="0"/>
            </a:endParaRPr>
          </a:p>
        </p:txBody>
      </p: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732C3EBE-BFC9-4CF5-9163-5DB272173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0" y="1863057"/>
            <a:ext cx="914400" cy="914400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FA1F68A2-E421-4BF0-B43B-446D893334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56" y="20084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4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C67EDB-97AC-4EF8-9884-3E7FF578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7240"/>
          </a:xfrm>
        </p:spPr>
        <p:txBody>
          <a:bodyPr/>
          <a:lstStyle/>
          <a:p>
            <a:r>
              <a:rPr lang="es-ES" dirty="0" err="1"/>
              <a:t>Investing</a:t>
            </a:r>
            <a:r>
              <a:rPr lang="es-ES" dirty="0"/>
              <a:t> in Gender </a:t>
            </a:r>
            <a:r>
              <a:rPr lang="es-ES" dirty="0" err="1"/>
              <a:t>Equality</a:t>
            </a:r>
            <a:r>
              <a:rPr lang="es-ES" dirty="0"/>
              <a:t> Works: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A18C5-D1E7-45EB-831C-E94FEF057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865227"/>
            <a:ext cx="9839325" cy="3867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947E8-F6D8-4101-A9AD-778C1CB77EE6}"/>
              </a:ext>
            </a:extLst>
          </p:cNvPr>
          <p:cNvSpPr txBox="1"/>
          <p:nvPr/>
        </p:nvSpPr>
        <p:spPr>
          <a:xfrm>
            <a:off x="680382" y="1125623"/>
            <a:ext cx="1151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ndes" panose="02000000000000000000" pitchFamily="50" charset="0"/>
              </a:rPr>
              <a:t>In LAC region: Female income contributed 30% to extreme poverty reduction (2000-2010, $2.5 USD/PPP)</a:t>
            </a:r>
          </a:p>
        </p:txBody>
      </p:sp>
    </p:spTree>
    <p:extLst>
      <p:ext uri="{BB962C8B-B14F-4D97-AF65-F5344CB8AC3E}">
        <p14:creationId xmlns:p14="http://schemas.microsoft.com/office/powerpoint/2010/main" val="155176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B8EBDCE-16DA-42E7-9CAE-1BB62C62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5799" y="336563"/>
            <a:ext cx="12192000" cy="231458"/>
          </a:xfrm>
        </p:spPr>
        <p:txBody>
          <a:bodyPr>
            <a:normAutofit fontScale="90000"/>
          </a:bodyPr>
          <a:lstStyle/>
          <a:p>
            <a:r>
              <a:rPr lang="en-US" dirty="0"/>
              <a:t>The ESMAP Gender and Energy Program has evolved </a:t>
            </a:r>
            <a:br>
              <a:rPr lang="en-US" dirty="0"/>
            </a:br>
            <a:r>
              <a:rPr lang="en-US" dirty="0"/>
              <a:t>over the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946DA-4A7E-46E8-A206-FA100126C3A7}"/>
              </a:ext>
            </a:extLst>
          </p:cNvPr>
          <p:cNvSpPr txBox="1"/>
          <p:nvPr/>
        </p:nvSpPr>
        <p:spPr>
          <a:xfrm>
            <a:off x="966081" y="5294810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ndes" panose="02000000000000000000" pitchFamily="50" charset="0"/>
              </a:rPr>
              <a:t>Very general gender issues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CC4DD3-84CD-4C33-95B6-5D1048153CFF}"/>
              </a:ext>
            </a:extLst>
          </p:cNvPr>
          <p:cNvSpPr txBox="1"/>
          <p:nvPr/>
        </p:nvSpPr>
        <p:spPr>
          <a:xfrm>
            <a:off x="8053529" y="5294810"/>
            <a:ext cx="2711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des" panose="02000000000000000000" pitchFamily="50" charset="0"/>
              </a:rPr>
              <a:t>In depth and contextual gender analysis, actions and monitoring tools</a:t>
            </a:r>
          </a:p>
        </p:txBody>
      </p:sp>
      <p:pic>
        <p:nvPicPr>
          <p:cNvPr id="1032" name="Picture 8" descr="The Evolution Of The College Student">
            <a:extLst>
              <a:ext uri="{FF2B5EF4-FFF2-40B4-BE49-F238E27FC236}">
                <a16:creationId xmlns:a16="http://schemas.microsoft.com/office/drawing/2014/main" id="{2F00906B-2E6C-4374-B043-91AC3D46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52" y="996348"/>
            <a:ext cx="8153400" cy="406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4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863E258-B496-49A2-BB39-D68659857964}"/>
              </a:ext>
            </a:extLst>
          </p:cNvPr>
          <p:cNvSpPr/>
          <p:nvPr/>
        </p:nvSpPr>
        <p:spPr>
          <a:xfrm>
            <a:off x="2447924" y="2044380"/>
            <a:ext cx="7210425" cy="46828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8" descr="A picture containing text, dark, doll, toy&#10;&#10;Description automatically generated">
            <a:extLst>
              <a:ext uri="{FF2B5EF4-FFF2-40B4-BE49-F238E27FC236}">
                <a16:creationId xmlns:a16="http://schemas.microsoft.com/office/drawing/2014/main" id="{E98FF863-6309-46B3-B050-60CCB1DA2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87" y="2074702"/>
            <a:ext cx="8333189" cy="468281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C397EE-4AF2-4A46-BED3-0EDA37C3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Here’s</a:t>
            </a:r>
            <a:r>
              <a:rPr lang="es-ES" dirty="0"/>
              <a:t>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Started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0BFFC3-ED7F-404B-BBCC-D14B8213B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923924"/>
            <a:ext cx="2990850" cy="647700"/>
          </a:xfrm>
          <a:prstGeom prst="rect">
            <a:avLst/>
          </a:prstGeom>
          <a:ln w="57150">
            <a:solidFill>
              <a:srgbClr val="002345"/>
            </a:solidFill>
          </a:ln>
        </p:spPr>
      </p:pic>
      <p:pic>
        <p:nvPicPr>
          <p:cNvPr id="2054" name="Picture 6" descr="White Speech Bubble Png Transparent PNG - 600x448 - Free Download on NicePNG">
            <a:extLst>
              <a:ext uri="{FF2B5EF4-FFF2-40B4-BE49-F238E27FC236}">
                <a16:creationId xmlns:a16="http://schemas.microsoft.com/office/drawing/2014/main" id="{03DA6747-E865-4F74-A2A9-CCD9DD6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-96044"/>
            <a:ext cx="6463603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White Speech Bubble Png Transparent PNG - 600x448 - Free Download on NicePNG">
            <a:extLst>
              <a:ext uri="{FF2B5EF4-FFF2-40B4-BE49-F238E27FC236}">
                <a16:creationId xmlns:a16="http://schemas.microsoft.com/office/drawing/2014/main" id="{39724863-B250-4CC1-B91E-81AC36DD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71020" y="1427002"/>
            <a:ext cx="6533594" cy="43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100E0-8E3E-4166-A82B-45CD7C155C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1631"/>
          <a:stretch/>
        </p:blipFill>
        <p:spPr>
          <a:xfrm>
            <a:off x="8327638" y="969801"/>
            <a:ext cx="3124275" cy="5238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0D3DEF-B61D-4E23-A68F-8BE9BA8DBE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369"/>
          <a:stretch/>
        </p:blipFill>
        <p:spPr>
          <a:xfrm>
            <a:off x="8515349" y="1497012"/>
            <a:ext cx="2795587" cy="657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D2E4C8-6C1E-4AA8-95AB-9377BB40FE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5805"/>
          <a:stretch/>
        </p:blipFill>
        <p:spPr>
          <a:xfrm>
            <a:off x="1042987" y="2155824"/>
            <a:ext cx="2052638" cy="4450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D86093-4F24-4B1E-B1AD-5CAB11ACC3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78" r="31366"/>
          <a:stretch/>
        </p:blipFill>
        <p:spPr>
          <a:xfrm>
            <a:off x="447952" y="2566511"/>
            <a:ext cx="3295650" cy="723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6B2897-6766-483B-9DF8-BCF9AE77DC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827" r="2591"/>
          <a:stretch/>
        </p:blipFill>
        <p:spPr>
          <a:xfrm>
            <a:off x="700503" y="3192881"/>
            <a:ext cx="2790548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8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B8EBDCE-16DA-42E7-9CAE-1BB62C62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5799" y="336563"/>
            <a:ext cx="12192000" cy="231458"/>
          </a:xfrm>
        </p:spPr>
        <p:txBody>
          <a:bodyPr>
            <a:normAutofit fontScale="90000"/>
          </a:bodyPr>
          <a:lstStyle/>
          <a:p>
            <a:r>
              <a:rPr lang="en-US" dirty="0"/>
              <a:t>The ESMAP Gender and Energy Program has evolved </a:t>
            </a:r>
            <a:br>
              <a:rPr lang="en-US" dirty="0"/>
            </a:br>
            <a:r>
              <a:rPr lang="en-US" dirty="0"/>
              <a:t>over the years</a:t>
            </a:r>
          </a:p>
        </p:txBody>
      </p:sp>
      <p:pic>
        <p:nvPicPr>
          <p:cNvPr id="3074" name="Picture 2" descr="Energy Core | Battle Cats Wiki | Fandom">
            <a:extLst>
              <a:ext uri="{FF2B5EF4-FFF2-40B4-BE49-F238E27FC236}">
                <a16:creationId xmlns:a16="http://schemas.microsoft.com/office/drawing/2014/main" id="{28448757-8651-4814-B9C7-A7C58ED7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9" y="967051"/>
            <a:ext cx="12076201" cy="47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42C6CF-CF7D-4EFD-9E43-67BEE638F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36" y="2584741"/>
            <a:ext cx="2219325" cy="7711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1ACF9B-366E-4802-8097-53581266937F}"/>
              </a:ext>
            </a:extLst>
          </p:cNvPr>
          <p:cNvSpPr txBox="1"/>
          <p:nvPr/>
        </p:nvSpPr>
        <p:spPr>
          <a:xfrm>
            <a:off x="3050383" y="5890949"/>
            <a:ext cx="609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des" panose="02000000000000000000" pitchFamily="50" charset="0"/>
              </a:rPr>
              <a:t>She was right! </a:t>
            </a:r>
          </a:p>
          <a:p>
            <a:pPr algn="ctr"/>
            <a:r>
              <a:rPr lang="en-US" dirty="0">
                <a:latin typeface="Andes" panose="02000000000000000000" pitchFamily="50" charset="0"/>
              </a:rPr>
              <a:t>Gender is now a </a:t>
            </a:r>
            <a:r>
              <a:rPr lang="en-US" b="1" dirty="0">
                <a:solidFill>
                  <a:srgbClr val="FF0000"/>
                </a:solidFill>
                <a:latin typeface="Andes" panose="02000000000000000000" pitchFamily="50" charset="0"/>
              </a:rPr>
              <a:t>central</a:t>
            </a:r>
            <a:r>
              <a:rPr lang="en-US" dirty="0">
                <a:latin typeface="Andes" panose="02000000000000000000" pitchFamily="50" charset="0"/>
              </a:rPr>
              <a:t> part of our Business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A373E-9E35-4B6F-AEB7-97ABC9387E04}"/>
              </a:ext>
            </a:extLst>
          </p:cNvPr>
          <p:cNvSpPr txBox="1"/>
          <p:nvPr/>
        </p:nvSpPr>
        <p:spPr>
          <a:xfrm>
            <a:off x="100193" y="4790566"/>
            <a:ext cx="2950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>
                    <a:lumMod val="95000"/>
                  </a:schemeClr>
                </a:solidFill>
              </a:rPr>
              <a:t>ESMAP </a:t>
            </a:r>
          </a:p>
          <a:p>
            <a:pPr algn="ctr"/>
            <a:r>
              <a:rPr lang="es-ES" sz="2800" b="1" dirty="0">
                <a:solidFill>
                  <a:schemeClr val="bg1">
                    <a:lumMod val="95000"/>
                  </a:schemeClr>
                </a:solidFill>
              </a:rPr>
              <a:t>BUSINESS PLAN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3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00EC5E-5231-4E5B-98BB-1947C8C4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Story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Linear</a:t>
            </a:r>
            <a:endParaRPr lang="en-US" dirty="0"/>
          </a:p>
        </p:txBody>
      </p:sp>
      <p:pic>
        <p:nvPicPr>
          <p:cNvPr id="4100" name="Picture 4" descr="Africa - Wikipedia">
            <a:extLst>
              <a:ext uri="{FF2B5EF4-FFF2-40B4-BE49-F238E27FC236}">
                <a16:creationId xmlns:a16="http://schemas.microsoft.com/office/drawing/2014/main" id="{8B8C8811-C154-4AD6-A123-0BCB0201F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1813444"/>
            <a:ext cx="1685926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ED50D-9C2F-4694-9AC9-AA0DE89A7B30}"/>
              </a:ext>
            </a:extLst>
          </p:cNvPr>
          <p:cNvSpPr txBox="1"/>
          <p:nvPr/>
        </p:nvSpPr>
        <p:spPr>
          <a:xfrm>
            <a:off x="2057999" y="2106788"/>
            <a:ext cx="2057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ndes" panose="02000000000000000000" pitchFamily="50" charset="0"/>
              </a:rPr>
              <a:t>We started with a </a:t>
            </a:r>
          </a:p>
          <a:p>
            <a:r>
              <a:rPr lang="en-US" dirty="0">
                <a:latin typeface="Andes" panose="02000000000000000000" pitchFamily="50" charset="0"/>
              </a:rPr>
              <a:t>pilot project in </a:t>
            </a:r>
          </a:p>
          <a:p>
            <a:r>
              <a:rPr lang="en-US" dirty="0">
                <a:latin typeface="Andes" panose="02000000000000000000" pitchFamily="50" charset="0"/>
              </a:rPr>
              <a:t>the Africa region </a:t>
            </a:r>
          </a:p>
        </p:txBody>
      </p:sp>
      <p:pic>
        <p:nvPicPr>
          <p:cNvPr id="4104" name="Picture 8" descr="World Bank regions. Six of the seven World Bank regions are organized... |  Download Scientific Diagram">
            <a:extLst>
              <a:ext uri="{FF2B5EF4-FFF2-40B4-BE49-F238E27FC236}">
                <a16:creationId xmlns:a16="http://schemas.microsoft.com/office/drawing/2014/main" id="{D3192ADB-2AFC-484A-A1A3-750A7A34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69" y="1697721"/>
            <a:ext cx="4752975" cy="26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1408613-C214-44A3-AACA-C9091174F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67" y="4681093"/>
            <a:ext cx="905710" cy="9057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6BAECD-7E11-4625-8F92-197A96270A1D}"/>
              </a:ext>
            </a:extLst>
          </p:cNvPr>
          <p:cNvSpPr txBox="1"/>
          <p:nvPr/>
        </p:nvSpPr>
        <p:spPr>
          <a:xfrm>
            <a:off x="7767756" y="5607835"/>
            <a:ext cx="224609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atin typeface="Ande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Inclusion of indicators that monitor how we are contributing to improve gender equality. </a:t>
            </a:r>
          </a:p>
          <a:p>
            <a:endParaRPr lang="en-US" dirty="0"/>
          </a:p>
        </p:txBody>
      </p:sp>
      <p:pic>
        <p:nvPicPr>
          <p:cNvPr id="4112" name="Picture 16" descr="Download and share Arrow Clipart Printable - Transparent Background White  Arrow Png, Cartoon. Seach more similar FREE … | Arrow clipart, Curved  arrow, Arrow drawing">
            <a:extLst>
              <a:ext uri="{FF2B5EF4-FFF2-40B4-BE49-F238E27FC236}">
                <a16:creationId xmlns:a16="http://schemas.microsoft.com/office/drawing/2014/main" id="{1AF1F1F1-2AAE-45D5-B0D0-CFBD3FF0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36" b="91741" l="9783" r="89946">
                        <a14:foregroundMark x1="32337" y1="45982" x2="32337" y2="45982"/>
                        <a14:foregroundMark x1="22147" y1="42411" x2="62772" y2="47321"/>
                        <a14:foregroundMark x1="48641" y1="8036" x2="48641" y2="8036"/>
                        <a14:foregroundMark x1="50679" y1="13393" x2="62364" y2="35045"/>
                        <a14:foregroundMark x1="62364" y1="35045" x2="68750" y2="39509"/>
                        <a14:foregroundMark x1="68750" y1="39509" x2="68071" y2="51786"/>
                        <a14:foregroundMark x1="68071" y1="51786" x2="60462" y2="58929"/>
                        <a14:foregroundMark x1="60462" y1="58929" x2="57337" y2="66295"/>
                        <a14:foregroundMark x1="69293" y1="43080" x2="75543" y2="50893"/>
                        <a14:foregroundMark x1="75543" y1="50893" x2="69837" y2="61161"/>
                        <a14:foregroundMark x1="69837" y1="61161" x2="61821" y2="67188"/>
                        <a14:foregroundMark x1="61821" y1="67188" x2="55978" y2="75223"/>
                        <a14:foregroundMark x1="55978" y1="75223" x2="52717" y2="85268"/>
                        <a14:foregroundMark x1="52717" y1="85268" x2="50679" y2="88839"/>
                        <a14:foregroundMark x1="49185" y1="91741" x2="49185" y2="91741"/>
                        <a14:foregroundMark x1="24049" y1="34598" x2="17255" y2="39732"/>
                        <a14:foregroundMark x1="17255" y1="39732" x2="17391" y2="53795"/>
                        <a14:foregroundMark x1="17391" y1="53795" x2="19973" y2="64955"/>
                        <a14:foregroundMark x1="19973" y1="64955" x2="27989" y2="67634"/>
                        <a14:foregroundMark x1="27989" y1="67634" x2="44701" y2="60491"/>
                        <a14:foregroundMark x1="44701" y1="60491" x2="53668" y2="60938"/>
                        <a14:foregroundMark x1="53668" y1="60938" x2="53804" y2="6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97" y="1821598"/>
            <a:ext cx="2548039" cy="155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1 free icon">
            <a:extLst>
              <a:ext uri="{FF2B5EF4-FFF2-40B4-BE49-F238E27FC236}">
                <a16:creationId xmlns:a16="http://schemas.microsoft.com/office/drawing/2014/main" id="{9E44B190-4134-4664-AE45-45FEB402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60" y="1018040"/>
            <a:ext cx="914138" cy="9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88089F-50B4-4147-9B7D-D6679C044983}"/>
              </a:ext>
            </a:extLst>
          </p:cNvPr>
          <p:cNvSpPr txBox="1"/>
          <p:nvPr/>
        </p:nvSpPr>
        <p:spPr>
          <a:xfrm>
            <a:off x="6386828" y="1202771"/>
            <a:ext cx="538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es" panose="02000000000000000000" pitchFamily="50" charset="0"/>
              </a:rPr>
              <a:t>Now we have initiatives and teams in all 6 WB regions</a:t>
            </a:r>
          </a:p>
        </p:txBody>
      </p:sp>
      <p:pic>
        <p:nvPicPr>
          <p:cNvPr id="4116" name="Picture 20" descr="Number 2 free icon">
            <a:extLst>
              <a:ext uri="{FF2B5EF4-FFF2-40B4-BE49-F238E27FC236}">
                <a16:creationId xmlns:a16="http://schemas.microsoft.com/office/drawing/2014/main" id="{63812079-7962-42BC-AC81-DEF65BA8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80" y="2106788"/>
            <a:ext cx="914138" cy="9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3 free icon">
            <a:extLst>
              <a:ext uri="{FF2B5EF4-FFF2-40B4-BE49-F238E27FC236}">
                <a16:creationId xmlns:a16="http://schemas.microsoft.com/office/drawing/2014/main" id="{514FCD53-DFEE-4FA7-B0A8-A3414E72D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05" y="4664537"/>
            <a:ext cx="914139" cy="9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AB1E58-31DB-4E97-B23D-59FDA4B887F4}"/>
              </a:ext>
            </a:extLst>
          </p:cNvPr>
          <p:cNvSpPr txBox="1"/>
          <p:nvPr/>
        </p:nvSpPr>
        <p:spPr>
          <a:xfrm>
            <a:off x="2702409" y="5750114"/>
            <a:ext cx="18789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nde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dirty="0">
                <a:effectLst/>
                <a:latin typeface="Ande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ontextual assessments associated to energy operations</a:t>
            </a:r>
          </a:p>
        </p:txBody>
      </p:sp>
      <p:pic>
        <p:nvPicPr>
          <p:cNvPr id="4120" name="Picture 24" descr="Work time free icon">
            <a:extLst>
              <a:ext uri="{FF2B5EF4-FFF2-40B4-BE49-F238E27FC236}">
                <a16:creationId xmlns:a16="http://schemas.microsoft.com/office/drawing/2014/main" id="{54D351F9-F2C2-49E8-A2B9-BB0E170D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18" y="4702125"/>
            <a:ext cx="905710" cy="9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FAD76A-F558-4AAD-98C9-AE09699C624A}"/>
              </a:ext>
            </a:extLst>
          </p:cNvPr>
          <p:cNvCxnSpPr>
            <a:cxnSpLocks/>
          </p:cNvCxnSpPr>
          <p:nvPr/>
        </p:nvCxnSpPr>
        <p:spPr>
          <a:xfrm>
            <a:off x="266699" y="4581858"/>
            <a:ext cx="1150358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17620D5-B3AA-471B-8992-DB7AAF95CB4A}"/>
              </a:ext>
            </a:extLst>
          </p:cNvPr>
          <p:cNvSpPr txBox="1"/>
          <p:nvPr/>
        </p:nvSpPr>
        <p:spPr>
          <a:xfrm>
            <a:off x="5313507" y="5698942"/>
            <a:ext cx="1738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effectLst/>
                <a:latin typeface="Ande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Activities and actions that seek to close the specific gender gaps. </a:t>
            </a:r>
          </a:p>
        </p:txBody>
      </p:sp>
      <p:pic>
        <p:nvPicPr>
          <p:cNvPr id="4122" name="Picture 26" descr="Kpi free icon">
            <a:extLst>
              <a:ext uri="{FF2B5EF4-FFF2-40B4-BE49-F238E27FC236}">
                <a16:creationId xmlns:a16="http://schemas.microsoft.com/office/drawing/2014/main" id="{ECD47341-7394-4D91-AA2D-3577C92E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069" y="4664537"/>
            <a:ext cx="905710" cy="9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6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C473B-135E-49A3-8DB7-949C5251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Set </a:t>
            </a:r>
            <a:r>
              <a:rPr lang="es-ES" dirty="0" err="1"/>
              <a:t>Priorities</a:t>
            </a:r>
            <a:r>
              <a:rPr lang="es-ES" dirty="0"/>
              <a:t> and </a:t>
            </a:r>
            <a:r>
              <a:rPr lang="es-ES" dirty="0" err="1"/>
              <a:t>Goals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F94AEF-7EAA-4C10-A0FA-E1210D26AA83}"/>
              </a:ext>
            </a:extLst>
          </p:cNvPr>
          <p:cNvSpPr/>
          <p:nvPr/>
        </p:nvSpPr>
        <p:spPr>
          <a:xfrm>
            <a:off x="63374" y="1638299"/>
            <a:ext cx="10283763" cy="1221991"/>
          </a:xfrm>
          <a:prstGeom prst="rect">
            <a:avLst/>
          </a:prstGeom>
          <a:solidFill>
            <a:srgbClr val="FF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Women’s Employment and Leadership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C0C51-AC48-4FE8-9D10-6321951F8C94}"/>
              </a:ext>
            </a:extLst>
          </p:cNvPr>
          <p:cNvSpPr/>
          <p:nvPr/>
        </p:nvSpPr>
        <p:spPr>
          <a:xfrm>
            <a:off x="1705294" y="3348973"/>
            <a:ext cx="10486705" cy="1225794"/>
          </a:xfrm>
          <a:prstGeom prst="rect">
            <a:avLst/>
          </a:prstGeom>
          <a:solidFill>
            <a:srgbClr val="73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Women’s Productivity  and Livelihoods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012C5-EA20-4967-9043-314E62AB7959}"/>
              </a:ext>
            </a:extLst>
          </p:cNvPr>
          <p:cNvSpPr/>
          <p:nvPr/>
        </p:nvSpPr>
        <p:spPr>
          <a:xfrm>
            <a:off x="0" y="5012791"/>
            <a:ext cx="10406061" cy="1225794"/>
          </a:xfrm>
          <a:prstGeom prst="rect">
            <a:avLst/>
          </a:prstGeom>
          <a:solidFill>
            <a:srgbClr val="B3D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Women’s Access to Modern Energy Services</a:t>
            </a: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D4249ADD-7950-4341-8C0A-0EA6FCC0F4EB}"/>
              </a:ext>
            </a:extLst>
          </p:cNvPr>
          <p:cNvSpPr txBox="1">
            <a:spLocks/>
          </p:cNvSpPr>
          <p:nvPr/>
        </p:nvSpPr>
        <p:spPr>
          <a:xfrm>
            <a:off x="642930" y="1079729"/>
            <a:ext cx="10906139" cy="4696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ndes" panose="02000000000000000000" pitchFamily="50" charset="0"/>
              </a:rPr>
              <a:t>ESMAP’s Gender and Energy program works  through 3 pillars: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F72668-CDF9-4664-B789-FF03568A6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71" y="1905403"/>
            <a:ext cx="3235780" cy="2734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34954A-0C3E-4373-981B-73A4DEAEE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6049" flipH="1">
            <a:off x="8326139" y="4194068"/>
            <a:ext cx="3668356" cy="2257405"/>
          </a:xfrm>
          <a:prstGeom prst="rect">
            <a:avLst/>
          </a:prstGeom>
        </p:spPr>
      </p:pic>
      <p:pic>
        <p:nvPicPr>
          <p:cNvPr id="11" name="Picture 10" descr="A picture containing person, orange, player&#10;&#10;Description automatically generated">
            <a:extLst>
              <a:ext uri="{FF2B5EF4-FFF2-40B4-BE49-F238E27FC236}">
                <a16:creationId xmlns:a16="http://schemas.microsoft.com/office/drawing/2014/main" id="{1B7E8836-0C4E-4330-B593-F20291441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00" y="-58570"/>
            <a:ext cx="4631953" cy="30855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13297671"/>
      </p:ext>
    </p:extLst>
  </p:cSld>
  <p:clrMapOvr>
    <a:masterClrMapping/>
  </p:clrMapOvr>
</p:sld>
</file>

<file path=ppt/theme/theme1.xml><?xml version="1.0" encoding="utf-8"?>
<a:theme xmlns:a="http://schemas.openxmlformats.org/drawingml/2006/main" name="Without-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E7B6D20-B4C3-4A57-8BAC-0EB57C2BDCDC}" vid="{1483EA75-DD12-465F-85ED-7903C46E4C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D4E949BEF5FF498928669937239700" ma:contentTypeVersion="13" ma:contentTypeDescription="Create a new document." ma:contentTypeScope="" ma:versionID="bab89464f5ba6b5a79ca2789231f0a35">
  <xsd:schema xmlns:xsd="http://www.w3.org/2001/XMLSchema" xmlns:xs="http://www.w3.org/2001/XMLSchema" xmlns:p="http://schemas.microsoft.com/office/2006/metadata/properties" xmlns:ns2="59698abb-a9c7-48d5-891c-975c7f2a0e99" xmlns:ns3="78299f66-cb12-4b78-9317-0cd7de64222b" targetNamespace="http://schemas.microsoft.com/office/2006/metadata/properties" ma:root="true" ma:fieldsID="2109318e3d492e3ec30c7912437a5b98" ns2:_="" ns3:_="">
    <xsd:import namespace="59698abb-a9c7-48d5-891c-975c7f2a0e99"/>
    <xsd:import namespace="78299f66-cb12-4b78-9317-0cd7de6422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98abb-a9c7-48d5-891c-975c7f2a0e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99f66-cb12-4b78-9317-0cd7de64222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299f66-cb12-4b78-9317-0cd7de64222b">
      <UserInfo>
        <DisplayName>Raluca Georgiana Golumbeanu</DisplayName>
        <AccountId>65</AccountId>
        <AccountType/>
      </UserInfo>
      <UserInfo>
        <DisplayName>Nathyeli Yethzi Acuna Castillo</DisplayName>
        <AccountId>158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013468C-C717-4880-9F1C-9272A50CC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698abb-a9c7-48d5-891c-975c7f2a0e99"/>
    <ds:schemaRef ds:uri="78299f66-cb12-4b78-9317-0cd7de6422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163AEE-D114-40D7-A35C-06CF85A2B6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F62848-5B64-4D1D-B80B-57A4DEBC010D}">
  <ds:schemaRefs>
    <ds:schemaRef ds:uri="78299f66-cb12-4b78-9317-0cd7de64222b"/>
    <ds:schemaRef ds:uri="http://www.w3.org/XML/1998/namespace"/>
    <ds:schemaRef ds:uri="http://purl.org/dc/terms/"/>
    <ds:schemaRef ds:uri="http://purl.org/dc/dcmitype/"/>
    <ds:schemaRef ds:uri="59698abb-a9c7-48d5-891c-975c7f2a0e99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ESMAP_Presentation_Template_FY20 (1)</Template>
  <TotalTime>3898</TotalTime>
  <Words>540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Andes</vt:lpstr>
      <vt:lpstr>Andes Bold</vt:lpstr>
      <vt:lpstr>Andes ExtraLight</vt:lpstr>
      <vt:lpstr>Arial</vt:lpstr>
      <vt:lpstr>Calibri</vt:lpstr>
      <vt:lpstr>Without-Logo</vt:lpstr>
      <vt:lpstr>Gender and Energy  -The Evolution*-</vt:lpstr>
      <vt:lpstr>Why? </vt:lpstr>
      <vt:lpstr>Gender Gaps are Present in the Energy Sector</vt:lpstr>
      <vt:lpstr>Investing in Gender Equality Works:</vt:lpstr>
      <vt:lpstr>The ESMAP Gender and Energy Program has evolved  over the years</vt:lpstr>
      <vt:lpstr>Here’s How It Started</vt:lpstr>
      <vt:lpstr>The ESMAP Gender and Energy Program has evolved  over the years</vt:lpstr>
      <vt:lpstr>The Story is not Linear</vt:lpstr>
      <vt:lpstr>We Have Set Priorities and Goals</vt:lpstr>
      <vt:lpstr>How do we do it?</vt:lpstr>
      <vt:lpstr>We Ensure Quality and We deliver</vt:lpstr>
      <vt:lpstr>But… there are Challenges We Are Trying to Solve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ESMAP Gender and Energy Program  -The Evolution-</dc:title>
  <dc:creator>Nathyeli Acuna Castillo</dc:creator>
  <cp:lastModifiedBy>Nathyeli Acuna Castillo</cp:lastModifiedBy>
  <cp:revision>12</cp:revision>
  <dcterms:created xsi:type="dcterms:W3CDTF">2021-12-07T00:18:10Z</dcterms:created>
  <dcterms:modified xsi:type="dcterms:W3CDTF">2022-06-16T13:27:11Z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0x0101002CD4E949BEF5FF498928669937239700</vt:lpwstr>
  </property>
</Properties>
</file>