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387" r:id="rId2"/>
    <p:sldId id="444" r:id="rId3"/>
    <p:sldId id="386" r:id="rId4"/>
    <p:sldId id="380" r:id="rId5"/>
    <p:sldId id="381" r:id="rId6"/>
    <p:sldId id="382" r:id="rId7"/>
    <p:sldId id="383" r:id="rId8"/>
    <p:sldId id="384" r:id="rId9"/>
    <p:sldId id="385" r:id="rId10"/>
    <p:sldId id="431" r:id="rId11"/>
    <p:sldId id="451" r:id="rId12"/>
    <p:sldId id="452" r:id="rId13"/>
    <p:sldId id="445" r:id="rId14"/>
    <p:sldId id="440" r:id="rId15"/>
    <p:sldId id="433" r:id="rId16"/>
    <p:sldId id="447" r:id="rId17"/>
    <p:sldId id="448" r:id="rId18"/>
    <p:sldId id="449" r:id="rId19"/>
    <p:sldId id="45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27" userDrawn="1">
          <p15:clr>
            <a:srgbClr val="A4A3A4"/>
          </p15:clr>
        </p15:guide>
        <p15:guide id="4"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04ED2-4ACF-4BD9-91B8-7151DFC039E3}" v="17" dt="2022-06-14T10:14:52.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504" autoAdjust="0"/>
  </p:normalViewPr>
  <p:slideViewPr>
    <p:cSldViewPr>
      <p:cViewPr varScale="1">
        <p:scale>
          <a:sx n="79" d="100"/>
          <a:sy n="79" d="100"/>
        </p:scale>
        <p:origin x="1330" y="82"/>
      </p:cViewPr>
      <p:guideLst>
        <p:guide orient="horz" pos="2160"/>
        <p:guide pos="2880"/>
        <p:guide orient="horz" pos="527"/>
        <p:guide orient="horz" pos="3929"/>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a Dobrotkova" userId="56415af3-395b-44cf-997b-6ccf1867763b" providerId="ADAL" clId="{8F604ED2-4ACF-4BD9-91B8-7151DFC039E3}"/>
    <pc:docChg chg="undo custSel addSld delSld modSld sldOrd">
      <pc:chgData name="Zuzana Dobrotkova" userId="56415af3-395b-44cf-997b-6ccf1867763b" providerId="ADAL" clId="{8F604ED2-4ACF-4BD9-91B8-7151DFC039E3}" dt="2022-06-14T10:16:17.695" v="1251" actId="1036"/>
      <pc:docMkLst>
        <pc:docMk/>
      </pc:docMkLst>
      <pc:sldChg chg="modSp mod">
        <pc:chgData name="Zuzana Dobrotkova" userId="56415af3-395b-44cf-997b-6ccf1867763b" providerId="ADAL" clId="{8F604ED2-4ACF-4BD9-91B8-7151DFC039E3}" dt="2022-06-07T08:46:18.350" v="149" actId="20577"/>
        <pc:sldMkLst>
          <pc:docMk/>
          <pc:sldMk cId="0" sldId="382"/>
        </pc:sldMkLst>
        <pc:spChg chg="mod">
          <ac:chgData name="Zuzana Dobrotkova" userId="56415af3-395b-44cf-997b-6ccf1867763b" providerId="ADAL" clId="{8F604ED2-4ACF-4BD9-91B8-7151DFC039E3}" dt="2022-06-07T08:46:18.350" v="149" actId="20577"/>
          <ac:spMkLst>
            <pc:docMk/>
            <pc:sldMk cId="0" sldId="382"/>
            <ac:spMk id="3" creationId="{00000000-0000-0000-0000-000000000000}"/>
          </ac:spMkLst>
        </pc:spChg>
      </pc:sldChg>
      <pc:sldChg chg="modSp mod">
        <pc:chgData name="Zuzana Dobrotkova" userId="56415af3-395b-44cf-997b-6ccf1867763b" providerId="ADAL" clId="{8F604ED2-4ACF-4BD9-91B8-7151DFC039E3}" dt="2022-06-07T08:45:28.021" v="143" actId="20577"/>
        <pc:sldMkLst>
          <pc:docMk/>
          <pc:sldMk cId="0" sldId="386"/>
        </pc:sldMkLst>
        <pc:spChg chg="mod">
          <ac:chgData name="Zuzana Dobrotkova" userId="56415af3-395b-44cf-997b-6ccf1867763b" providerId="ADAL" clId="{8F604ED2-4ACF-4BD9-91B8-7151DFC039E3}" dt="2022-06-07T08:45:28.021" v="143" actId="20577"/>
          <ac:spMkLst>
            <pc:docMk/>
            <pc:sldMk cId="0" sldId="386"/>
            <ac:spMk id="3" creationId="{00000000-0000-0000-0000-000000000000}"/>
          </ac:spMkLst>
        </pc:spChg>
      </pc:sldChg>
      <pc:sldChg chg="modSp mod">
        <pc:chgData name="Zuzana Dobrotkova" userId="56415af3-395b-44cf-997b-6ccf1867763b" providerId="ADAL" clId="{8F604ED2-4ACF-4BD9-91B8-7151DFC039E3}" dt="2022-06-07T08:19:30.996" v="19" actId="20577"/>
        <pc:sldMkLst>
          <pc:docMk/>
          <pc:sldMk cId="3087854068" sldId="387"/>
        </pc:sldMkLst>
        <pc:spChg chg="mod">
          <ac:chgData name="Zuzana Dobrotkova" userId="56415af3-395b-44cf-997b-6ccf1867763b" providerId="ADAL" clId="{8F604ED2-4ACF-4BD9-91B8-7151DFC039E3}" dt="2022-06-07T08:19:30.996" v="19" actId="20577"/>
          <ac:spMkLst>
            <pc:docMk/>
            <pc:sldMk cId="3087854068" sldId="387"/>
            <ac:spMk id="23" creationId="{00000000-0000-0000-0000-000000000000}"/>
          </ac:spMkLst>
        </pc:spChg>
        <pc:spChg chg="mod">
          <ac:chgData name="Zuzana Dobrotkova" userId="56415af3-395b-44cf-997b-6ccf1867763b" providerId="ADAL" clId="{8F604ED2-4ACF-4BD9-91B8-7151DFC039E3}" dt="2022-06-07T08:19:24.547" v="16" actId="20577"/>
          <ac:spMkLst>
            <pc:docMk/>
            <pc:sldMk cId="3087854068" sldId="387"/>
            <ac:spMk id="24" creationId="{00000000-0000-0000-0000-000000000000}"/>
          </ac:spMkLst>
        </pc:spChg>
      </pc:sldChg>
      <pc:sldChg chg="del">
        <pc:chgData name="Zuzana Dobrotkova" userId="56415af3-395b-44cf-997b-6ccf1867763b" providerId="ADAL" clId="{8F604ED2-4ACF-4BD9-91B8-7151DFC039E3}" dt="2022-06-07T08:39:27.705" v="72" actId="47"/>
        <pc:sldMkLst>
          <pc:docMk/>
          <pc:sldMk cId="0" sldId="432"/>
        </pc:sldMkLst>
      </pc:sldChg>
      <pc:sldChg chg="addSp delSp modSp mod ord">
        <pc:chgData name="Zuzana Dobrotkova" userId="56415af3-395b-44cf-997b-6ccf1867763b" providerId="ADAL" clId="{8F604ED2-4ACF-4BD9-91B8-7151DFC039E3}" dt="2022-06-14T09:51:59.159" v="833"/>
        <pc:sldMkLst>
          <pc:docMk/>
          <pc:sldMk cId="0" sldId="433"/>
        </pc:sldMkLst>
        <pc:spChg chg="mod">
          <ac:chgData name="Zuzana Dobrotkova" userId="56415af3-395b-44cf-997b-6ccf1867763b" providerId="ADAL" clId="{8F604ED2-4ACF-4BD9-91B8-7151DFC039E3}" dt="2022-06-14T09:25:54.869" v="306" actId="1076"/>
          <ac:spMkLst>
            <pc:docMk/>
            <pc:sldMk cId="0" sldId="433"/>
            <ac:spMk id="2" creationId="{00000000-0000-0000-0000-000000000000}"/>
          </ac:spMkLst>
        </pc:spChg>
        <pc:spChg chg="mod">
          <ac:chgData name="Zuzana Dobrotkova" userId="56415af3-395b-44cf-997b-6ccf1867763b" providerId="ADAL" clId="{8F604ED2-4ACF-4BD9-91B8-7151DFC039E3}" dt="2022-06-07T08:30:09.675" v="71" actId="20577"/>
          <ac:spMkLst>
            <pc:docMk/>
            <pc:sldMk cId="0" sldId="433"/>
            <ac:spMk id="8" creationId="{00000000-0000-0000-0000-000000000000}"/>
          </ac:spMkLst>
        </pc:spChg>
        <pc:picChg chg="add mod">
          <ac:chgData name="Zuzana Dobrotkova" userId="56415af3-395b-44cf-997b-6ccf1867763b" providerId="ADAL" clId="{8F604ED2-4ACF-4BD9-91B8-7151DFC039E3}" dt="2022-06-07T08:29:36.910" v="39" actId="1076"/>
          <ac:picMkLst>
            <pc:docMk/>
            <pc:sldMk cId="0" sldId="433"/>
            <ac:picMk id="4" creationId="{83AB49EA-E6D6-4E90-A4DD-B4B896B97950}"/>
          </ac:picMkLst>
        </pc:picChg>
        <pc:picChg chg="del">
          <ac:chgData name="Zuzana Dobrotkova" userId="56415af3-395b-44cf-997b-6ccf1867763b" providerId="ADAL" clId="{8F604ED2-4ACF-4BD9-91B8-7151DFC039E3}" dt="2022-06-07T08:24:51.805" v="27" actId="478"/>
          <ac:picMkLst>
            <pc:docMk/>
            <pc:sldMk cId="0" sldId="433"/>
            <ac:picMk id="6" creationId="{1E039603-9159-4C18-B00D-FBDC6BACB678}"/>
          </ac:picMkLst>
        </pc:picChg>
      </pc:sldChg>
      <pc:sldChg chg="modSp mod">
        <pc:chgData name="Zuzana Dobrotkova" userId="56415af3-395b-44cf-997b-6ccf1867763b" providerId="ADAL" clId="{8F604ED2-4ACF-4BD9-91B8-7151DFC039E3}" dt="2022-06-14T10:08:42.270" v="1111" actId="20577"/>
        <pc:sldMkLst>
          <pc:docMk/>
          <pc:sldMk cId="0" sldId="440"/>
        </pc:sldMkLst>
        <pc:spChg chg="mod">
          <ac:chgData name="Zuzana Dobrotkova" userId="56415af3-395b-44cf-997b-6ccf1867763b" providerId="ADAL" clId="{8F604ED2-4ACF-4BD9-91B8-7151DFC039E3}" dt="2022-06-14T10:08:42.270" v="1111" actId="20577"/>
          <ac:spMkLst>
            <pc:docMk/>
            <pc:sldMk cId="0" sldId="440"/>
            <ac:spMk id="3" creationId="{00000000-0000-0000-0000-000000000000}"/>
          </ac:spMkLst>
        </pc:spChg>
      </pc:sldChg>
      <pc:sldChg chg="addSp delSp modSp mod">
        <pc:chgData name="Zuzana Dobrotkova" userId="56415af3-395b-44cf-997b-6ccf1867763b" providerId="ADAL" clId="{8F604ED2-4ACF-4BD9-91B8-7151DFC039E3}" dt="2022-06-07T08:45:03.846" v="142" actId="20577"/>
        <pc:sldMkLst>
          <pc:docMk/>
          <pc:sldMk cId="556973303" sldId="444"/>
        </pc:sldMkLst>
        <pc:spChg chg="mod">
          <ac:chgData name="Zuzana Dobrotkova" userId="56415af3-395b-44cf-997b-6ccf1867763b" providerId="ADAL" clId="{8F604ED2-4ACF-4BD9-91B8-7151DFC039E3}" dt="2022-06-07T08:45:03.846" v="142" actId="20577"/>
          <ac:spMkLst>
            <pc:docMk/>
            <pc:sldMk cId="556973303" sldId="444"/>
            <ac:spMk id="10" creationId="{00000000-0000-0000-0000-000000000000}"/>
          </ac:spMkLst>
        </pc:spChg>
        <pc:spChg chg="mod">
          <ac:chgData name="Zuzana Dobrotkova" userId="56415af3-395b-44cf-997b-6ccf1867763b" providerId="ADAL" clId="{8F604ED2-4ACF-4BD9-91B8-7151DFC039E3}" dt="2022-06-07T08:23:51.673" v="24" actId="20577"/>
          <ac:spMkLst>
            <pc:docMk/>
            <pc:sldMk cId="556973303" sldId="444"/>
            <ac:spMk id="14" creationId="{00000000-0000-0000-0000-000000000000}"/>
          </ac:spMkLst>
        </pc:spChg>
        <pc:picChg chg="del mod">
          <ac:chgData name="Zuzana Dobrotkova" userId="56415af3-395b-44cf-997b-6ccf1867763b" providerId="ADAL" clId="{8F604ED2-4ACF-4BD9-91B8-7151DFC039E3}" dt="2022-06-07T08:24:08.186" v="26" actId="478"/>
          <ac:picMkLst>
            <pc:docMk/>
            <pc:sldMk cId="556973303" sldId="444"/>
            <ac:picMk id="5" creationId="{DCB3D840-B656-4BD5-9DB9-95F068D518F7}"/>
          </ac:picMkLst>
        </pc:picChg>
        <pc:picChg chg="add mod">
          <ac:chgData name="Zuzana Dobrotkova" userId="56415af3-395b-44cf-997b-6ccf1867763b" providerId="ADAL" clId="{8F604ED2-4ACF-4BD9-91B8-7151DFC039E3}" dt="2022-06-07T08:43:40.483" v="75" actId="1076"/>
          <ac:picMkLst>
            <pc:docMk/>
            <pc:sldMk cId="556973303" sldId="444"/>
            <ac:picMk id="6" creationId="{2E146BA5-4AC3-4EA3-9ACA-B5E141537E3A}"/>
          </ac:picMkLst>
        </pc:picChg>
      </pc:sldChg>
      <pc:sldChg chg="addSp delSp modSp mod ord">
        <pc:chgData name="Zuzana Dobrotkova" userId="56415af3-395b-44cf-997b-6ccf1867763b" providerId="ADAL" clId="{8F604ED2-4ACF-4BD9-91B8-7151DFC039E3}" dt="2022-06-14T10:16:17.695" v="1251" actId="1036"/>
        <pc:sldMkLst>
          <pc:docMk/>
          <pc:sldMk cId="708777519" sldId="445"/>
        </pc:sldMkLst>
        <pc:spChg chg="mod">
          <ac:chgData name="Zuzana Dobrotkova" userId="56415af3-395b-44cf-997b-6ccf1867763b" providerId="ADAL" clId="{8F604ED2-4ACF-4BD9-91B8-7151DFC039E3}" dt="2022-06-14T10:13:55.224" v="1172" actId="20577"/>
          <ac:spMkLst>
            <pc:docMk/>
            <pc:sldMk cId="708777519" sldId="445"/>
            <ac:spMk id="2" creationId="{00000000-0000-0000-0000-000000000000}"/>
          </ac:spMkLst>
        </pc:spChg>
        <pc:spChg chg="add mod">
          <ac:chgData name="Zuzana Dobrotkova" userId="56415af3-395b-44cf-997b-6ccf1867763b" providerId="ADAL" clId="{8F604ED2-4ACF-4BD9-91B8-7151DFC039E3}" dt="2022-06-14T10:16:01.949" v="1245" actId="14100"/>
          <ac:spMkLst>
            <pc:docMk/>
            <pc:sldMk cId="708777519" sldId="445"/>
            <ac:spMk id="11" creationId="{12F63729-069E-499A-8E04-4144FE4CBA82}"/>
          </ac:spMkLst>
        </pc:spChg>
        <pc:picChg chg="add del">
          <ac:chgData name="Zuzana Dobrotkova" userId="56415af3-395b-44cf-997b-6ccf1867763b" providerId="ADAL" clId="{8F604ED2-4ACF-4BD9-91B8-7151DFC039E3}" dt="2022-06-14T10:12:44.219" v="1117" actId="22"/>
          <ac:picMkLst>
            <pc:docMk/>
            <pc:sldMk cId="708777519" sldId="445"/>
            <ac:picMk id="4" creationId="{661830A7-A31F-4ACD-9528-10449016546B}"/>
          </ac:picMkLst>
        </pc:picChg>
        <pc:picChg chg="mod">
          <ac:chgData name="Zuzana Dobrotkova" userId="56415af3-395b-44cf-997b-6ccf1867763b" providerId="ADAL" clId="{8F604ED2-4ACF-4BD9-91B8-7151DFC039E3}" dt="2022-06-14T10:13:15.257" v="1120" actId="1076"/>
          <ac:picMkLst>
            <pc:docMk/>
            <pc:sldMk cId="708777519" sldId="445"/>
            <ac:picMk id="5" creationId="{929B122E-6798-4488-808E-1961A4D585BD}"/>
          </ac:picMkLst>
        </pc:picChg>
        <pc:picChg chg="add mod">
          <ac:chgData name="Zuzana Dobrotkova" userId="56415af3-395b-44cf-997b-6ccf1867763b" providerId="ADAL" clId="{8F604ED2-4ACF-4BD9-91B8-7151DFC039E3}" dt="2022-06-14T10:16:17.695" v="1251" actId="1036"/>
          <ac:picMkLst>
            <pc:docMk/>
            <pc:sldMk cId="708777519" sldId="445"/>
            <ac:picMk id="7" creationId="{BE8E599E-7BB3-49E1-A263-B3D3C3B6659C}"/>
          </ac:picMkLst>
        </pc:picChg>
        <pc:picChg chg="del">
          <ac:chgData name="Zuzana Dobrotkova" userId="56415af3-395b-44cf-997b-6ccf1867763b" providerId="ADAL" clId="{8F604ED2-4ACF-4BD9-91B8-7151DFC039E3}" dt="2022-06-14T10:09:26.223" v="1112" actId="478"/>
          <ac:picMkLst>
            <pc:docMk/>
            <pc:sldMk cId="708777519" sldId="445"/>
            <ac:picMk id="10" creationId="{07714B08-B9CB-40ED-8FE9-96A29E49BC42}"/>
          </ac:picMkLst>
        </pc:picChg>
        <pc:picChg chg="mod">
          <ac:chgData name="Zuzana Dobrotkova" userId="56415af3-395b-44cf-997b-6ccf1867763b" providerId="ADAL" clId="{8F604ED2-4ACF-4BD9-91B8-7151DFC039E3}" dt="2022-06-14T10:13:24.690" v="1123" actId="1076"/>
          <ac:picMkLst>
            <pc:docMk/>
            <pc:sldMk cId="708777519" sldId="445"/>
            <ac:picMk id="13" creationId="{42AACD84-E3EA-4BB6-BDEC-233987077ECA}"/>
          </ac:picMkLst>
        </pc:picChg>
      </pc:sldChg>
      <pc:sldChg chg="modSp mod">
        <pc:chgData name="Zuzana Dobrotkova" userId="56415af3-395b-44cf-997b-6ccf1867763b" providerId="ADAL" clId="{8F604ED2-4ACF-4BD9-91B8-7151DFC039E3}" dt="2022-06-07T08:25:08.309" v="36" actId="20577"/>
        <pc:sldMkLst>
          <pc:docMk/>
          <pc:sldMk cId="34078378" sldId="447"/>
        </pc:sldMkLst>
        <pc:spChg chg="mod">
          <ac:chgData name="Zuzana Dobrotkova" userId="56415af3-395b-44cf-997b-6ccf1867763b" providerId="ADAL" clId="{8F604ED2-4ACF-4BD9-91B8-7151DFC039E3}" dt="2022-06-07T08:25:08.309" v="36" actId="20577"/>
          <ac:spMkLst>
            <pc:docMk/>
            <pc:sldMk cId="34078378" sldId="447"/>
            <ac:spMk id="2" creationId="{8F3B9A92-C96D-49B9-B9D7-4A157B6A2FAB}"/>
          </ac:spMkLst>
        </pc:spChg>
      </pc:sldChg>
      <pc:sldChg chg="modSp mod">
        <pc:chgData name="Zuzana Dobrotkova" userId="56415af3-395b-44cf-997b-6ccf1867763b" providerId="ADAL" clId="{8F604ED2-4ACF-4BD9-91B8-7151DFC039E3}" dt="2022-06-07T08:48:03.865" v="168" actId="20577"/>
        <pc:sldMkLst>
          <pc:docMk/>
          <pc:sldMk cId="2585926884" sldId="448"/>
        </pc:sldMkLst>
        <pc:spChg chg="mod">
          <ac:chgData name="Zuzana Dobrotkova" userId="56415af3-395b-44cf-997b-6ccf1867763b" providerId="ADAL" clId="{8F604ED2-4ACF-4BD9-91B8-7151DFC039E3}" dt="2022-06-07T08:48:03.865" v="168" actId="20577"/>
          <ac:spMkLst>
            <pc:docMk/>
            <pc:sldMk cId="2585926884" sldId="448"/>
            <ac:spMk id="7" creationId="{A3722A72-5202-4230-B1DD-9AFDDAE2A77C}"/>
          </ac:spMkLst>
        </pc:spChg>
      </pc:sldChg>
      <pc:sldChg chg="modSp mod">
        <pc:chgData name="Zuzana Dobrotkova" userId="56415af3-395b-44cf-997b-6ccf1867763b" providerId="ADAL" clId="{8F604ED2-4ACF-4BD9-91B8-7151DFC039E3}" dt="2022-06-07T08:48:37.515" v="203" actId="27636"/>
        <pc:sldMkLst>
          <pc:docMk/>
          <pc:sldMk cId="4066648753" sldId="450"/>
        </pc:sldMkLst>
        <pc:spChg chg="mod">
          <ac:chgData name="Zuzana Dobrotkova" userId="56415af3-395b-44cf-997b-6ccf1867763b" providerId="ADAL" clId="{8F604ED2-4ACF-4BD9-91B8-7151DFC039E3}" dt="2022-06-07T08:48:37.515" v="203" actId="27636"/>
          <ac:spMkLst>
            <pc:docMk/>
            <pc:sldMk cId="4066648753" sldId="450"/>
            <ac:spMk id="5" creationId="{6A243122-02E7-49B1-B64C-0DADFA8D092E}"/>
          </ac:spMkLst>
        </pc:spChg>
      </pc:sldChg>
      <pc:sldChg chg="addSp delSp modSp new mod">
        <pc:chgData name="Zuzana Dobrotkova" userId="56415af3-395b-44cf-997b-6ccf1867763b" providerId="ADAL" clId="{8F604ED2-4ACF-4BD9-91B8-7151DFC039E3}" dt="2022-06-14T09:41:11.227" v="516" actId="22"/>
        <pc:sldMkLst>
          <pc:docMk/>
          <pc:sldMk cId="2423326140" sldId="451"/>
        </pc:sldMkLst>
        <pc:spChg chg="del mod">
          <ac:chgData name="Zuzana Dobrotkova" userId="56415af3-395b-44cf-997b-6ccf1867763b" providerId="ADAL" clId="{8F604ED2-4ACF-4BD9-91B8-7151DFC039E3}" dt="2022-06-14T09:26:08.969" v="310" actId="478"/>
          <ac:spMkLst>
            <pc:docMk/>
            <pc:sldMk cId="2423326140" sldId="451"/>
            <ac:spMk id="2" creationId="{40DF0CE3-BBEC-4AE2-B89A-E3160F66FF4C}"/>
          </ac:spMkLst>
        </pc:spChg>
        <pc:spChg chg="del">
          <ac:chgData name="Zuzana Dobrotkova" userId="56415af3-395b-44cf-997b-6ccf1867763b" providerId="ADAL" clId="{8F604ED2-4ACF-4BD9-91B8-7151DFC039E3}" dt="2022-06-14T09:27:42.801" v="357" actId="22"/>
          <ac:spMkLst>
            <pc:docMk/>
            <pc:sldMk cId="2423326140" sldId="451"/>
            <ac:spMk id="3" creationId="{BE1D1072-7FD1-4D40-8DA2-23AB3373C216}"/>
          </ac:spMkLst>
        </pc:spChg>
        <pc:spChg chg="add del mod">
          <ac:chgData name="Zuzana Dobrotkova" userId="56415af3-395b-44cf-997b-6ccf1867763b" providerId="ADAL" clId="{8F604ED2-4ACF-4BD9-91B8-7151DFC039E3}" dt="2022-06-14T09:26:07.081" v="308"/>
          <ac:spMkLst>
            <pc:docMk/>
            <pc:sldMk cId="2423326140" sldId="451"/>
            <ac:spMk id="5" creationId="{BBDA7B8E-80A5-4C3D-B76D-05B2E3EDB7C8}"/>
          </ac:spMkLst>
        </pc:spChg>
        <pc:spChg chg="add mod">
          <ac:chgData name="Zuzana Dobrotkova" userId="56415af3-395b-44cf-997b-6ccf1867763b" providerId="ADAL" clId="{8F604ED2-4ACF-4BD9-91B8-7151DFC039E3}" dt="2022-06-14T09:26:30.364" v="356" actId="20577"/>
          <ac:spMkLst>
            <pc:docMk/>
            <pc:sldMk cId="2423326140" sldId="451"/>
            <ac:spMk id="6" creationId="{475BCC67-E8ED-4E8A-BD97-8EEAA0B034B2}"/>
          </ac:spMkLst>
        </pc:spChg>
        <pc:spChg chg="add mod">
          <ac:chgData name="Zuzana Dobrotkova" userId="56415af3-395b-44cf-997b-6ccf1867763b" providerId="ADAL" clId="{8F604ED2-4ACF-4BD9-91B8-7151DFC039E3}" dt="2022-06-14T09:30:53.726" v="514" actId="20577"/>
          <ac:spMkLst>
            <pc:docMk/>
            <pc:sldMk cId="2423326140" sldId="451"/>
            <ac:spMk id="10" creationId="{617CC6C1-0A67-459F-A50F-113EC4FFAE61}"/>
          </ac:spMkLst>
        </pc:spChg>
        <pc:spChg chg="add del">
          <ac:chgData name="Zuzana Dobrotkova" userId="56415af3-395b-44cf-997b-6ccf1867763b" providerId="ADAL" clId="{8F604ED2-4ACF-4BD9-91B8-7151DFC039E3}" dt="2022-06-14T09:41:11.227" v="516" actId="22"/>
          <ac:spMkLst>
            <pc:docMk/>
            <pc:sldMk cId="2423326140" sldId="451"/>
            <ac:spMk id="12" creationId="{B54DF0D9-7B60-4992-ABC9-AC505121480D}"/>
          </ac:spMkLst>
        </pc:spChg>
        <pc:picChg chg="add mod ord">
          <ac:chgData name="Zuzana Dobrotkova" userId="56415af3-395b-44cf-997b-6ccf1867763b" providerId="ADAL" clId="{8F604ED2-4ACF-4BD9-91B8-7151DFC039E3}" dt="2022-06-14T09:27:49.625" v="358" actId="1076"/>
          <ac:picMkLst>
            <pc:docMk/>
            <pc:sldMk cId="2423326140" sldId="451"/>
            <ac:picMk id="8" creationId="{1955728B-BE5A-48BC-BECC-65586940ABA2}"/>
          </ac:picMkLst>
        </pc:picChg>
      </pc:sldChg>
      <pc:sldChg chg="addSp delSp modSp add mod">
        <pc:chgData name="Zuzana Dobrotkova" userId="56415af3-395b-44cf-997b-6ccf1867763b" providerId="ADAL" clId="{8F604ED2-4ACF-4BD9-91B8-7151DFC039E3}" dt="2022-06-14T09:59:36.029" v="1051" actId="164"/>
        <pc:sldMkLst>
          <pc:docMk/>
          <pc:sldMk cId="3734249834" sldId="452"/>
        </pc:sldMkLst>
        <pc:spChg chg="add del mod">
          <ac:chgData name="Zuzana Dobrotkova" userId="56415af3-395b-44cf-997b-6ccf1867763b" providerId="ADAL" clId="{8F604ED2-4ACF-4BD9-91B8-7151DFC039E3}" dt="2022-06-14T09:43:31.573" v="589" actId="478"/>
          <ac:spMkLst>
            <pc:docMk/>
            <pc:sldMk cId="3734249834" sldId="452"/>
            <ac:spMk id="3" creationId="{753FFBFD-B8EB-435F-95D2-ACBC377D76CD}"/>
          </ac:spMkLst>
        </pc:spChg>
        <pc:spChg chg="add mod">
          <ac:chgData name="Zuzana Dobrotkova" userId="56415af3-395b-44cf-997b-6ccf1867763b" providerId="ADAL" clId="{8F604ED2-4ACF-4BD9-91B8-7151DFC039E3}" dt="2022-06-14T09:57:11.662" v="1037" actId="20577"/>
          <ac:spMkLst>
            <pc:docMk/>
            <pc:sldMk cId="3734249834" sldId="452"/>
            <ac:spMk id="5" creationId="{36C6FCCB-38BE-4727-97BD-772D141CA0E3}"/>
          </ac:spMkLst>
        </pc:spChg>
        <pc:spChg chg="mod">
          <ac:chgData name="Zuzana Dobrotkova" userId="56415af3-395b-44cf-997b-6ccf1867763b" providerId="ADAL" clId="{8F604ED2-4ACF-4BD9-91B8-7151DFC039E3}" dt="2022-06-14T09:41:37.120" v="584" actId="20577"/>
          <ac:spMkLst>
            <pc:docMk/>
            <pc:sldMk cId="3734249834" sldId="452"/>
            <ac:spMk id="6" creationId="{475BCC67-E8ED-4E8A-BD97-8EEAA0B034B2}"/>
          </ac:spMkLst>
        </pc:spChg>
        <pc:spChg chg="add mod">
          <ac:chgData name="Zuzana Dobrotkova" userId="56415af3-395b-44cf-997b-6ccf1867763b" providerId="ADAL" clId="{8F604ED2-4ACF-4BD9-91B8-7151DFC039E3}" dt="2022-06-14T09:57:08.476" v="1036" actId="1036"/>
          <ac:spMkLst>
            <pc:docMk/>
            <pc:sldMk cId="3734249834" sldId="452"/>
            <ac:spMk id="7" creationId="{450CB2C4-CCAF-4434-B6A8-A6A3EF172D62}"/>
          </ac:spMkLst>
        </pc:spChg>
        <pc:spChg chg="add mod">
          <ac:chgData name="Zuzana Dobrotkova" userId="56415af3-395b-44cf-997b-6ccf1867763b" providerId="ADAL" clId="{8F604ED2-4ACF-4BD9-91B8-7151DFC039E3}" dt="2022-06-14T09:57:46.445" v="1041" actId="1076"/>
          <ac:spMkLst>
            <pc:docMk/>
            <pc:sldMk cId="3734249834" sldId="452"/>
            <ac:spMk id="9" creationId="{3B33863C-8840-4715-B33F-68341C7EFF5A}"/>
          </ac:spMkLst>
        </pc:spChg>
        <pc:spChg chg="del">
          <ac:chgData name="Zuzana Dobrotkova" userId="56415af3-395b-44cf-997b-6ccf1867763b" providerId="ADAL" clId="{8F604ED2-4ACF-4BD9-91B8-7151DFC039E3}" dt="2022-06-14T09:43:34.570" v="590" actId="478"/>
          <ac:spMkLst>
            <pc:docMk/>
            <pc:sldMk cId="3734249834" sldId="452"/>
            <ac:spMk id="10" creationId="{617CC6C1-0A67-459F-A50F-113EC4FFAE61}"/>
          </ac:spMkLst>
        </pc:spChg>
        <pc:spChg chg="add mod">
          <ac:chgData name="Zuzana Dobrotkova" userId="56415af3-395b-44cf-997b-6ccf1867763b" providerId="ADAL" clId="{8F604ED2-4ACF-4BD9-91B8-7151DFC039E3}" dt="2022-06-14T09:57:59.563" v="1043" actId="6549"/>
          <ac:spMkLst>
            <pc:docMk/>
            <pc:sldMk cId="3734249834" sldId="452"/>
            <ac:spMk id="11" creationId="{2F9A07D9-CFCA-463E-8B3C-B15F5BEA75B9}"/>
          </ac:spMkLst>
        </pc:spChg>
        <pc:spChg chg="add del mod">
          <ac:chgData name="Zuzana Dobrotkova" userId="56415af3-395b-44cf-997b-6ccf1867763b" providerId="ADAL" clId="{8F604ED2-4ACF-4BD9-91B8-7151DFC039E3}" dt="2022-06-14T09:56:34.732" v="1005" actId="478"/>
          <ac:spMkLst>
            <pc:docMk/>
            <pc:sldMk cId="3734249834" sldId="452"/>
            <ac:spMk id="12" creationId="{DD2DE971-9D40-4747-9184-F2C1FB85EC11}"/>
          </ac:spMkLst>
        </pc:spChg>
        <pc:spChg chg="add mod">
          <ac:chgData name="Zuzana Dobrotkova" userId="56415af3-395b-44cf-997b-6ccf1867763b" providerId="ADAL" clId="{8F604ED2-4ACF-4BD9-91B8-7151DFC039E3}" dt="2022-06-14T09:59:36.029" v="1051" actId="164"/>
          <ac:spMkLst>
            <pc:docMk/>
            <pc:sldMk cId="3734249834" sldId="452"/>
            <ac:spMk id="15" creationId="{3CD8A457-035F-4DAE-BE17-28EE55D400FD}"/>
          </ac:spMkLst>
        </pc:spChg>
        <pc:grpChg chg="add mod">
          <ac:chgData name="Zuzana Dobrotkova" userId="56415af3-395b-44cf-997b-6ccf1867763b" providerId="ADAL" clId="{8F604ED2-4ACF-4BD9-91B8-7151DFC039E3}" dt="2022-06-14T09:59:36.029" v="1051" actId="164"/>
          <ac:grpSpMkLst>
            <pc:docMk/>
            <pc:sldMk cId="3734249834" sldId="452"/>
            <ac:grpSpMk id="16" creationId="{D2E7FF00-7677-4163-8C2E-39B4E248BE23}"/>
          </ac:grpSpMkLst>
        </pc:grpChg>
        <pc:picChg chg="del mod">
          <ac:chgData name="Zuzana Dobrotkova" userId="56415af3-395b-44cf-997b-6ccf1867763b" providerId="ADAL" clId="{8F604ED2-4ACF-4BD9-91B8-7151DFC039E3}" dt="2022-06-14T09:41:38.995" v="586" actId="478"/>
          <ac:picMkLst>
            <pc:docMk/>
            <pc:sldMk cId="3734249834" sldId="452"/>
            <ac:picMk id="8" creationId="{1955728B-BE5A-48BC-BECC-65586940ABA2}"/>
          </ac:picMkLst>
        </pc:picChg>
        <pc:picChg chg="add mod modCrop">
          <ac:chgData name="Zuzana Dobrotkova" userId="56415af3-395b-44cf-997b-6ccf1867763b" providerId="ADAL" clId="{8F604ED2-4ACF-4BD9-91B8-7151DFC039E3}" dt="2022-06-14T09:59:36.029" v="1051" actId="164"/>
          <ac:picMkLst>
            <pc:docMk/>
            <pc:sldMk cId="3734249834" sldId="452"/>
            <ac:picMk id="14" creationId="{6C51C6F1-16B2-4C44-B238-7329D390187A}"/>
          </ac:picMkLst>
        </pc:picChg>
      </pc:sldChg>
      <pc:sldChg chg="add del">
        <pc:chgData name="Zuzana Dobrotkova" userId="56415af3-395b-44cf-997b-6ccf1867763b" providerId="ADAL" clId="{8F604ED2-4ACF-4BD9-91B8-7151DFC039E3}" dt="2022-06-14T09:43:41.811" v="592"/>
        <pc:sldMkLst>
          <pc:docMk/>
          <pc:sldMk cId="3164096777" sldId="453"/>
        </pc:sldMkLst>
      </pc:sldChg>
      <pc:sldChg chg="modSp add del mod modNotes">
        <pc:chgData name="Zuzana Dobrotkova" userId="56415af3-395b-44cf-997b-6ccf1867763b" providerId="ADAL" clId="{8F604ED2-4ACF-4BD9-91B8-7151DFC039E3}" dt="2022-06-14T10:08:01.875" v="1060" actId="2696"/>
        <pc:sldMkLst>
          <pc:docMk/>
          <pc:sldMk cId="3112639019" sldId="833"/>
        </pc:sldMkLst>
        <pc:spChg chg="mod">
          <ac:chgData name="Zuzana Dobrotkova" userId="56415af3-395b-44cf-997b-6ccf1867763b" providerId="ADAL" clId="{8F604ED2-4ACF-4BD9-91B8-7151DFC039E3}" dt="2022-06-14T10:05:09.030" v="1058" actId="255"/>
          <ac:spMkLst>
            <pc:docMk/>
            <pc:sldMk cId="3112639019" sldId="833"/>
            <ac:spMk id="5" creationId="{3D88730F-D7E6-48E8-95D6-683212EEBB64}"/>
          </ac:spMkLst>
        </pc:spChg>
        <pc:spChg chg="mod">
          <ac:chgData name="Zuzana Dobrotkova" userId="56415af3-395b-44cf-997b-6ccf1867763b" providerId="ADAL" clId="{8F604ED2-4ACF-4BD9-91B8-7151DFC039E3}" dt="2022-06-14T10:04:38.463" v="1056" actId="27636"/>
          <ac:spMkLst>
            <pc:docMk/>
            <pc:sldMk cId="3112639019" sldId="833"/>
            <ac:spMk id="9" creationId="{38C0ADBC-8390-4A46-8464-9F9BC6101A26}"/>
          </ac:spMkLst>
        </pc:spChg>
      </pc:sldChg>
      <pc:sldChg chg="modSp add del mod">
        <pc:chgData name="Zuzana Dobrotkova" userId="56415af3-395b-44cf-997b-6ccf1867763b" providerId="ADAL" clId="{8F604ED2-4ACF-4BD9-91B8-7151DFC039E3}" dt="2022-06-14T10:07:58.730" v="1059" actId="2696"/>
        <pc:sldMkLst>
          <pc:docMk/>
          <pc:sldMk cId="1154313456" sldId="2141411564"/>
        </pc:sldMkLst>
        <pc:spChg chg="mod">
          <ac:chgData name="Zuzana Dobrotkova" userId="56415af3-395b-44cf-997b-6ccf1867763b" providerId="ADAL" clId="{8F604ED2-4ACF-4BD9-91B8-7151DFC039E3}" dt="2022-06-14T10:04:38.439" v="1055" actId="27636"/>
          <ac:spMkLst>
            <pc:docMk/>
            <pc:sldMk cId="1154313456" sldId="2141411564"/>
            <ac:spMk id="5" creationId="{3D88730F-D7E6-48E8-95D6-683212EEBB64}"/>
          </ac:spMkLst>
        </pc:spChg>
      </pc:sldChg>
      <pc:sldMasterChg chg="delSldLayout">
        <pc:chgData name="Zuzana Dobrotkova" userId="56415af3-395b-44cf-997b-6ccf1867763b" providerId="ADAL" clId="{8F604ED2-4ACF-4BD9-91B8-7151DFC039E3}" dt="2022-06-14T10:08:01.875" v="1060" actId="2696"/>
        <pc:sldMasterMkLst>
          <pc:docMk/>
          <pc:sldMasterMk cId="2525677038" sldId="2147483684"/>
        </pc:sldMasterMkLst>
        <pc:sldLayoutChg chg="del">
          <pc:chgData name="Zuzana Dobrotkova" userId="56415af3-395b-44cf-997b-6ccf1867763b" providerId="ADAL" clId="{8F604ED2-4ACF-4BD9-91B8-7151DFC039E3}" dt="2022-06-14T10:08:01.875" v="1060" actId="2696"/>
          <pc:sldLayoutMkLst>
            <pc:docMk/>
            <pc:sldMasterMk cId="2525677038" sldId="2147483684"/>
            <pc:sldLayoutMk cId="3419031676" sldId="2147483695"/>
          </pc:sldLayoutMkLst>
        </pc:sldLayoutChg>
      </pc:sldMasterChg>
    </pc:docChg>
  </pc:docChgLst>
  <pc:docChgLst>
    <pc:chgData name="Zuzana Dobrotkova" userId="56415af3-395b-44cf-997b-6ccf1867763b" providerId="ADAL" clId="{AD4D578E-6D19-488B-9CEB-76C4A35421B5}"/>
    <pc:docChg chg="undo custSel addSld delSld modSld">
      <pc:chgData name="Zuzana Dobrotkova" userId="56415af3-395b-44cf-997b-6ccf1867763b" providerId="ADAL" clId="{AD4D578E-6D19-488B-9CEB-76C4A35421B5}" dt="2019-04-04T20:15:56.685" v="1487" actId="255"/>
      <pc:docMkLst>
        <pc:docMk/>
      </pc:docMkLst>
      <pc:sldChg chg="del">
        <pc:chgData name="Zuzana Dobrotkova" userId="56415af3-395b-44cf-997b-6ccf1867763b" providerId="ADAL" clId="{AD4D578E-6D19-488B-9CEB-76C4A35421B5}" dt="2019-04-04T19:16:10.588" v="215" actId="2696"/>
        <pc:sldMkLst>
          <pc:docMk/>
          <pc:sldMk cId="0" sldId="258"/>
        </pc:sldMkLst>
      </pc:sldChg>
      <pc:sldChg chg="del">
        <pc:chgData name="Zuzana Dobrotkova" userId="56415af3-395b-44cf-997b-6ccf1867763b" providerId="ADAL" clId="{AD4D578E-6D19-488B-9CEB-76C4A35421B5}" dt="2019-04-04T19:16:03.133" v="211" actId="2696"/>
        <pc:sldMkLst>
          <pc:docMk/>
          <pc:sldMk cId="0" sldId="259"/>
        </pc:sldMkLst>
      </pc:sldChg>
      <pc:sldChg chg="del">
        <pc:chgData name="Zuzana Dobrotkova" userId="56415af3-395b-44cf-997b-6ccf1867763b" providerId="ADAL" clId="{AD4D578E-6D19-488B-9CEB-76C4A35421B5}" dt="2019-04-04T19:16:11.500" v="216" actId="2696"/>
        <pc:sldMkLst>
          <pc:docMk/>
          <pc:sldMk cId="0" sldId="260"/>
        </pc:sldMkLst>
      </pc:sldChg>
      <pc:sldChg chg="del">
        <pc:chgData name="Zuzana Dobrotkova" userId="56415af3-395b-44cf-997b-6ccf1867763b" providerId="ADAL" clId="{AD4D578E-6D19-488B-9CEB-76C4A35421B5}" dt="2019-04-04T19:16:12.489" v="218" actId="2696"/>
        <pc:sldMkLst>
          <pc:docMk/>
          <pc:sldMk cId="0" sldId="262"/>
        </pc:sldMkLst>
      </pc:sldChg>
      <pc:sldChg chg="del">
        <pc:chgData name="Zuzana Dobrotkova" userId="56415af3-395b-44cf-997b-6ccf1867763b" providerId="ADAL" clId="{AD4D578E-6D19-488B-9CEB-76C4A35421B5}" dt="2019-04-04T19:16:14.300" v="221" actId="2696"/>
        <pc:sldMkLst>
          <pc:docMk/>
          <pc:sldMk cId="0" sldId="263"/>
        </pc:sldMkLst>
      </pc:sldChg>
      <pc:sldChg chg="del">
        <pc:chgData name="Zuzana Dobrotkova" userId="56415af3-395b-44cf-997b-6ccf1867763b" providerId="ADAL" clId="{AD4D578E-6D19-488B-9CEB-76C4A35421B5}" dt="2019-04-04T19:16:13.750" v="220" actId="2696"/>
        <pc:sldMkLst>
          <pc:docMk/>
          <pc:sldMk cId="0" sldId="267"/>
        </pc:sldMkLst>
      </pc:sldChg>
      <pc:sldChg chg="del">
        <pc:chgData name="Zuzana Dobrotkova" userId="56415af3-395b-44cf-997b-6ccf1867763b" providerId="ADAL" clId="{AD4D578E-6D19-488B-9CEB-76C4A35421B5}" dt="2019-04-04T19:16:15.080" v="223" actId="2696"/>
        <pc:sldMkLst>
          <pc:docMk/>
          <pc:sldMk cId="0" sldId="268"/>
        </pc:sldMkLst>
      </pc:sldChg>
      <pc:sldChg chg="del">
        <pc:chgData name="Zuzana Dobrotkova" userId="56415af3-395b-44cf-997b-6ccf1867763b" providerId="ADAL" clId="{AD4D578E-6D19-488B-9CEB-76C4A35421B5}" dt="2019-04-04T19:16:13.140" v="219" actId="2696"/>
        <pc:sldMkLst>
          <pc:docMk/>
          <pc:sldMk cId="0" sldId="269"/>
        </pc:sldMkLst>
      </pc:sldChg>
      <pc:sldChg chg="del">
        <pc:chgData name="Zuzana Dobrotkova" userId="56415af3-395b-44cf-997b-6ccf1867763b" providerId="ADAL" clId="{AD4D578E-6D19-488B-9CEB-76C4A35421B5}" dt="2019-04-04T19:16:14.763" v="222" actId="2696"/>
        <pc:sldMkLst>
          <pc:docMk/>
          <pc:sldMk cId="0" sldId="270"/>
        </pc:sldMkLst>
      </pc:sldChg>
      <pc:sldChg chg="del">
        <pc:chgData name="Zuzana Dobrotkova" userId="56415af3-395b-44cf-997b-6ccf1867763b" providerId="ADAL" clId="{AD4D578E-6D19-488B-9CEB-76C4A35421B5}" dt="2019-04-04T19:16:15.604" v="225" actId="2696"/>
        <pc:sldMkLst>
          <pc:docMk/>
          <pc:sldMk cId="0" sldId="273"/>
        </pc:sldMkLst>
      </pc:sldChg>
      <pc:sldChg chg="del">
        <pc:chgData name="Zuzana Dobrotkova" userId="56415af3-395b-44cf-997b-6ccf1867763b" providerId="ADAL" clId="{AD4D578E-6D19-488B-9CEB-76C4A35421B5}" dt="2019-04-04T19:16:17.520" v="229" actId="2696"/>
        <pc:sldMkLst>
          <pc:docMk/>
          <pc:sldMk cId="0" sldId="278"/>
        </pc:sldMkLst>
      </pc:sldChg>
      <pc:sldChg chg="del">
        <pc:chgData name="Zuzana Dobrotkova" userId="56415af3-395b-44cf-997b-6ccf1867763b" providerId="ADAL" clId="{AD4D578E-6D19-488B-9CEB-76C4A35421B5}" dt="2019-04-04T19:16:17.753" v="230" actId="2696"/>
        <pc:sldMkLst>
          <pc:docMk/>
          <pc:sldMk cId="0" sldId="279"/>
        </pc:sldMkLst>
      </pc:sldChg>
      <pc:sldChg chg="del">
        <pc:chgData name="Zuzana Dobrotkova" userId="56415af3-395b-44cf-997b-6ccf1867763b" providerId="ADAL" clId="{AD4D578E-6D19-488B-9CEB-76C4A35421B5}" dt="2019-04-04T19:16:18.444" v="231" actId="2696"/>
        <pc:sldMkLst>
          <pc:docMk/>
          <pc:sldMk cId="0" sldId="280"/>
        </pc:sldMkLst>
      </pc:sldChg>
      <pc:sldChg chg="del">
        <pc:chgData name="Zuzana Dobrotkova" userId="56415af3-395b-44cf-997b-6ccf1867763b" providerId="ADAL" clId="{AD4D578E-6D19-488B-9CEB-76C4A35421B5}" dt="2019-04-04T19:16:18.720" v="232" actId="2696"/>
        <pc:sldMkLst>
          <pc:docMk/>
          <pc:sldMk cId="0" sldId="282"/>
        </pc:sldMkLst>
      </pc:sldChg>
      <pc:sldChg chg="del">
        <pc:chgData name="Zuzana Dobrotkova" userId="56415af3-395b-44cf-997b-6ccf1867763b" providerId="ADAL" clId="{AD4D578E-6D19-488B-9CEB-76C4A35421B5}" dt="2019-04-04T19:16:25.780" v="237" actId="2696"/>
        <pc:sldMkLst>
          <pc:docMk/>
          <pc:sldMk cId="0" sldId="287"/>
        </pc:sldMkLst>
      </pc:sldChg>
      <pc:sldChg chg="del">
        <pc:chgData name="Zuzana Dobrotkova" userId="56415af3-395b-44cf-997b-6ccf1867763b" providerId="ADAL" clId="{AD4D578E-6D19-488B-9CEB-76C4A35421B5}" dt="2019-04-04T19:16:19.839" v="235" actId="2696"/>
        <pc:sldMkLst>
          <pc:docMk/>
          <pc:sldMk cId="0" sldId="288"/>
        </pc:sldMkLst>
      </pc:sldChg>
      <pc:sldChg chg="del">
        <pc:chgData name="Zuzana Dobrotkova" userId="56415af3-395b-44cf-997b-6ccf1867763b" providerId="ADAL" clId="{AD4D578E-6D19-488B-9CEB-76C4A35421B5}" dt="2019-04-04T19:16:37.340" v="242" actId="2696"/>
        <pc:sldMkLst>
          <pc:docMk/>
          <pc:sldMk cId="0" sldId="289"/>
        </pc:sldMkLst>
      </pc:sldChg>
      <pc:sldChg chg="del">
        <pc:chgData name="Zuzana Dobrotkova" userId="56415af3-395b-44cf-997b-6ccf1867763b" providerId="ADAL" clId="{AD4D578E-6D19-488B-9CEB-76C4A35421B5}" dt="2019-04-04T19:16:38.053" v="243" actId="2696"/>
        <pc:sldMkLst>
          <pc:docMk/>
          <pc:sldMk cId="0" sldId="290"/>
        </pc:sldMkLst>
      </pc:sldChg>
      <pc:sldChg chg="del">
        <pc:chgData name="Zuzana Dobrotkova" userId="56415af3-395b-44cf-997b-6ccf1867763b" providerId="ADAL" clId="{AD4D578E-6D19-488B-9CEB-76C4A35421B5}" dt="2019-04-04T19:16:16.660" v="228" actId="2696"/>
        <pc:sldMkLst>
          <pc:docMk/>
          <pc:sldMk cId="0" sldId="291"/>
        </pc:sldMkLst>
      </pc:sldChg>
      <pc:sldChg chg="add del">
        <pc:chgData name="Zuzana Dobrotkova" userId="56415af3-395b-44cf-997b-6ccf1867763b" providerId="ADAL" clId="{AD4D578E-6D19-488B-9CEB-76C4A35421B5}" dt="2019-04-04T19:16:35.580" v="240" actId="2696"/>
        <pc:sldMkLst>
          <pc:docMk/>
          <pc:sldMk cId="0" sldId="292"/>
        </pc:sldMkLst>
      </pc:sldChg>
      <pc:sldChg chg="del">
        <pc:chgData name="Zuzana Dobrotkova" userId="56415af3-395b-44cf-997b-6ccf1867763b" providerId="ADAL" clId="{AD4D578E-6D19-488B-9CEB-76C4A35421B5}" dt="2019-04-04T19:16:42.970" v="253" actId="2696"/>
        <pc:sldMkLst>
          <pc:docMk/>
          <pc:sldMk cId="0" sldId="293"/>
        </pc:sldMkLst>
      </pc:sldChg>
      <pc:sldChg chg="del">
        <pc:chgData name="Zuzana Dobrotkova" userId="56415af3-395b-44cf-997b-6ccf1867763b" providerId="ADAL" clId="{AD4D578E-6D19-488B-9CEB-76C4A35421B5}" dt="2019-04-04T19:16:43.314" v="254" actId="2696"/>
        <pc:sldMkLst>
          <pc:docMk/>
          <pc:sldMk cId="0" sldId="294"/>
        </pc:sldMkLst>
      </pc:sldChg>
      <pc:sldChg chg="del">
        <pc:chgData name="Zuzana Dobrotkova" userId="56415af3-395b-44cf-997b-6ccf1867763b" providerId="ADAL" clId="{AD4D578E-6D19-488B-9CEB-76C4A35421B5}" dt="2019-04-04T19:16:39.403" v="245" actId="2696"/>
        <pc:sldMkLst>
          <pc:docMk/>
          <pc:sldMk cId="0" sldId="296"/>
        </pc:sldMkLst>
      </pc:sldChg>
      <pc:sldChg chg="del">
        <pc:chgData name="Zuzana Dobrotkova" userId="56415af3-395b-44cf-997b-6ccf1867763b" providerId="ADAL" clId="{AD4D578E-6D19-488B-9CEB-76C4A35421B5}" dt="2019-04-04T19:16:40.500" v="247" actId="2696"/>
        <pc:sldMkLst>
          <pc:docMk/>
          <pc:sldMk cId="0" sldId="297"/>
        </pc:sldMkLst>
      </pc:sldChg>
      <pc:sldChg chg="del">
        <pc:chgData name="Zuzana Dobrotkova" userId="56415af3-395b-44cf-997b-6ccf1867763b" providerId="ADAL" clId="{AD4D578E-6D19-488B-9CEB-76C4A35421B5}" dt="2019-04-04T19:16:40.920" v="248" actId="2696"/>
        <pc:sldMkLst>
          <pc:docMk/>
          <pc:sldMk cId="0" sldId="298"/>
        </pc:sldMkLst>
      </pc:sldChg>
      <pc:sldChg chg="del">
        <pc:chgData name="Zuzana Dobrotkova" userId="56415af3-395b-44cf-997b-6ccf1867763b" providerId="ADAL" clId="{AD4D578E-6D19-488B-9CEB-76C4A35421B5}" dt="2019-04-04T19:16:41.380" v="249" actId="2696"/>
        <pc:sldMkLst>
          <pc:docMk/>
          <pc:sldMk cId="0" sldId="299"/>
        </pc:sldMkLst>
      </pc:sldChg>
      <pc:sldChg chg="del">
        <pc:chgData name="Zuzana Dobrotkova" userId="56415af3-395b-44cf-997b-6ccf1867763b" providerId="ADAL" clId="{AD4D578E-6D19-488B-9CEB-76C4A35421B5}" dt="2019-04-04T19:16:41.740" v="250" actId="2696"/>
        <pc:sldMkLst>
          <pc:docMk/>
          <pc:sldMk cId="0" sldId="301"/>
        </pc:sldMkLst>
      </pc:sldChg>
      <pc:sldChg chg="del">
        <pc:chgData name="Zuzana Dobrotkova" userId="56415af3-395b-44cf-997b-6ccf1867763b" providerId="ADAL" clId="{AD4D578E-6D19-488B-9CEB-76C4A35421B5}" dt="2019-04-04T19:16:42.354" v="251" actId="2696"/>
        <pc:sldMkLst>
          <pc:docMk/>
          <pc:sldMk cId="0" sldId="302"/>
        </pc:sldMkLst>
      </pc:sldChg>
      <pc:sldChg chg="del">
        <pc:chgData name="Zuzana Dobrotkova" userId="56415af3-395b-44cf-997b-6ccf1867763b" providerId="ADAL" clId="{AD4D578E-6D19-488B-9CEB-76C4A35421B5}" dt="2019-04-04T19:16:45.664" v="257" actId="2696"/>
        <pc:sldMkLst>
          <pc:docMk/>
          <pc:sldMk cId="0" sldId="304"/>
        </pc:sldMkLst>
      </pc:sldChg>
      <pc:sldChg chg="del">
        <pc:chgData name="Zuzana Dobrotkova" userId="56415af3-395b-44cf-997b-6ccf1867763b" providerId="ADAL" clId="{AD4D578E-6D19-488B-9CEB-76C4A35421B5}" dt="2019-04-04T19:16:12.204" v="217" actId="2696"/>
        <pc:sldMkLst>
          <pc:docMk/>
          <pc:sldMk cId="0" sldId="311"/>
        </pc:sldMkLst>
      </pc:sldChg>
      <pc:sldChg chg="del">
        <pc:chgData name="Zuzana Dobrotkova" userId="56415af3-395b-44cf-997b-6ccf1867763b" providerId="ADAL" clId="{AD4D578E-6D19-488B-9CEB-76C4A35421B5}" dt="2019-04-04T19:16:06.183" v="212" actId="2696"/>
        <pc:sldMkLst>
          <pc:docMk/>
          <pc:sldMk cId="0" sldId="313"/>
        </pc:sldMkLst>
      </pc:sldChg>
      <pc:sldChg chg="del">
        <pc:chgData name="Zuzana Dobrotkova" userId="56415af3-395b-44cf-997b-6ccf1867763b" providerId="ADAL" clId="{AD4D578E-6D19-488B-9CEB-76C4A35421B5}" dt="2019-04-04T19:03:42.823" v="170" actId="2696"/>
        <pc:sldMkLst>
          <pc:docMk/>
          <pc:sldMk cId="0" sldId="327"/>
        </pc:sldMkLst>
      </pc:sldChg>
      <pc:sldChg chg="del">
        <pc:chgData name="Zuzana Dobrotkova" userId="56415af3-395b-44cf-997b-6ccf1867763b" providerId="ADAL" clId="{AD4D578E-6D19-488B-9CEB-76C4A35421B5}" dt="2019-04-04T19:03:42.126" v="169" actId="2696"/>
        <pc:sldMkLst>
          <pc:docMk/>
          <pc:sldMk cId="0" sldId="328"/>
        </pc:sldMkLst>
      </pc:sldChg>
      <pc:sldChg chg="del">
        <pc:chgData name="Zuzana Dobrotkova" userId="56415af3-395b-44cf-997b-6ccf1867763b" providerId="ADAL" clId="{AD4D578E-6D19-488B-9CEB-76C4A35421B5}" dt="2019-04-04T19:16:08.839" v="214" actId="2696"/>
        <pc:sldMkLst>
          <pc:docMk/>
          <pc:sldMk cId="0" sldId="334"/>
        </pc:sldMkLst>
      </pc:sldChg>
      <pc:sldChg chg="del">
        <pc:chgData name="Zuzana Dobrotkova" userId="56415af3-395b-44cf-997b-6ccf1867763b" providerId="ADAL" clId="{AD4D578E-6D19-488B-9CEB-76C4A35421B5}" dt="2019-04-04T19:16:16.112" v="227" actId="2696"/>
        <pc:sldMkLst>
          <pc:docMk/>
          <pc:sldMk cId="0" sldId="335"/>
        </pc:sldMkLst>
      </pc:sldChg>
      <pc:sldChg chg="del">
        <pc:chgData name="Zuzana Dobrotkova" userId="56415af3-395b-44cf-997b-6ccf1867763b" providerId="ADAL" clId="{AD4D578E-6D19-488B-9CEB-76C4A35421B5}" dt="2019-04-04T19:16:21.060" v="236" actId="2696"/>
        <pc:sldMkLst>
          <pc:docMk/>
          <pc:sldMk cId="0" sldId="336"/>
        </pc:sldMkLst>
      </pc:sldChg>
      <pc:sldChg chg="del">
        <pc:chgData name="Zuzana Dobrotkova" userId="56415af3-395b-44cf-997b-6ccf1867763b" providerId="ADAL" clId="{AD4D578E-6D19-488B-9CEB-76C4A35421B5}" dt="2019-04-04T19:16:15.840" v="226" actId="2696"/>
        <pc:sldMkLst>
          <pc:docMk/>
          <pc:sldMk cId="0" sldId="337"/>
        </pc:sldMkLst>
      </pc:sldChg>
      <pc:sldChg chg="del">
        <pc:chgData name="Zuzana Dobrotkova" userId="56415af3-395b-44cf-997b-6ccf1867763b" providerId="ADAL" clId="{AD4D578E-6D19-488B-9CEB-76C4A35421B5}" dt="2019-04-04T19:16:39.984" v="246" actId="2696"/>
        <pc:sldMkLst>
          <pc:docMk/>
          <pc:sldMk cId="0" sldId="338"/>
        </pc:sldMkLst>
      </pc:sldChg>
      <pc:sldChg chg="del">
        <pc:chgData name="Zuzana Dobrotkova" userId="56415af3-395b-44cf-997b-6ccf1867763b" providerId="ADAL" clId="{AD4D578E-6D19-488B-9CEB-76C4A35421B5}" dt="2019-04-04T19:16:44.950" v="256" actId="2696"/>
        <pc:sldMkLst>
          <pc:docMk/>
          <pc:sldMk cId="0" sldId="339"/>
        </pc:sldMkLst>
      </pc:sldChg>
      <pc:sldChg chg="del">
        <pc:chgData name="Zuzana Dobrotkova" userId="56415af3-395b-44cf-997b-6ccf1867763b" providerId="ADAL" clId="{AD4D578E-6D19-488B-9CEB-76C4A35421B5}" dt="2019-04-04T19:16:18.984" v="233" actId="2696"/>
        <pc:sldMkLst>
          <pc:docMk/>
          <pc:sldMk cId="0" sldId="345"/>
        </pc:sldMkLst>
      </pc:sldChg>
      <pc:sldChg chg="del">
        <pc:chgData name="Zuzana Dobrotkova" userId="56415af3-395b-44cf-997b-6ccf1867763b" providerId="ADAL" clId="{AD4D578E-6D19-488B-9CEB-76C4A35421B5}" dt="2019-04-04T19:03:49.583" v="179" actId="2696"/>
        <pc:sldMkLst>
          <pc:docMk/>
          <pc:sldMk cId="0" sldId="360"/>
        </pc:sldMkLst>
      </pc:sldChg>
      <pc:sldChg chg="del">
        <pc:chgData name="Zuzana Dobrotkova" userId="56415af3-395b-44cf-997b-6ccf1867763b" providerId="ADAL" clId="{AD4D578E-6D19-488B-9CEB-76C4A35421B5}" dt="2019-04-04T19:03:50.563" v="180" actId="2696"/>
        <pc:sldMkLst>
          <pc:docMk/>
          <pc:sldMk cId="0" sldId="361"/>
        </pc:sldMkLst>
      </pc:sldChg>
      <pc:sldChg chg="del">
        <pc:chgData name="Zuzana Dobrotkova" userId="56415af3-395b-44cf-997b-6ccf1867763b" providerId="ADAL" clId="{AD4D578E-6D19-488B-9CEB-76C4A35421B5}" dt="2019-04-04T19:03:51.503" v="181" actId="2696"/>
        <pc:sldMkLst>
          <pc:docMk/>
          <pc:sldMk cId="0" sldId="362"/>
        </pc:sldMkLst>
      </pc:sldChg>
      <pc:sldChg chg="del">
        <pc:chgData name="Zuzana Dobrotkova" userId="56415af3-395b-44cf-997b-6ccf1867763b" providerId="ADAL" clId="{AD4D578E-6D19-488B-9CEB-76C4A35421B5}" dt="2019-04-04T19:03:52.423" v="182" actId="2696"/>
        <pc:sldMkLst>
          <pc:docMk/>
          <pc:sldMk cId="0" sldId="363"/>
        </pc:sldMkLst>
      </pc:sldChg>
      <pc:sldChg chg="del">
        <pc:chgData name="Zuzana Dobrotkova" userId="56415af3-395b-44cf-997b-6ccf1867763b" providerId="ADAL" clId="{AD4D578E-6D19-488B-9CEB-76C4A35421B5}" dt="2019-04-04T19:03:47.233" v="176" actId="2696"/>
        <pc:sldMkLst>
          <pc:docMk/>
          <pc:sldMk cId="0" sldId="370"/>
        </pc:sldMkLst>
      </pc:sldChg>
      <pc:sldChg chg="del">
        <pc:chgData name="Zuzana Dobrotkova" userId="56415af3-395b-44cf-997b-6ccf1867763b" providerId="ADAL" clId="{AD4D578E-6D19-488B-9CEB-76C4A35421B5}" dt="2019-04-04T19:03:47.903" v="177" actId="2696"/>
        <pc:sldMkLst>
          <pc:docMk/>
          <pc:sldMk cId="0" sldId="371"/>
        </pc:sldMkLst>
      </pc:sldChg>
      <pc:sldChg chg="del">
        <pc:chgData name="Zuzana Dobrotkova" userId="56415af3-395b-44cf-997b-6ccf1867763b" providerId="ADAL" clId="{AD4D578E-6D19-488B-9CEB-76C4A35421B5}" dt="2019-04-04T19:34:51.846" v="637" actId="2696"/>
        <pc:sldMkLst>
          <pc:docMk/>
          <pc:sldMk cId="0" sldId="374"/>
        </pc:sldMkLst>
      </pc:sldChg>
      <pc:sldChg chg="del">
        <pc:chgData name="Zuzana Dobrotkova" userId="56415af3-395b-44cf-997b-6ccf1867763b" providerId="ADAL" clId="{AD4D578E-6D19-488B-9CEB-76C4A35421B5}" dt="2019-04-04T19:16:42.670" v="252" actId="2696"/>
        <pc:sldMkLst>
          <pc:docMk/>
          <pc:sldMk cId="0" sldId="376"/>
        </pc:sldMkLst>
      </pc:sldChg>
      <pc:sldChg chg="del">
        <pc:chgData name="Zuzana Dobrotkova" userId="56415af3-395b-44cf-997b-6ccf1867763b" providerId="ADAL" clId="{AD4D578E-6D19-488B-9CEB-76C4A35421B5}" dt="2019-04-04T19:16:36.350" v="241" actId="2696"/>
        <pc:sldMkLst>
          <pc:docMk/>
          <pc:sldMk cId="0" sldId="377"/>
        </pc:sldMkLst>
      </pc:sldChg>
      <pc:sldChg chg="del">
        <pc:chgData name="Zuzana Dobrotkova" userId="56415af3-395b-44cf-997b-6ccf1867763b" providerId="ADAL" clId="{AD4D578E-6D19-488B-9CEB-76C4A35421B5}" dt="2019-04-04T19:15:57.574" v="207" actId="2696"/>
        <pc:sldMkLst>
          <pc:docMk/>
          <pc:sldMk cId="0" sldId="379"/>
        </pc:sldMkLst>
      </pc:sldChg>
      <pc:sldChg chg="addSp delSp modSp">
        <pc:chgData name="Zuzana Dobrotkova" userId="56415af3-395b-44cf-997b-6ccf1867763b" providerId="ADAL" clId="{AD4D578E-6D19-488B-9CEB-76C4A35421B5}" dt="2019-04-04T19:14:33.740" v="195" actId="478"/>
        <pc:sldMkLst>
          <pc:docMk/>
          <pc:sldMk cId="0" sldId="380"/>
        </pc:sldMkLst>
        <pc:spChg chg="mod">
          <ac:chgData name="Zuzana Dobrotkova" userId="56415af3-395b-44cf-997b-6ccf1867763b" providerId="ADAL" clId="{AD4D578E-6D19-488B-9CEB-76C4A35421B5}" dt="2019-04-04T18:58:54.310" v="145" actId="20577"/>
          <ac:spMkLst>
            <pc:docMk/>
            <pc:sldMk cId="0" sldId="380"/>
            <ac:spMk id="3" creationId="{00000000-0000-0000-0000-000000000000}"/>
          </ac:spMkLst>
        </pc:spChg>
        <pc:spChg chg="add del">
          <ac:chgData name="Zuzana Dobrotkova" userId="56415af3-395b-44cf-997b-6ccf1867763b" providerId="ADAL" clId="{AD4D578E-6D19-488B-9CEB-76C4A35421B5}" dt="2019-04-04T19:00:19.111" v="154" actId="478"/>
          <ac:spMkLst>
            <pc:docMk/>
            <pc:sldMk cId="0" sldId="380"/>
            <ac:spMk id="7" creationId="{00000000-0000-0000-0000-000000000000}"/>
          </ac:spMkLst>
        </pc:spChg>
        <pc:spChg chg="del">
          <ac:chgData name="Zuzana Dobrotkova" userId="56415af3-395b-44cf-997b-6ccf1867763b" providerId="ADAL" clId="{AD4D578E-6D19-488B-9CEB-76C4A35421B5}" dt="2019-04-04T19:14:33.740" v="195" actId="478"/>
          <ac:spMkLst>
            <pc:docMk/>
            <pc:sldMk cId="0" sldId="380"/>
            <ac:spMk id="11" creationId="{00000000-0000-0000-0000-000000000000}"/>
          </ac:spMkLst>
        </pc:spChg>
      </pc:sldChg>
      <pc:sldChg chg="delSp">
        <pc:chgData name="Zuzana Dobrotkova" userId="56415af3-395b-44cf-997b-6ccf1867763b" providerId="ADAL" clId="{AD4D578E-6D19-488B-9CEB-76C4A35421B5}" dt="2019-04-04T19:14:38.490" v="196" actId="478"/>
        <pc:sldMkLst>
          <pc:docMk/>
          <pc:sldMk cId="0" sldId="381"/>
        </pc:sldMkLst>
        <pc:spChg chg="del">
          <ac:chgData name="Zuzana Dobrotkova" userId="56415af3-395b-44cf-997b-6ccf1867763b" providerId="ADAL" clId="{AD4D578E-6D19-488B-9CEB-76C4A35421B5}" dt="2019-04-04T19:00:21.566" v="155" actId="478"/>
          <ac:spMkLst>
            <pc:docMk/>
            <pc:sldMk cId="0" sldId="381"/>
            <ac:spMk id="7" creationId="{00000000-0000-0000-0000-000000000000}"/>
          </ac:spMkLst>
        </pc:spChg>
        <pc:spChg chg="del">
          <ac:chgData name="Zuzana Dobrotkova" userId="56415af3-395b-44cf-997b-6ccf1867763b" providerId="ADAL" clId="{AD4D578E-6D19-488B-9CEB-76C4A35421B5}" dt="2019-04-04T19:14:38.490" v="196" actId="478"/>
          <ac:spMkLst>
            <pc:docMk/>
            <pc:sldMk cId="0" sldId="381"/>
            <ac:spMk id="11" creationId="{00000000-0000-0000-0000-000000000000}"/>
          </ac:spMkLst>
        </pc:spChg>
      </pc:sldChg>
      <pc:sldChg chg="delSp modSp">
        <pc:chgData name="Zuzana Dobrotkova" userId="56415af3-395b-44cf-997b-6ccf1867763b" providerId="ADAL" clId="{AD4D578E-6D19-488B-9CEB-76C4A35421B5}" dt="2019-04-04T19:14:42.183" v="197" actId="478"/>
        <pc:sldMkLst>
          <pc:docMk/>
          <pc:sldMk cId="0" sldId="382"/>
        </pc:sldMkLst>
        <pc:spChg chg="mod">
          <ac:chgData name="Zuzana Dobrotkova" userId="56415af3-395b-44cf-997b-6ccf1867763b" providerId="ADAL" clId="{AD4D578E-6D19-488B-9CEB-76C4A35421B5}" dt="2019-04-04T18:59:29.429" v="151" actId="20577"/>
          <ac:spMkLst>
            <pc:docMk/>
            <pc:sldMk cId="0" sldId="382"/>
            <ac:spMk id="3" creationId="{00000000-0000-0000-0000-000000000000}"/>
          </ac:spMkLst>
        </pc:spChg>
        <pc:spChg chg="del">
          <ac:chgData name="Zuzana Dobrotkova" userId="56415af3-395b-44cf-997b-6ccf1867763b" providerId="ADAL" clId="{AD4D578E-6D19-488B-9CEB-76C4A35421B5}" dt="2019-04-04T19:00:27.854" v="156" actId="478"/>
          <ac:spMkLst>
            <pc:docMk/>
            <pc:sldMk cId="0" sldId="382"/>
            <ac:spMk id="7" creationId="{00000000-0000-0000-0000-000000000000}"/>
          </ac:spMkLst>
        </pc:spChg>
        <pc:spChg chg="del">
          <ac:chgData name="Zuzana Dobrotkova" userId="56415af3-395b-44cf-997b-6ccf1867763b" providerId="ADAL" clId="{AD4D578E-6D19-488B-9CEB-76C4A35421B5}" dt="2019-04-04T19:14:42.183" v="197" actId="478"/>
          <ac:spMkLst>
            <pc:docMk/>
            <pc:sldMk cId="0" sldId="382"/>
            <ac:spMk id="11" creationId="{00000000-0000-0000-0000-000000000000}"/>
          </ac:spMkLst>
        </pc:spChg>
      </pc:sldChg>
      <pc:sldChg chg="delSp">
        <pc:chgData name="Zuzana Dobrotkova" userId="56415af3-395b-44cf-997b-6ccf1867763b" providerId="ADAL" clId="{AD4D578E-6D19-488B-9CEB-76C4A35421B5}" dt="2019-04-04T19:14:45.459" v="198" actId="478"/>
        <pc:sldMkLst>
          <pc:docMk/>
          <pc:sldMk cId="0" sldId="383"/>
        </pc:sldMkLst>
        <pc:spChg chg="del">
          <ac:chgData name="Zuzana Dobrotkova" userId="56415af3-395b-44cf-997b-6ccf1867763b" providerId="ADAL" clId="{AD4D578E-6D19-488B-9CEB-76C4A35421B5}" dt="2019-04-04T19:00:31.407" v="157" actId="478"/>
          <ac:spMkLst>
            <pc:docMk/>
            <pc:sldMk cId="0" sldId="383"/>
            <ac:spMk id="6" creationId="{00000000-0000-0000-0000-000000000000}"/>
          </ac:spMkLst>
        </pc:spChg>
        <pc:spChg chg="del">
          <ac:chgData name="Zuzana Dobrotkova" userId="56415af3-395b-44cf-997b-6ccf1867763b" providerId="ADAL" clId="{AD4D578E-6D19-488B-9CEB-76C4A35421B5}" dt="2019-04-04T19:14:45.459" v="198" actId="478"/>
          <ac:spMkLst>
            <pc:docMk/>
            <pc:sldMk cId="0" sldId="383"/>
            <ac:spMk id="11" creationId="{00000000-0000-0000-0000-000000000000}"/>
          </ac:spMkLst>
        </pc:spChg>
      </pc:sldChg>
      <pc:sldChg chg="delSp">
        <pc:chgData name="Zuzana Dobrotkova" userId="56415af3-395b-44cf-997b-6ccf1867763b" providerId="ADAL" clId="{AD4D578E-6D19-488B-9CEB-76C4A35421B5}" dt="2019-04-04T19:14:49.460" v="199" actId="478"/>
        <pc:sldMkLst>
          <pc:docMk/>
          <pc:sldMk cId="0" sldId="384"/>
        </pc:sldMkLst>
        <pc:spChg chg="del">
          <ac:chgData name="Zuzana Dobrotkova" userId="56415af3-395b-44cf-997b-6ccf1867763b" providerId="ADAL" clId="{AD4D578E-6D19-488B-9CEB-76C4A35421B5}" dt="2019-04-04T19:00:40.576" v="159" actId="478"/>
          <ac:spMkLst>
            <pc:docMk/>
            <pc:sldMk cId="0" sldId="384"/>
            <ac:spMk id="9" creationId="{00000000-0000-0000-0000-000000000000}"/>
          </ac:spMkLst>
        </pc:spChg>
        <pc:spChg chg="del">
          <ac:chgData name="Zuzana Dobrotkova" userId="56415af3-395b-44cf-997b-6ccf1867763b" providerId="ADAL" clId="{AD4D578E-6D19-488B-9CEB-76C4A35421B5}" dt="2019-04-04T19:00:35.848" v="158" actId="478"/>
          <ac:spMkLst>
            <pc:docMk/>
            <pc:sldMk cId="0" sldId="384"/>
            <ac:spMk id="10" creationId="{00000000-0000-0000-0000-000000000000}"/>
          </ac:spMkLst>
        </pc:spChg>
        <pc:spChg chg="del">
          <ac:chgData name="Zuzana Dobrotkova" userId="56415af3-395b-44cf-997b-6ccf1867763b" providerId="ADAL" clId="{AD4D578E-6D19-488B-9CEB-76C4A35421B5}" dt="2019-04-04T19:14:49.460" v="199" actId="478"/>
          <ac:spMkLst>
            <pc:docMk/>
            <pc:sldMk cId="0" sldId="384"/>
            <ac:spMk id="12" creationId="{00000000-0000-0000-0000-000000000000}"/>
          </ac:spMkLst>
        </pc:spChg>
      </pc:sldChg>
      <pc:sldChg chg="delSp">
        <pc:chgData name="Zuzana Dobrotkova" userId="56415af3-395b-44cf-997b-6ccf1867763b" providerId="ADAL" clId="{AD4D578E-6D19-488B-9CEB-76C4A35421B5}" dt="2019-04-04T19:14:53.140" v="200" actId="478"/>
        <pc:sldMkLst>
          <pc:docMk/>
          <pc:sldMk cId="0" sldId="385"/>
        </pc:sldMkLst>
        <pc:spChg chg="del">
          <ac:chgData name="Zuzana Dobrotkova" userId="56415af3-395b-44cf-997b-6ccf1867763b" providerId="ADAL" clId="{AD4D578E-6D19-488B-9CEB-76C4A35421B5}" dt="2019-04-04T19:00:51.108" v="161" actId="478"/>
          <ac:spMkLst>
            <pc:docMk/>
            <pc:sldMk cId="0" sldId="385"/>
            <ac:spMk id="7" creationId="{00000000-0000-0000-0000-000000000000}"/>
          </ac:spMkLst>
        </pc:spChg>
        <pc:spChg chg="del">
          <ac:chgData name="Zuzana Dobrotkova" userId="56415af3-395b-44cf-997b-6ccf1867763b" providerId="ADAL" clId="{AD4D578E-6D19-488B-9CEB-76C4A35421B5}" dt="2019-04-04T19:00:49.025" v="160" actId="478"/>
          <ac:spMkLst>
            <pc:docMk/>
            <pc:sldMk cId="0" sldId="385"/>
            <ac:spMk id="8" creationId="{00000000-0000-0000-0000-000000000000}"/>
          </ac:spMkLst>
        </pc:spChg>
        <pc:spChg chg="del">
          <ac:chgData name="Zuzana Dobrotkova" userId="56415af3-395b-44cf-997b-6ccf1867763b" providerId="ADAL" clId="{AD4D578E-6D19-488B-9CEB-76C4A35421B5}" dt="2019-04-04T19:14:53.140" v="200" actId="478"/>
          <ac:spMkLst>
            <pc:docMk/>
            <pc:sldMk cId="0" sldId="385"/>
            <ac:spMk id="13" creationId="{00000000-0000-0000-0000-000000000000}"/>
          </ac:spMkLst>
        </pc:spChg>
      </pc:sldChg>
      <pc:sldChg chg="delSp">
        <pc:chgData name="Zuzana Dobrotkova" userId="56415af3-395b-44cf-997b-6ccf1867763b" providerId="ADAL" clId="{AD4D578E-6D19-488B-9CEB-76C4A35421B5}" dt="2019-04-04T19:14:28.390" v="194" actId="478"/>
        <pc:sldMkLst>
          <pc:docMk/>
          <pc:sldMk cId="0" sldId="386"/>
        </pc:sldMkLst>
        <pc:spChg chg="del">
          <ac:chgData name="Zuzana Dobrotkova" userId="56415af3-395b-44cf-997b-6ccf1867763b" providerId="ADAL" clId="{AD4D578E-6D19-488B-9CEB-76C4A35421B5}" dt="2019-04-04T19:00:10.486" v="152" actId="478"/>
          <ac:spMkLst>
            <pc:docMk/>
            <pc:sldMk cId="0" sldId="386"/>
            <ac:spMk id="7" creationId="{00000000-0000-0000-0000-000000000000}"/>
          </ac:spMkLst>
        </pc:spChg>
        <pc:spChg chg="del">
          <ac:chgData name="Zuzana Dobrotkova" userId="56415af3-395b-44cf-997b-6ccf1867763b" providerId="ADAL" clId="{AD4D578E-6D19-488B-9CEB-76C4A35421B5}" dt="2019-04-04T19:14:28.390" v="194" actId="478"/>
          <ac:spMkLst>
            <pc:docMk/>
            <pc:sldMk cId="0" sldId="386"/>
            <ac:spMk id="10" creationId="{00000000-0000-0000-0000-000000000000}"/>
          </ac:spMkLst>
        </pc:spChg>
      </pc:sldChg>
      <pc:sldChg chg="modSp">
        <pc:chgData name="Zuzana Dobrotkova" userId="56415af3-395b-44cf-997b-6ccf1867763b" providerId="ADAL" clId="{AD4D578E-6D19-488B-9CEB-76C4A35421B5}" dt="2019-04-04T20:15:56.685" v="1487" actId="255"/>
        <pc:sldMkLst>
          <pc:docMk/>
          <pc:sldMk cId="3087854068" sldId="387"/>
        </pc:sldMkLst>
        <pc:spChg chg="mod">
          <ac:chgData name="Zuzana Dobrotkova" userId="56415af3-395b-44cf-997b-6ccf1867763b" providerId="ADAL" clId="{AD4D578E-6D19-488B-9CEB-76C4A35421B5}" dt="2019-04-04T20:15:56.685" v="1487" actId="255"/>
          <ac:spMkLst>
            <pc:docMk/>
            <pc:sldMk cId="3087854068" sldId="387"/>
            <ac:spMk id="23" creationId="{00000000-0000-0000-0000-000000000000}"/>
          </ac:spMkLst>
        </pc:spChg>
        <pc:spChg chg="mod">
          <ac:chgData name="Zuzana Dobrotkova" userId="56415af3-395b-44cf-997b-6ccf1867763b" providerId="ADAL" clId="{AD4D578E-6D19-488B-9CEB-76C4A35421B5}" dt="2019-04-04T18:55:04.770" v="29" actId="20577"/>
          <ac:spMkLst>
            <pc:docMk/>
            <pc:sldMk cId="3087854068" sldId="387"/>
            <ac:spMk id="24" creationId="{00000000-0000-0000-0000-000000000000}"/>
          </ac:spMkLst>
        </pc:spChg>
      </pc:sldChg>
      <pc:sldChg chg="delSp del">
        <pc:chgData name="Zuzana Dobrotkova" userId="56415af3-395b-44cf-997b-6ccf1867763b" providerId="ADAL" clId="{AD4D578E-6D19-488B-9CEB-76C4A35421B5}" dt="2019-04-04T19:34:50.116" v="636" actId="2696"/>
        <pc:sldMkLst>
          <pc:docMk/>
          <pc:sldMk cId="2504607502" sldId="389"/>
        </pc:sldMkLst>
        <pc:spChg chg="del">
          <ac:chgData name="Zuzana Dobrotkova" userId="56415af3-395b-44cf-997b-6ccf1867763b" providerId="ADAL" clId="{AD4D578E-6D19-488B-9CEB-76C4A35421B5}" dt="2019-04-04T19:15:43.962" v="206" actId="478"/>
          <ac:spMkLst>
            <pc:docMk/>
            <pc:sldMk cId="2504607502" sldId="389"/>
            <ac:spMk id="5" creationId="{00000000-0000-0000-0000-000000000000}"/>
          </ac:spMkLst>
        </pc:spChg>
      </pc:sldChg>
      <pc:sldChg chg="del">
        <pc:chgData name="Zuzana Dobrotkova" userId="56415af3-395b-44cf-997b-6ccf1867763b" providerId="ADAL" clId="{AD4D578E-6D19-488B-9CEB-76C4A35421B5}" dt="2019-04-04T19:04:02.547" v="183" actId="2696"/>
        <pc:sldMkLst>
          <pc:docMk/>
          <pc:sldMk cId="293144772" sldId="390"/>
        </pc:sldMkLst>
      </pc:sldChg>
      <pc:sldChg chg="del">
        <pc:chgData name="Zuzana Dobrotkova" userId="56415af3-395b-44cf-997b-6ccf1867763b" providerId="ADAL" clId="{AD4D578E-6D19-488B-9CEB-76C4A35421B5}" dt="2019-04-04T19:16:01.500" v="210" actId="2696"/>
        <pc:sldMkLst>
          <pc:docMk/>
          <pc:sldMk cId="0" sldId="424"/>
        </pc:sldMkLst>
      </pc:sldChg>
      <pc:sldChg chg="del">
        <pc:chgData name="Zuzana Dobrotkova" userId="56415af3-395b-44cf-997b-6ccf1867763b" providerId="ADAL" clId="{AD4D578E-6D19-488B-9CEB-76C4A35421B5}" dt="2019-04-04T19:16:15.350" v="224" actId="2696"/>
        <pc:sldMkLst>
          <pc:docMk/>
          <pc:sldMk cId="0" sldId="425"/>
        </pc:sldMkLst>
      </pc:sldChg>
      <pc:sldChg chg="del">
        <pc:chgData name="Zuzana Dobrotkova" userId="56415af3-395b-44cf-997b-6ccf1867763b" providerId="ADAL" clId="{AD4D578E-6D19-488B-9CEB-76C4A35421B5}" dt="2019-04-04T19:16:19.504" v="234" actId="2696"/>
        <pc:sldMkLst>
          <pc:docMk/>
          <pc:sldMk cId="0" sldId="426"/>
        </pc:sldMkLst>
      </pc:sldChg>
      <pc:sldChg chg="del">
        <pc:chgData name="Zuzana Dobrotkova" userId="56415af3-395b-44cf-997b-6ccf1867763b" providerId="ADAL" clId="{AD4D578E-6D19-488B-9CEB-76C4A35421B5}" dt="2019-04-04T19:16:38.860" v="244" actId="2696"/>
        <pc:sldMkLst>
          <pc:docMk/>
          <pc:sldMk cId="0" sldId="427"/>
        </pc:sldMkLst>
      </pc:sldChg>
      <pc:sldChg chg="del">
        <pc:chgData name="Zuzana Dobrotkova" userId="56415af3-395b-44cf-997b-6ccf1867763b" providerId="ADAL" clId="{AD4D578E-6D19-488B-9CEB-76C4A35421B5}" dt="2019-04-04T19:16:44.150" v="255" actId="2696"/>
        <pc:sldMkLst>
          <pc:docMk/>
          <pc:sldMk cId="0" sldId="428"/>
        </pc:sldMkLst>
      </pc:sldChg>
      <pc:sldChg chg="del">
        <pc:chgData name="Zuzana Dobrotkova" userId="56415af3-395b-44cf-997b-6ccf1867763b" providerId="ADAL" clId="{AD4D578E-6D19-488B-9CEB-76C4A35421B5}" dt="2019-04-04T18:58:24.700" v="77" actId="2696"/>
        <pc:sldMkLst>
          <pc:docMk/>
          <pc:sldMk cId="0" sldId="429"/>
        </pc:sldMkLst>
      </pc:sldChg>
      <pc:sldChg chg="del">
        <pc:chgData name="Zuzana Dobrotkova" userId="56415af3-395b-44cf-997b-6ccf1867763b" providerId="ADAL" clId="{AD4D578E-6D19-488B-9CEB-76C4A35421B5}" dt="2019-04-04T19:03:45.613" v="174" actId="2696"/>
        <pc:sldMkLst>
          <pc:docMk/>
          <pc:sldMk cId="0" sldId="430"/>
        </pc:sldMkLst>
      </pc:sldChg>
      <pc:sldChg chg="delSp">
        <pc:chgData name="Zuzana Dobrotkova" userId="56415af3-395b-44cf-997b-6ccf1867763b" providerId="ADAL" clId="{AD4D578E-6D19-488B-9CEB-76C4A35421B5}" dt="2019-04-04T19:14:57.064" v="201" actId="478"/>
        <pc:sldMkLst>
          <pc:docMk/>
          <pc:sldMk cId="0" sldId="431"/>
        </pc:sldMkLst>
        <pc:spChg chg="del">
          <ac:chgData name="Zuzana Dobrotkova" userId="56415af3-395b-44cf-997b-6ccf1867763b" providerId="ADAL" clId="{AD4D578E-6D19-488B-9CEB-76C4A35421B5}" dt="2019-04-04T19:14:57.064" v="201" actId="478"/>
          <ac:spMkLst>
            <pc:docMk/>
            <pc:sldMk cId="0" sldId="431"/>
            <ac:spMk id="4" creationId="{00000000-0000-0000-0000-000000000000}"/>
          </ac:spMkLst>
        </pc:spChg>
      </pc:sldChg>
      <pc:sldChg chg="delSp">
        <pc:chgData name="Zuzana Dobrotkova" userId="56415af3-395b-44cf-997b-6ccf1867763b" providerId="ADAL" clId="{AD4D578E-6D19-488B-9CEB-76C4A35421B5}" dt="2019-04-04T19:15:01.970" v="202" actId="478"/>
        <pc:sldMkLst>
          <pc:docMk/>
          <pc:sldMk cId="0" sldId="432"/>
        </pc:sldMkLst>
        <pc:spChg chg="del">
          <ac:chgData name="Zuzana Dobrotkova" userId="56415af3-395b-44cf-997b-6ccf1867763b" providerId="ADAL" clId="{AD4D578E-6D19-488B-9CEB-76C4A35421B5}" dt="2019-04-04T19:15:01.970" v="202" actId="478"/>
          <ac:spMkLst>
            <pc:docMk/>
            <pc:sldMk cId="0" sldId="432"/>
            <ac:spMk id="10" creationId="{00000000-0000-0000-0000-000000000000}"/>
          </ac:spMkLst>
        </pc:spChg>
      </pc:sldChg>
      <pc:sldChg chg="addSp delSp modSp">
        <pc:chgData name="Zuzana Dobrotkova" userId="56415af3-395b-44cf-997b-6ccf1867763b" providerId="ADAL" clId="{AD4D578E-6D19-488B-9CEB-76C4A35421B5}" dt="2019-04-04T19:15:05.619" v="203" actId="478"/>
        <pc:sldMkLst>
          <pc:docMk/>
          <pc:sldMk cId="0" sldId="433"/>
        </pc:sldMkLst>
        <pc:spChg chg="add del mod">
          <ac:chgData name="Zuzana Dobrotkova" userId="56415af3-395b-44cf-997b-6ccf1867763b" providerId="ADAL" clId="{AD4D578E-6D19-488B-9CEB-76C4A35421B5}" dt="2019-04-04T19:02:42.142" v="164" actId="478"/>
          <ac:spMkLst>
            <pc:docMk/>
            <pc:sldMk cId="0" sldId="433"/>
            <ac:spMk id="5" creationId="{66B9C6D9-BEAF-4658-9189-575DFE8D0FED}"/>
          </ac:spMkLst>
        </pc:spChg>
        <pc:spChg chg="mod">
          <ac:chgData name="Zuzana Dobrotkova" userId="56415af3-395b-44cf-997b-6ccf1867763b" providerId="ADAL" clId="{AD4D578E-6D19-488B-9CEB-76C4A35421B5}" dt="2019-04-04T19:02:49.343" v="166" actId="27636"/>
          <ac:spMkLst>
            <pc:docMk/>
            <pc:sldMk cId="0" sldId="433"/>
            <ac:spMk id="8" creationId="{00000000-0000-0000-0000-000000000000}"/>
          </ac:spMkLst>
        </pc:spChg>
        <pc:spChg chg="del">
          <ac:chgData name="Zuzana Dobrotkova" userId="56415af3-395b-44cf-997b-6ccf1867763b" providerId="ADAL" clId="{AD4D578E-6D19-488B-9CEB-76C4A35421B5}" dt="2019-04-04T19:15:05.619" v="203" actId="478"/>
          <ac:spMkLst>
            <pc:docMk/>
            <pc:sldMk cId="0" sldId="433"/>
            <ac:spMk id="9" creationId="{00000000-0000-0000-0000-000000000000}"/>
          </ac:spMkLst>
        </pc:spChg>
        <pc:picChg chg="del">
          <ac:chgData name="Zuzana Dobrotkova" userId="56415af3-395b-44cf-997b-6ccf1867763b" providerId="ADAL" clId="{AD4D578E-6D19-488B-9CEB-76C4A35421B5}" dt="2019-04-04T19:02:38.864" v="163" actId="478"/>
          <ac:picMkLst>
            <pc:docMk/>
            <pc:sldMk cId="0" sldId="433"/>
            <ac:picMk id="4" creationId="{00000000-0000-0000-0000-000000000000}"/>
          </ac:picMkLst>
        </pc:picChg>
        <pc:picChg chg="add mod">
          <ac:chgData name="Zuzana Dobrotkova" userId="56415af3-395b-44cf-997b-6ccf1867763b" providerId="ADAL" clId="{AD4D578E-6D19-488B-9CEB-76C4A35421B5}" dt="2019-04-04T19:11:22.903" v="186" actId="1076"/>
          <ac:picMkLst>
            <pc:docMk/>
            <pc:sldMk cId="0" sldId="433"/>
            <ac:picMk id="6" creationId="{1E039603-9159-4C18-B00D-FBDC6BACB678}"/>
          </ac:picMkLst>
        </pc:picChg>
      </pc:sldChg>
      <pc:sldChg chg="del">
        <pc:chgData name="Zuzana Dobrotkova" userId="56415af3-395b-44cf-997b-6ccf1867763b" providerId="ADAL" clId="{AD4D578E-6D19-488B-9CEB-76C4A35421B5}" dt="2019-04-04T19:03:35.743" v="167" actId="2696"/>
        <pc:sldMkLst>
          <pc:docMk/>
          <pc:sldMk cId="0" sldId="435"/>
        </pc:sldMkLst>
      </pc:sldChg>
      <pc:sldChg chg="del">
        <pc:chgData name="Zuzana Dobrotkova" userId="56415af3-395b-44cf-997b-6ccf1867763b" providerId="ADAL" clId="{AD4D578E-6D19-488B-9CEB-76C4A35421B5}" dt="2019-04-04T19:03:44.837" v="173" actId="2696"/>
        <pc:sldMkLst>
          <pc:docMk/>
          <pc:sldMk cId="0" sldId="436"/>
        </pc:sldMkLst>
      </pc:sldChg>
      <pc:sldChg chg="del">
        <pc:chgData name="Zuzana Dobrotkova" userId="56415af3-395b-44cf-997b-6ccf1867763b" providerId="ADAL" clId="{AD4D578E-6D19-488B-9CEB-76C4A35421B5}" dt="2019-04-04T19:03:48.956" v="178" actId="2696"/>
        <pc:sldMkLst>
          <pc:docMk/>
          <pc:sldMk cId="0" sldId="437"/>
        </pc:sldMkLst>
      </pc:sldChg>
      <pc:sldChg chg="addSp delSp modSp modNotesTx">
        <pc:chgData name="Zuzana Dobrotkova" userId="56415af3-395b-44cf-997b-6ccf1867763b" providerId="ADAL" clId="{AD4D578E-6D19-488B-9CEB-76C4A35421B5}" dt="2019-04-04T19:22:59.075" v="580" actId="1076"/>
        <pc:sldMkLst>
          <pc:docMk/>
          <pc:sldMk cId="0" sldId="440"/>
        </pc:sldMkLst>
        <pc:spChg chg="mod">
          <ac:chgData name="Zuzana Dobrotkova" userId="56415af3-395b-44cf-997b-6ccf1867763b" providerId="ADAL" clId="{AD4D578E-6D19-488B-9CEB-76C4A35421B5}" dt="2019-04-04T19:18:17.035" v="330" actId="20577"/>
          <ac:spMkLst>
            <pc:docMk/>
            <pc:sldMk cId="0" sldId="440"/>
            <ac:spMk id="2" creationId="{00000000-0000-0000-0000-000000000000}"/>
          </ac:spMkLst>
        </pc:spChg>
        <pc:spChg chg="mod">
          <ac:chgData name="Zuzana Dobrotkova" userId="56415af3-395b-44cf-997b-6ccf1867763b" providerId="ADAL" clId="{AD4D578E-6D19-488B-9CEB-76C4A35421B5}" dt="2019-04-04T19:22:53.463" v="579" actId="14100"/>
          <ac:spMkLst>
            <pc:docMk/>
            <pc:sldMk cId="0" sldId="440"/>
            <ac:spMk id="3" creationId="{00000000-0000-0000-0000-000000000000}"/>
          </ac:spMkLst>
        </pc:spChg>
        <pc:spChg chg="del">
          <ac:chgData name="Zuzana Dobrotkova" userId="56415af3-395b-44cf-997b-6ccf1867763b" providerId="ADAL" clId="{AD4D578E-6D19-488B-9CEB-76C4A35421B5}" dt="2019-04-04T19:12:30.042" v="188" actId="478"/>
          <ac:spMkLst>
            <pc:docMk/>
            <pc:sldMk cId="0" sldId="440"/>
            <ac:spMk id="7" creationId="{00000000-0000-0000-0000-000000000000}"/>
          </ac:spMkLst>
        </pc:spChg>
        <pc:spChg chg="del">
          <ac:chgData name="Zuzana Dobrotkova" userId="56415af3-395b-44cf-997b-6ccf1867763b" providerId="ADAL" clId="{AD4D578E-6D19-488B-9CEB-76C4A35421B5}" dt="2019-04-04T19:12:33.409" v="189" actId="478"/>
          <ac:spMkLst>
            <pc:docMk/>
            <pc:sldMk cId="0" sldId="440"/>
            <ac:spMk id="8" creationId="{00000000-0000-0000-0000-000000000000}"/>
          </ac:spMkLst>
        </pc:spChg>
        <pc:spChg chg="del">
          <ac:chgData name="Zuzana Dobrotkova" userId="56415af3-395b-44cf-997b-6ccf1867763b" providerId="ADAL" clId="{AD4D578E-6D19-488B-9CEB-76C4A35421B5}" dt="2019-04-04T19:15:10.570" v="204" actId="478"/>
          <ac:spMkLst>
            <pc:docMk/>
            <pc:sldMk cId="0" sldId="440"/>
            <ac:spMk id="10" creationId="{00000000-0000-0000-0000-000000000000}"/>
          </ac:spMkLst>
        </pc:spChg>
        <pc:picChg chg="add mod modCrop">
          <ac:chgData name="Zuzana Dobrotkova" userId="56415af3-395b-44cf-997b-6ccf1867763b" providerId="ADAL" clId="{AD4D578E-6D19-488B-9CEB-76C4A35421B5}" dt="2019-04-04T19:22:47.178" v="577" actId="1076"/>
          <ac:picMkLst>
            <pc:docMk/>
            <pc:sldMk cId="0" sldId="440"/>
            <ac:picMk id="11" creationId="{67B84C52-B848-4FD1-A854-5E718594D5BF}"/>
          </ac:picMkLst>
        </pc:picChg>
        <pc:picChg chg="mod modCrop">
          <ac:chgData name="Zuzana Dobrotkova" userId="56415af3-395b-44cf-997b-6ccf1867763b" providerId="ADAL" clId="{AD4D578E-6D19-488B-9CEB-76C4A35421B5}" dt="2019-04-04T19:22:59.075" v="580" actId="1076"/>
          <ac:picMkLst>
            <pc:docMk/>
            <pc:sldMk cId="0" sldId="440"/>
            <ac:picMk id="6146" creationId="{00000000-0000-0000-0000-000000000000}"/>
          </ac:picMkLst>
        </pc:picChg>
      </pc:sldChg>
      <pc:sldChg chg="del">
        <pc:chgData name="Zuzana Dobrotkova" userId="56415af3-395b-44cf-997b-6ccf1867763b" providerId="ADAL" clId="{AD4D578E-6D19-488B-9CEB-76C4A35421B5}" dt="2019-04-04T19:01:16.471" v="162" actId="2696"/>
        <pc:sldMkLst>
          <pc:docMk/>
          <pc:sldMk cId="0" sldId="442"/>
        </pc:sldMkLst>
      </pc:sldChg>
      <pc:sldChg chg="del">
        <pc:chgData name="Zuzana Dobrotkova" userId="56415af3-395b-44cf-997b-6ccf1867763b" providerId="ADAL" clId="{AD4D578E-6D19-488B-9CEB-76C4A35421B5}" dt="2019-04-04T19:03:41.256" v="168" actId="2696"/>
        <pc:sldMkLst>
          <pc:docMk/>
          <pc:sldMk cId="0" sldId="443"/>
        </pc:sldMkLst>
      </pc:sldChg>
      <pc:sldChg chg="addSp delSp modSp">
        <pc:chgData name="Zuzana Dobrotkova" userId="56415af3-395b-44cf-997b-6ccf1867763b" providerId="ADAL" clId="{AD4D578E-6D19-488B-9CEB-76C4A35421B5}" dt="2019-04-04T18:58:03.350" v="76" actId="1076"/>
        <pc:sldMkLst>
          <pc:docMk/>
          <pc:sldMk cId="556973303" sldId="444"/>
        </pc:sldMkLst>
        <pc:spChg chg="mod">
          <ac:chgData name="Zuzana Dobrotkova" userId="56415af3-395b-44cf-997b-6ccf1867763b" providerId="ADAL" clId="{AD4D578E-6D19-488B-9CEB-76C4A35421B5}" dt="2019-04-04T18:55:14.224" v="35" actId="20577"/>
          <ac:spMkLst>
            <pc:docMk/>
            <pc:sldMk cId="556973303" sldId="444"/>
            <ac:spMk id="2" creationId="{00000000-0000-0000-0000-000000000000}"/>
          </ac:spMkLst>
        </pc:spChg>
        <pc:spChg chg="mod">
          <ac:chgData name="Zuzana Dobrotkova" userId="56415af3-395b-44cf-997b-6ccf1867763b" providerId="ADAL" clId="{AD4D578E-6D19-488B-9CEB-76C4A35421B5}" dt="2019-04-04T18:55:54.724" v="71" actId="20577"/>
          <ac:spMkLst>
            <pc:docMk/>
            <pc:sldMk cId="556973303" sldId="444"/>
            <ac:spMk id="10" creationId="{00000000-0000-0000-0000-000000000000}"/>
          </ac:spMkLst>
        </pc:spChg>
        <pc:spChg chg="mod">
          <ac:chgData name="Zuzana Dobrotkova" userId="56415af3-395b-44cf-997b-6ccf1867763b" providerId="ADAL" clId="{AD4D578E-6D19-488B-9CEB-76C4A35421B5}" dt="2019-04-04T18:55:45.794" v="62" actId="1076"/>
          <ac:spMkLst>
            <pc:docMk/>
            <pc:sldMk cId="556973303" sldId="444"/>
            <ac:spMk id="14" creationId="{00000000-0000-0000-0000-000000000000}"/>
          </ac:spMkLst>
        </pc:spChg>
        <pc:picChg chg="del">
          <ac:chgData name="Zuzana Dobrotkova" userId="56415af3-395b-44cf-997b-6ccf1867763b" providerId="ADAL" clId="{AD4D578E-6D19-488B-9CEB-76C4A35421B5}" dt="2019-04-04T18:55:18.210" v="36" actId="478"/>
          <ac:picMkLst>
            <pc:docMk/>
            <pc:sldMk cId="556973303" sldId="444"/>
            <ac:picMk id="3" creationId="{00000000-0000-0000-0000-000000000000}"/>
          </ac:picMkLst>
        </pc:picChg>
        <pc:picChg chg="add mod">
          <ac:chgData name="Zuzana Dobrotkova" userId="56415af3-395b-44cf-997b-6ccf1867763b" providerId="ADAL" clId="{AD4D578E-6D19-488B-9CEB-76C4A35421B5}" dt="2019-04-04T18:58:03.350" v="76" actId="1076"/>
          <ac:picMkLst>
            <pc:docMk/>
            <pc:sldMk cId="556973303" sldId="444"/>
            <ac:picMk id="5" creationId="{DCB3D840-B656-4BD5-9DB9-95F068D518F7}"/>
          </ac:picMkLst>
        </pc:picChg>
      </pc:sldChg>
      <pc:sldChg chg="addSp delSp modSp add">
        <pc:chgData name="Zuzana Dobrotkova" userId="56415af3-395b-44cf-997b-6ccf1867763b" providerId="ADAL" clId="{AD4D578E-6D19-488B-9CEB-76C4A35421B5}" dt="2019-04-04T20:13:11.436" v="1434" actId="1076"/>
        <pc:sldMkLst>
          <pc:docMk/>
          <pc:sldMk cId="708777519" sldId="445"/>
        </pc:sldMkLst>
        <pc:spChg chg="mod">
          <ac:chgData name="Zuzana Dobrotkova" userId="56415af3-395b-44cf-997b-6ccf1867763b" providerId="ADAL" clId="{AD4D578E-6D19-488B-9CEB-76C4A35421B5}" dt="2019-04-04T20:09:22.001" v="1408" actId="20577"/>
          <ac:spMkLst>
            <pc:docMk/>
            <pc:sldMk cId="708777519" sldId="445"/>
            <ac:spMk id="2" creationId="{00000000-0000-0000-0000-000000000000}"/>
          </ac:spMkLst>
        </pc:spChg>
        <pc:spChg chg="del">
          <ac:chgData name="Zuzana Dobrotkova" userId="56415af3-395b-44cf-997b-6ccf1867763b" providerId="ADAL" clId="{AD4D578E-6D19-488B-9CEB-76C4A35421B5}" dt="2019-04-04T19:32:10.376" v="630" actId="478"/>
          <ac:spMkLst>
            <pc:docMk/>
            <pc:sldMk cId="708777519" sldId="445"/>
            <ac:spMk id="3" creationId="{00000000-0000-0000-0000-000000000000}"/>
          </ac:spMkLst>
        </pc:spChg>
        <pc:spChg chg="add del mod">
          <ac:chgData name="Zuzana Dobrotkova" userId="56415af3-395b-44cf-997b-6ccf1867763b" providerId="ADAL" clId="{AD4D578E-6D19-488B-9CEB-76C4A35421B5}" dt="2019-04-04T19:32:12.796" v="631" actId="478"/>
          <ac:spMkLst>
            <pc:docMk/>
            <pc:sldMk cId="708777519" sldId="445"/>
            <ac:spMk id="7" creationId="{CDFAF149-3532-42E1-AABF-4848DA0A5345}"/>
          </ac:spMkLst>
        </pc:spChg>
        <pc:picChg chg="add del">
          <ac:chgData name="Zuzana Dobrotkova" userId="56415af3-395b-44cf-997b-6ccf1867763b" providerId="ADAL" clId="{AD4D578E-6D19-488B-9CEB-76C4A35421B5}" dt="2019-04-04T19:31:31.966" v="627"/>
          <ac:picMkLst>
            <pc:docMk/>
            <pc:sldMk cId="708777519" sldId="445"/>
            <ac:picMk id="4" creationId="{D0C3CF50-F414-43C0-8586-03C7B6330433}"/>
          </ac:picMkLst>
        </pc:picChg>
        <pc:picChg chg="add mod">
          <ac:chgData name="Zuzana Dobrotkova" userId="56415af3-395b-44cf-997b-6ccf1867763b" providerId="ADAL" clId="{AD4D578E-6D19-488B-9CEB-76C4A35421B5}" dt="2019-04-04T20:13:00.910" v="1431" actId="1076"/>
          <ac:picMkLst>
            <pc:docMk/>
            <pc:sldMk cId="708777519" sldId="445"/>
            <ac:picMk id="5" creationId="{929B122E-6798-4488-808E-1961A4D585BD}"/>
          </ac:picMkLst>
        </pc:picChg>
        <pc:picChg chg="add mod modCrop">
          <ac:chgData name="Zuzana Dobrotkova" userId="56415af3-395b-44cf-997b-6ccf1867763b" providerId="ADAL" clId="{AD4D578E-6D19-488B-9CEB-76C4A35421B5}" dt="2019-04-04T20:13:07.047" v="1433" actId="14100"/>
          <ac:picMkLst>
            <pc:docMk/>
            <pc:sldMk cId="708777519" sldId="445"/>
            <ac:picMk id="10" creationId="{07714B08-B9CB-40ED-8FE9-96A29E49BC42}"/>
          </ac:picMkLst>
        </pc:picChg>
        <pc:picChg chg="del">
          <ac:chgData name="Zuzana Dobrotkova" userId="56415af3-395b-44cf-997b-6ccf1867763b" providerId="ADAL" clId="{AD4D578E-6D19-488B-9CEB-76C4A35421B5}" dt="2019-04-04T19:30:27.257" v="584" actId="478"/>
          <ac:picMkLst>
            <pc:docMk/>
            <pc:sldMk cId="708777519" sldId="445"/>
            <ac:picMk id="11" creationId="{67B84C52-B848-4FD1-A854-5E718594D5BF}"/>
          </ac:picMkLst>
        </pc:picChg>
        <pc:picChg chg="add mod modCrop">
          <ac:chgData name="Zuzana Dobrotkova" userId="56415af3-395b-44cf-997b-6ccf1867763b" providerId="ADAL" clId="{AD4D578E-6D19-488B-9CEB-76C4A35421B5}" dt="2019-04-04T20:13:11.436" v="1434" actId="1076"/>
          <ac:picMkLst>
            <pc:docMk/>
            <pc:sldMk cId="708777519" sldId="445"/>
            <ac:picMk id="13" creationId="{42AACD84-E3EA-4BB6-BDEC-233987077ECA}"/>
          </ac:picMkLst>
        </pc:picChg>
        <pc:picChg chg="del">
          <ac:chgData name="Zuzana Dobrotkova" userId="56415af3-395b-44cf-997b-6ccf1867763b" providerId="ADAL" clId="{AD4D578E-6D19-488B-9CEB-76C4A35421B5}" dt="2019-04-04T19:30:26.366" v="583" actId="478"/>
          <ac:picMkLst>
            <pc:docMk/>
            <pc:sldMk cId="708777519" sldId="445"/>
            <ac:picMk id="6146" creationId="{00000000-0000-0000-0000-000000000000}"/>
          </ac:picMkLst>
        </pc:picChg>
      </pc:sldChg>
      <pc:sldChg chg="del">
        <pc:chgData name="Zuzana Dobrotkova" userId="56415af3-395b-44cf-997b-6ccf1867763b" providerId="ADAL" clId="{AD4D578E-6D19-488B-9CEB-76C4A35421B5}" dt="2019-04-04T19:16:07.285" v="213" actId="2696"/>
        <pc:sldMkLst>
          <pc:docMk/>
          <pc:sldMk cId="57046603" sldId="446"/>
        </pc:sldMkLst>
      </pc:sldChg>
      <pc:sldChg chg="add del">
        <pc:chgData name="Zuzana Dobrotkova" userId="56415af3-395b-44cf-997b-6ccf1867763b" providerId="ADAL" clId="{AD4D578E-6D19-488B-9CEB-76C4A35421B5}" dt="2019-04-04T19:35:18.302" v="640" actId="2696"/>
        <pc:sldMkLst>
          <pc:docMk/>
          <pc:sldMk cId="2801408203" sldId="446"/>
        </pc:sldMkLst>
      </pc:sldChg>
      <pc:sldChg chg="delSp modSp add">
        <pc:chgData name="Zuzana Dobrotkova" userId="56415af3-395b-44cf-997b-6ccf1867763b" providerId="ADAL" clId="{AD4D578E-6D19-488B-9CEB-76C4A35421B5}" dt="2019-04-04T19:35:35.898" v="661" actId="113"/>
        <pc:sldMkLst>
          <pc:docMk/>
          <pc:sldMk cId="34078378" sldId="447"/>
        </pc:sldMkLst>
        <pc:spChg chg="mod">
          <ac:chgData name="Zuzana Dobrotkova" userId="56415af3-395b-44cf-997b-6ccf1867763b" providerId="ADAL" clId="{AD4D578E-6D19-488B-9CEB-76C4A35421B5}" dt="2019-04-04T19:35:35.898" v="661" actId="113"/>
          <ac:spMkLst>
            <pc:docMk/>
            <pc:sldMk cId="34078378" sldId="447"/>
            <ac:spMk id="2" creationId="{8F3B9A92-C96D-49B9-B9D7-4A157B6A2FAB}"/>
          </ac:spMkLst>
        </pc:spChg>
        <pc:spChg chg="del">
          <ac:chgData name="Zuzana Dobrotkova" userId="56415af3-395b-44cf-997b-6ccf1867763b" providerId="ADAL" clId="{AD4D578E-6D19-488B-9CEB-76C4A35421B5}" dt="2019-04-04T19:35:31.507" v="660" actId="478"/>
          <ac:spMkLst>
            <pc:docMk/>
            <pc:sldMk cId="34078378" sldId="447"/>
            <ac:spMk id="3" creationId="{422986F0-3A37-47DD-ACA3-4E37836C6CCC}"/>
          </ac:spMkLst>
        </pc:spChg>
      </pc:sldChg>
      <pc:sldChg chg="del">
        <pc:chgData name="Zuzana Dobrotkova" userId="56415af3-395b-44cf-997b-6ccf1867763b" providerId="ADAL" clId="{AD4D578E-6D19-488B-9CEB-76C4A35421B5}" dt="2019-04-04T19:03:43.416" v="171" actId="2696"/>
        <pc:sldMkLst>
          <pc:docMk/>
          <pc:sldMk cId="906061113" sldId="447"/>
        </pc:sldMkLst>
      </pc:sldChg>
      <pc:sldChg chg="addSp delSp modSp add">
        <pc:chgData name="Zuzana Dobrotkova" userId="56415af3-395b-44cf-997b-6ccf1867763b" providerId="ADAL" clId="{AD4D578E-6D19-488B-9CEB-76C4A35421B5}" dt="2019-04-04T19:50:08.200" v="1187"/>
        <pc:sldMkLst>
          <pc:docMk/>
          <pc:sldMk cId="2585926884" sldId="448"/>
        </pc:sldMkLst>
        <pc:spChg chg="mod">
          <ac:chgData name="Zuzana Dobrotkova" userId="56415af3-395b-44cf-997b-6ccf1867763b" providerId="ADAL" clId="{AD4D578E-6D19-488B-9CEB-76C4A35421B5}" dt="2019-04-04T19:37:26.393" v="706" actId="20577"/>
          <ac:spMkLst>
            <pc:docMk/>
            <pc:sldMk cId="2585926884" sldId="448"/>
            <ac:spMk id="2" creationId="{00000000-0000-0000-0000-000000000000}"/>
          </ac:spMkLst>
        </pc:spChg>
        <pc:spChg chg="add mod">
          <ac:chgData name="Zuzana Dobrotkova" userId="56415af3-395b-44cf-997b-6ccf1867763b" providerId="ADAL" clId="{AD4D578E-6D19-488B-9CEB-76C4A35421B5}" dt="2019-04-04T19:40:00.613" v="1159" actId="20577"/>
          <ac:spMkLst>
            <pc:docMk/>
            <pc:sldMk cId="2585926884" sldId="448"/>
            <ac:spMk id="7" creationId="{A3722A72-5202-4230-B1DD-9AFDDAE2A77C}"/>
          </ac:spMkLst>
        </pc:spChg>
        <pc:graphicFrameChg chg="add del mod">
          <ac:chgData name="Zuzana Dobrotkova" userId="56415af3-395b-44cf-997b-6ccf1867763b" providerId="ADAL" clId="{AD4D578E-6D19-488B-9CEB-76C4A35421B5}" dt="2019-04-04T19:50:08.200" v="1187"/>
          <ac:graphicFrameMkLst>
            <pc:docMk/>
            <pc:sldMk cId="2585926884" sldId="448"/>
            <ac:graphicFrameMk id="6" creationId="{98EEB2D6-DF4C-482D-A30B-6F2A8D45A78B}"/>
          </ac:graphicFrameMkLst>
        </pc:graphicFrameChg>
        <pc:picChg chg="add mod">
          <ac:chgData name="Zuzana Dobrotkova" userId="56415af3-395b-44cf-997b-6ccf1867763b" providerId="ADAL" clId="{AD4D578E-6D19-488B-9CEB-76C4A35421B5}" dt="2019-04-04T19:36:56.899" v="668" actId="1076"/>
          <ac:picMkLst>
            <pc:docMk/>
            <pc:sldMk cId="2585926884" sldId="448"/>
            <ac:picMk id="4" creationId="{23F94C8D-ED37-4F24-BB00-1107EE1B71BC}"/>
          </ac:picMkLst>
        </pc:picChg>
        <pc:picChg chg="del">
          <ac:chgData name="Zuzana Dobrotkova" userId="56415af3-395b-44cf-997b-6ccf1867763b" providerId="ADAL" clId="{AD4D578E-6D19-488B-9CEB-76C4A35421B5}" dt="2019-04-04T19:36:16.882" v="665" actId="478"/>
          <ac:picMkLst>
            <pc:docMk/>
            <pc:sldMk cId="2585926884" sldId="448"/>
            <ac:picMk id="5" creationId="{929B122E-6798-4488-808E-1961A4D585BD}"/>
          </ac:picMkLst>
        </pc:picChg>
      </pc:sldChg>
      <pc:sldChg chg="del">
        <pc:chgData name="Zuzana Dobrotkova" userId="56415af3-395b-44cf-997b-6ccf1867763b" providerId="ADAL" clId="{AD4D578E-6D19-488B-9CEB-76C4A35421B5}" dt="2019-04-04T19:03:44.003" v="172" actId="2696"/>
        <pc:sldMkLst>
          <pc:docMk/>
          <pc:sldMk cId="3869723722" sldId="448"/>
        </pc:sldMkLst>
      </pc:sldChg>
      <pc:sldChg chg="add del">
        <pc:chgData name="Zuzana Dobrotkova" userId="56415af3-395b-44cf-997b-6ccf1867763b" providerId="ADAL" clId="{AD4D578E-6D19-488B-9CEB-76C4A35421B5}" dt="2019-04-04T19:35:45.561" v="663"/>
        <pc:sldMkLst>
          <pc:docMk/>
          <pc:sldMk cId="4206946584" sldId="448"/>
        </pc:sldMkLst>
      </pc:sldChg>
      <pc:sldChg chg="addSp delSp modSp add modAnim">
        <pc:chgData name="Zuzana Dobrotkova" userId="56415af3-395b-44cf-997b-6ccf1867763b" providerId="ADAL" clId="{AD4D578E-6D19-488B-9CEB-76C4A35421B5}" dt="2019-04-04T20:08:56.361" v="1388" actId="1076"/>
        <pc:sldMkLst>
          <pc:docMk/>
          <pc:sldMk cId="696653288" sldId="449"/>
        </pc:sldMkLst>
        <pc:spChg chg="del mod">
          <ac:chgData name="Zuzana Dobrotkova" userId="56415af3-395b-44cf-997b-6ccf1867763b" providerId="ADAL" clId="{AD4D578E-6D19-488B-9CEB-76C4A35421B5}" dt="2019-04-04T19:52:18.557" v="1211" actId="478"/>
          <ac:spMkLst>
            <pc:docMk/>
            <pc:sldMk cId="696653288" sldId="449"/>
            <ac:spMk id="2" creationId="{9514CF48-B3AF-4B28-B32B-6E0822E29635}"/>
          </ac:spMkLst>
        </pc:spChg>
        <pc:spChg chg="del">
          <ac:chgData name="Zuzana Dobrotkova" userId="56415af3-395b-44cf-997b-6ccf1867763b" providerId="ADAL" clId="{AD4D578E-6D19-488B-9CEB-76C4A35421B5}" dt="2019-04-04T19:50:37.571" v="1189"/>
          <ac:spMkLst>
            <pc:docMk/>
            <pc:sldMk cId="696653288" sldId="449"/>
            <ac:spMk id="3" creationId="{F8942A47-89F9-455F-8F6F-5321EA76E2B7}"/>
          </ac:spMkLst>
        </pc:spChg>
        <pc:spChg chg="add mod">
          <ac:chgData name="Zuzana Dobrotkova" userId="56415af3-395b-44cf-997b-6ccf1867763b" providerId="ADAL" clId="{AD4D578E-6D19-488B-9CEB-76C4A35421B5}" dt="2019-04-04T19:53:06.242" v="1312" actId="27636"/>
          <ac:spMkLst>
            <pc:docMk/>
            <pc:sldMk cId="696653288" sldId="449"/>
            <ac:spMk id="11" creationId="{16E34274-4324-4893-8536-CF0E7666A649}"/>
          </ac:spMkLst>
        </pc:spChg>
        <pc:spChg chg="add del mod">
          <ac:chgData name="Zuzana Dobrotkova" userId="56415af3-395b-44cf-997b-6ccf1867763b" providerId="ADAL" clId="{AD4D578E-6D19-488B-9CEB-76C4A35421B5}" dt="2019-04-04T19:53:11.079" v="1315" actId="478"/>
          <ac:spMkLst>
            <pc:docMk/>
            <pc:sldMk cId="696653288" sldId="449"/>
            <ac:spMk id="13" creationId="{8AA9499B-5D9B-4A0C-AB94-72C8E1A2F94F}"/>
          </ac:spMkLst>
        </pc:spChg>
        <pc:spChg chg="add del">
          <ac:chgData name="Zuzana Dobrotkova" userId="56415af3-395b-44cf-997b-6ccf1867763b" providerId="ADAL" clId="{AD4D578E-6D19-488B-9CEB-76C4A35421B5}" dt="2019-04-04T19:59:31.962" v="1357" actId="478"/>
          <ac:spMkLst>
            <pc:docMk/>
            <pc:sldMk cId="696653288" sldId="449"/>
            <ac:spMk id="14" creationId="{7CA13773-D65B-48F4-8248-D571412EC74B}"/>
          </ac:spMkLst>
        </pc:spChg>
        <pc:picChg chg="add del mod">
          <ac:chgData name="Zuzana Dobrotkova" userId="56415af3-395b-44cf-997b-6ccf1867763b" providerId="ADAL" clId="{AD4D578E-6D19-488B-9CEB-76C4A35421B5}" dt="2019-04-04T19:53:09.163" v="1314" actId="478"/>
          <ac:picMkLst>
            <pc:docMk/>
            <pc:sldMk cId="696653288" sldId="449"/>
            <ac:picMk id="6" creationId="{AF083FFD-A79B-42C0-A01B-94D77E48CD1A}"/>
          </ac:picMkLst>
        </pc:picChg>
        <pc:picChg chg="add mod ord modCrop">
          <ac:chgData name="Zuzana Dobrotkova" userId="56415af3-395b-44cf-997b-6ccf1867763b" providerId="ADAL" clId="{AD4D578E-6D19-488B-9CEB-76C4A35421B5}" dt="2019-04-04T20:08:41.306" v="1386" actId="1076"/>
          <ac:picMkLst>
            <pc:docMk/>
            <pc:sldMk cId="696653288" sldId="449"/>
            <ac:picMk id="8" creationId="{9EE6F458-BC93-4888-8CAF-178E0E92399B}"/>
          </ac:picMkLst>
        </pc:picChg>
        <pc:picChg chg="add del mod">
          <ac:chgData name="Zuzana Dobrotkova" userId="56415af3-395b-44cf-997b-6ccf1867763b" providerId="ADAL" clId="{AD4D578E-6D19-488B-9CEB-76C4A35421B5}" dt="2019-04-04T19:53:08.402" v="1313" actId="478"/>
          <ac:picMkLst>
            <pc:docMk/>
            <pc:sldMk cId="696653288" sldId="449"/>
            <ac:picMk id="10" creationId="{EA136CB5-57A7-4CF0-94B8-6B447D834574}"/>
          </ac:picMkLst>
        </pc:picChg>
        <pc:picChg chg="add mod ord">
          <ac:chgData name="Zuzana Dobrotkova" userId="56415af3-395b-44cf-997b-6ccf1867763b" providerId="ADAL" clId="{AD4D578E-6D19-488B-9CEB-76C4A35421B5}" dt="2019-04-04T20:08:56.361" v="1388" actId="1076"/>
          <ac:picMkLst>
            <pc:docMk/>
            <pc:sldMk cId="696653288" sldId="449"/>
            <ac:picMk id="15" creationId="{8083A9FA-816B-411B-AC3C-6E2D5F89C11B}"/>
          </ac:picMkLst>
        </pc:picChg>
        <pc:picChg chg="add mod">
          <ac:chgData name="Zuzana Dobrotkova" userId="56415af3-395b-44cf-997b-6ccf1867763b" providerId="ADAL" clId="{AD4D578E-6D19-488B-9CEB-76C4A35421B5}" dt="2019-04-04T20:08:45.795" v="1387" actId="14100"/>
          <ac:picMkLst>
            <pc:docMk/>
            <pc:sldMk cId="696653288" sldId="449"/>
            <ac:picMk id="16" creationId="{68117371-F19C-4A5A-943C-60DC6C81FA43}"/>
          </ac:picMkLst>
        </pc:picChg>
      </pc:sldChg>
      <pc:sldChg chg="del">
        <pc:chgData name="Zuzana Dobrotkova" userId="56415af3-395b-44cf-997b-6ccf1867763b" providerId="ADAL" clId="{AD4D578E-6D19-488B-9CEB-76C4A35421B5}" dt="2019-04-04T19:03:46.381" v="175" actId="2696"/>
        <pc:sldMkLst>
          <pc:docMk/>
          <pc:sldMk cId="3326400396" sldId="449"/>
        </pc:sldMkLst>
      </pc:sldChg>
      <pc:sldChg chg="del">
        <pc:chgData name="Zuzana Dobrotkova" userId="56415af3-395b-44cf-997b-6ccf1867763b" providerId="ADAL" clId="{AD4D578E-6D19-488B-9CEB-76C4A35421B5}" dt="2019-04-04T19:16:46.940" v="258" actId="2696"/>
        <pc:sldMkLst>
          <pc:docMk/>
          <pc:sldMk cId="2131635857" sldId="450"/>
        </pc:sldMkLst>
      </pc:sldChg>
      <pc:sldChg chg="addSp delSp modSp add">
        <pc:chgData name="Zuzana Dobrotkova" userId="56415af3-395b-44cf-997b-6ccf1867763b" providerId="ADAL" clId="{AD4D578E-6D19-488B-9CEB-76C4A35421B5}" dt="2019-04-04T19:56:56.190" v="1355" actId="1076"/>
        <pc:sldMkLst>
          <pc:docMk/>
          <pc:sldMk cId="4066648753" sldId="450"/>
        </pc:sldMkLst>
        <pc:spChg chg="del">
          <ac:chgData name="Zuzana Dobrotkova" userId="56415af3-395b-44cf-997b-6ccf1867763b" providerId="ADAL" clId="{AD4D578E-6D19-488B-9CEB-76C4A35421B5}" dt="2019-04-04T19:54:13.779" v="1318" actId="478"/>
          <ac:spMkLst>
            <pc:docMk/>
            <pc:sldMk cId="4066648753" sldId="450"/>
            <ac:spMk id="2" creationId="{90781A56-8E36-493E-846A-5F178D823492}"/>
          </ac:spMkLst>
        </pc:spChg>
        <pc:spChg chg="del">
          <ac:chgData name="Zuzana Dobrotkova" userId="56415af3-395b-44cf-997b-6ccf1867763b" providerId="ADAL" clId="{AD4D578E-6D19-488B-9CEB-76C4A35421B5}" dt="2019-04-04T19:54:15.323" v="1319" actId="478"/>
          <ac:spMkLst>
            <pc:docMk/>
            <pc:sldMk cId="4066648753" sldId="450"/>
            <ac:spMk id="3" creationId="{E4C92E61-73FF-4732-B8FA-A2A1FF14A3E1}"/>
          </ac:spMkLst>
        </pc:spChg>
        <pc:spChg chg="add mod">
          <ac:chgData name="Zuzana Dobrotkova" userId="56415af3-395b-44cf-997b-6ccf1867763b" providerId="ADAL" clId="{AD4D578E-6D19-488B-9CEB-76C4A35421B5}" dt="2019-04-04T19:54:28.999" v="1340" actId="20577"/>
          <ac:spMkLst>
            <pc:docMk/>
            <pc:sldMk cId="4066648753" sldId="450"/>
            <ac:spMk id="5" creationId="{6A243122-02E7-49B1-B64C-0DADFA8D092E}"/>
          </ac:spMkLst>
        </pc:spChg>
        <pc:picChg chg="add del mod ord">
          <ac:chgData name="Zuzana Dobrotkova" userId="56415af3-395b-44cf-997b-6ccf1867763b" providerId="ADAL" clId="{AD4D578E-6D19-488B-9CEB-76C4A35421B5}" dt="2019-04-04T19:56:31.783" v="1350" actId="478"/>
          <ac:picMkLst>
            <pc:docMk/>
            <pc:sldMk cId="4066648753" sldId="450"/>
            <ac:picMk id="7" creationId="{BB5A1A7D-2491-4709-8605-8ABF3B18E5B1}"/>
          </ac:picMkLst>
        </pc:picChg>
        <pc:picChg chg="add mod">
          <ac:chgData name="Zuzana Dobrotkova" userId="56415af3-395b-44cf-997b-6ccf1867763b" providerId="ADAL" clId="{AD4D578E-6D19-488B-9CEB-76C4A35421B5}" dt="2019-04-04T19:55:25.203" v="1347" actId="14100"/>
          <ac:picMkLst>
            <pc:docMk/>
            <pc:sldMk cId="4066648753" sldId="450"/>
            <ac:picMk id="9" creationId="{F2E79A9E-9559-4873-A345-56DCA63FB21B}"/>
          </ac:picMkLst>
        </pc:picChg>
        <pc:picChg chg="add mod modCrop">
          <ac:chgData name="Zuzana Dobrotkova" userId="56415af3-395b-44cf-997b-6ccf1867763b" providerId="ADAL" clId="{AD4D578E-6D19-488B-9CEB-76C4A35421B5}" dt="2019-04-04T19:56:56.190" v="1355" actId="1076"/>
          <ac:picMkLst>
            <pc:docMk/>
            <pc:sldMk cId="4066648753" sldId="450"/>
            <ac:picMk id="11" creationId="{0C03D50C-ABA0-47B9-9A49-743DB2D90481}"/>
          </ac:picMkLst>
        </pc:picChg>
      </pc:sldChg>
      <pc:sldChg chg="del">
        <pc:chgData name="Zuzana Dobrotkova" userId="56415af3-395b-44cf-997b-6ccf1867763b" providerId="ADAL" clId="{AD4D578E-6D19-488B-9CEB-76C4A35421B5}" dt="2019-04-04T19:16:48.803" v="259" actId="2696"/>
        <pc:sldMkLst>
          <pc:docMk/>
          <pc:sldMk cId="2727513427" sldId="451"/>
        </pc:sldMkLst>
      </pc:sldChg>
      <pc:sldChg chg="del">
        <pc:chgData name="Zuzana Dobrotkova" userId="56415af3-395b-44cf-997b-6ccf1867763b" providerId="ADAL" clId="{AD4D578E-6D19-488B-9CEB-76C4A35421B5}" dt="2019-04-04T19:16:49.333" v="260" actId="2696"/>
        <pc:sldMkLst>
          <pc:docMk/>
          <pc:sldMk cId="2806140804" sldId="452"/>
        </pc:sldMkLst>
      </pc:sldChg>
      <pc:sldChg chg="del">
        <pc:chgData name="Zuzana Dobrotkova" userId="56415af3-395b-44cf-997b-6ccf1867763b" providerId="ADAL" clId="{AD4D578E-6D19-488B-9CEB-76C4A35421B5}" dt="2019-04-04T19:16:49.604" v="261" actId="2696"/>
        <pc:sldMkLst>
          <pc:docMk/>
          <pc:sldMk cId="1774849604" sldId="453"/>
        </pc:sldMkLst>
      </pc:sldChg>
      <pc:sldChg chg="del">
        <pc:chgData name="Zuzana Dobrotkova" userId="56415af3-395b-44cf-997b-6ccf1867763b" providerId="ADAL" clId="{AD4D578E-6D19-488B-9CEB-76C4A35421B5}" dt="2019-04-04T19:16:49.853" v="262" actId="2696"/>
        <pc:sldMkLst>
          <pc:docMk/>
          <pc:sldMk cId="1092462891" sldId="454"/>
        </pc:sldMkLst>
      </pc:sldChg>
      <pc:sldChg chg="del">
        <pc:chgData name="Zuzana Dobrotkova" userId="56415af3-395b-44cf-997b-6ccf1867763b" providerId="ADAL" clId="{AD4D578E-6D19-488B-9CEB-76C4A35421B5}" dt="2019-04-04T19:16:50.210" v="263" actId="2696"/>
        <pc:sldMkLst>
          <pc:docMk/>
          <pc:sldMk cId="1278575859" sldId="455"/>
        </pc:sldMkLst>
      </pc:sldChg>
      <pc:sldChg chg="del">
        <pc:chgData name="Zuzana Dobrotkova" userId="56415af3-395b-44cf-997b-6ccf1867763b" providerId="ADAL" clId="{AD4D578E-6D19-488B-9CEB-76C4A35421B5}" dt="2019-04-04T19:16:51.573" v="264" actId="2696"/>
        <pc:sldMkLst>
          <pc:docMk/>
          <pc:sldMk cId="164077826" sldId="458"/>
        </pc:sldMkLst>
      </pc:sldChg>
      <pc:sldChg chg="del">
        <pc:chgData name="Zuzana Dobrotkova" userId="56415af3-395b-44cf-997b-6ccf1867763b" providerId="ADAL" clId="{AD4D578E-6D19-488B-9CEB-76C4A35421B5}" dt="2019-04-04T19:16:52.193" v="265" actId="2696"/>
        <pc:sldMkLst>
          <pc:docMk/>
          <pc:sldMk cId="4220397242" sldId="459"/>
        </pc:sldMkLst>
      </pc:sldChg>
      <pc:sldChg chg="del">
        <pc:chgData name="Zuzana Dobrotkova" userId="56415af3-395b-44cf-997b-6ccf1867763b" providerId="ADAL" clId="{AD4D578E-6D19-488B-9CEB-76C4A35421B5}" dt="2019-04-04T19:16:52.504" v="266" actId="2696"/>
        <pc:sldMkLst>
          <pc:docMk/>
          <pc:sldMk cId="311404838" sldId="470"/>
        </pc:sldMkLst>
      </pc:sldChg>
      <pc:sldChg chg="modSp del">
        <pc:chgData name="Zuzana Dobrotkova" userId="56415af3-395b-44cf-997b-6ccf1867763b" providerId="ADAL" clId="{AD4D578E-6D19-488B-9CEB-76C4A35421B5}" dt="2019-04-04T19:23:18.158" v="581" actId="2696"/>
        <pc:sldMkLst>
          <pc:docMk/>
          <pc:sldMk cId="484932433" sldId="502"/>
        </pc:sldMkLst>
        <pc:spChg chg="mod">
          <ac:chgData name="Zuzana Dobrotkova" userId="56415af3-395b-44cf-997b-6ccf1867763b" providerId="ADAL" clId="{AD4D578E-6D19-488B-9CEB-76C4A35421B5}" dt="2019-04-04T19:15:18.494" v="205" actId="20577"/>
          <ac:spMkLst>
            <pc:docMk/>
            <pc:sldMk cId="484932433" sldId="502"/>
            <ac:spMk id="6" creationId="{00000000-0000-0000-0000-000000000000}"/>
          </ac:spMkLst>
        </pc:spChg>
      </pc:sldChg>
      <pc:sldChg chg="del">
        <pc:chgData name="Zuzana Dobrotkova" userId="56415af3-395b-44cf-997b-6ccf1867763b" providerId="ADAL" clId="{AD4D578E-6D19-488B-9CEB-76C4A35421B5}" dt="2019-04-04T19:16:55.480" v="267" actId="2696"/>
        <pc:sldMkLst>
          <pc:docMk/>
          <pc:sldMk cId="3365575200" sldId="503"/>
        </pc:sldMkLst>
      </pc:sldChg>
      <pc:sldChg chg="del">
        <pc:chgData name="Zuzana Dobrotkova" userId="56415af3-395b-44cf-997b-6ccf1867763b" providerId="ADAL" clId="{AD4D578E-6D19-488B-9CEB-76C4A35421B5}" dt="2019-04-04T19:16:56.252" v="268" actId="2696"/>
        <pc:sldMkLst>
          <pc:docMk/>
          <pc:sldMk cId="2967364598" sldId="504"/>
        </pc:sldMkLst>
      </pc:sldChg>
      <pc:sldChg chg="del">
        <pc:chgData name="Zuzana Dobrotkova" userId="56415af3-395b-44cf-997b-6ccf1867763b" providerId="ADAL" clId="{AD4D578E-6D19-488B-9CEB-76C4A35421B5}" dt="2019-04-04T19:16:56.770" v="269" actId="2696"/>
        <pc:sldMkLst>
          <pc:docMk/>
          <pc:sldMk cId="1023937335" sldId="505"/>
        </pc:sldMkLst>
      </pc:sldChg>
      <pc:sldChg chg="del">
        <pc:chgData name="Zuzana Dobrotkova" userId="56415af3-395b-44cf-997b-6ccf1867763b" providerId="ADAL" clId="{AD4D578E-6D19-488B-9CEB-76C4A35421B5}" dt="2019-04-04T19:16:57.100" v="270" actId="2696"/>
        <pc:sldMkLst>
          <pc:docMk/>
          <pc:sldMk cId="2980301190" sldId="506"/>
        </pc:sldMkLst>
      </pc:sldChg>
      <pc:sldChg chg="del">
        <pc:chgData name="Zuzana Dobrotkova" userId="56415af3-395b-44cf-997b-6ccf1867763b" providerId="ADAL" clId="{AD4D578E-6D19-488B-9CEB-76C4A35421B5}" dt="2019-04-04T19:16:57.363" v="271" actId="2696"/>
        <pc:sldMkLst>
          <pc:docMk/>
          <pc:sldMk cId="2408356529" sldId="507"/>
        </pc:sldMkLst>
      </pc:sldChg>
      <pc:sldChg chg="del">
        <pc:chgData name="Zuzana Dobrotkova" userId="56415af3-395b-44cf-997b-6ccf1867763b" providerId="ADAL" clId="{AD4D578E-6D19-488B-9CEB-76C4A35421B5}" dt="2019-04-04T19:16:57.640" v="272" actId="2696"/>
        <pc:sldMkLst>
          <pc:docMk/>
          <pc:sldMk cId="1230717263" sldId="508"/>
        </pc:sldMkLst>
      </pc:sldChg>
      <pc:sldChg chg="del">
        <pc:chgData name="Zuzana Dobrotkova" userId="56415af3-395b-44cf-997b-6ccf1867763b" providerId="ADAL" clId="{AD4D578E-6D19-488B-9CEB-76C4A35421B5}" dt="2019-04-04T19:16:57.910" v="273" actId="2696"/>
        <pc:sldMkLst>
          <pc:docMk/>
          <pc:sldMk cId="1051907127" sldId="509"/>
        </pc:sldMkLst>
      </pc:sldChg>
      <pc:sldChg chg="del">
        <pc:chgData name="Zuzana Dobrotkova" userId="56415af3-395b-44cf-997b-6ccf1867763b" providerId="ADAL" clId="{AD4D578E-6D19-488B-9CEB-76C4A35421B5}" dt="2019-04-04T19:16:58.160" v="274" actId="2696"/>
        <pc:sldMkLst>
          <pc:docMk/>
          <pc:sldMk cId="2133822750" sldId="510"/>
        </pc:sldMkLst>
      </pc:sldChg>
      <pc:sldChg chg="del">
        <pc:chgData name="Zuzana Dobrotkova" userId="56415af3-395b-44cf-997b-6ccf1867763b" providerId="ADAL" clId="{AD4D578E-6D19-488B-9CEB-76C4A35421B5}" dt="2019-04-04T19:16:58.774" v="275" actId="2696"/>
        <pc:sldMkLst>
          <pc:docMk/>
          <pc:sldMk cId="3659123444" sldId="511"/>
        </pc:sldMkLst>
      </pc:sldChg>
      <pc:sldChg chg="del">
        <pc:chgData name="Zuzana Dobrotkova" userId="56415af3-395b-44cf-997b-6ccf1867763b" providerId="ADAL" clId="{AD4D578E-6D19-488B-9CEB-76C4A35421B5}" dt="2019-04-04T19:16:59.050" v="276" actId="2696"/>
        <pc:sldMkLst>
          <pc:docMk/>
          <pc:sldMk cId="668604445" sldId="512"/>
        </pc:sldMkLst>
      </pc:sldChg>
      <pc:sldChg chg="del">
        <pc:chgData name="Zuzana Dobrotkova" userId="56415af3-395b-44cf-997b-6ccf1867763b" providerId="ADAL" clId="{AD4D578E-6D19-488B-9CEB-76C4A35421B5}" dt="2019-04-04T19:16:59.263" v="277" actId="2696"/>
        <pc:sldMkLst>
          <pc:docMk/>
          <pc:sldMk cId="2282487234" sldId="513"/>
        </pc:sldMkLst>
      </pc:sldChg>
      <pc:sldChg chg="del">
        <pc:chgData name="Zuzana Dobrotkova" userId="56415af3-395b-44cf-997b-6ccf1867763b" providerId="ADAL" clId="{AD4D578E-6D19-488B-9CEB-76C4A35421B5}" dt="2019-04-04T19:16:59.834" v="278" actId="2696"/>
        <pc:sldMkLst>
          <pc:docMk/>
          <pc:sldMk cId="3684200731" sldId="514"/>
        </pc:sldMkLst>
      </pc:sldChg>
      <pc:sldChg chg="del">
        <pc:chgData name="Zuzana Dobrotkova" userId="56415af3-395b-44cf-997b-6ccf1867763b" providerId="ADAL" clId="{AD4D578E-6D19-488B-9CEB-76C4A35421B5}" dt="2019-04-04T19:17:00.084" v="279" actId="2696"/>
        <pc:sldMkLst>
          <pc:docMk/>
          <pc:sldMk cId="13104589" sldId="515"/>
        </pc:sldMkLst>
      </pc:sldChg>
      <pc:sldChg chg="del">
        <pc:chgData name="Zuzana Dobrotkova" userId="56415af3-395b-44cf-997b-6ccf1867763b" providerId="ADAL" clId="{AD4D578E-6D19-488B-9CEB-76C4A35421B5}" dt="2019-04-04T19:17:00.390" v="280" actId="2696"/>
        <pc:sldMkLst>
          <pc:docMk/>
          <pc:sldMk cId="494270417" sldId="516"/>
        </pc:sldMkLst>
      </pc:sldChg>
      <pc:sldChg chg="del">
        <pc:chgData name="Zuzana Dobrotkova" userId="56415af3-395b-44cf-997b-6ccf1867763b" providerId="ADAL" clId="{AD4D578E-6D19-488B-9CEB-76C4A35421B5}" dt="2019-04-04T19:17:00.630" v="281" actId="2696"/>
        <pc:sldMkLst>
          <pc:docMk/>
          <pc:sldMk cId="3081802407" sldId="517"/>
        </pc:sldMkLst>
      </pc:sldChg>
      <pc:sldChg chg="del">
        <pc:chgData name="Zuzana Dobrotkova" userId="56415af3-395b-44cf-997b-6ccf1867763b" providerId="ADAL" clId="{AD4D578E-6D19-488B-9CEB-76C4A35421B5}" dt="2019-04-04T19:17:01.874" v="282" actId="2696"/>
        <pc:sldMkLst>
          <pc:docMk/>
          <pc:sldMk cId="2310629764" sldId="518"/>
        </pc:sldMkLst>
      </pc:sldChg>
      <pc:sldChg chg="del">
        <pc:chgData name="Zuzana Dobrotkova" userId="56415af3-395b-44cf-997b-6ccf1867763b" providerId="ADAL" clId="{AD4D578E-6D19-488B-9CEB-76C4A35421B5}" dt="2019-04-04T19:15:58.993" v="208" actId="2696"/>
        <pc:sldMkLst>
          <pc:docMk/>
          <pc:sldMk cId="1467964234" sldId="519"/>
        </pc:sldMkLst>
      </pc:sldChg>
      <pc:sldMasterChg chg="delSldLayout">
        <pc:chgData name="Zuzana Dobrotkova" userId="56415af3-395b-44cf-997b-6ccf1867763b" providerId="ADAL" clId="{AD4D578E-6D19-488B-9CEB-76C4A35421B5}" dt="2019-04-04T19:15:58.993" v="209" actId="2696"/>
        <pc:sldMasterMkLst>
          <pc:docMk/>
          <pc:sldMasterMk cId="2525677038" sldId="2147483684"/>
        </pc:sldMasterMkLst>
        <pc:sldLayoutChg chg="del">
          <pc:chgData name="Zuzana Dobrotkova" userId="56415af3-395b-44cf-997b-6ccf1867763b" providerId="ADAL" clId="{AD4D578E-6D19-488B-9CEB-76C4A35421B5}" dt="2019-04-04T19:15:58.993" v="209" actId="2696"/>
          <pc:sldLayoutMkLst>
            <pc:docMk/>
            <pc:sldMasterMk cId="2525677038" sldId="2147483684"/>
            <pc:sldLayoutMk cId="3461975076"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C97CA5-4556-4C01-905E-D3A56892C7A7}" type="datetimeFigureOut">
              <a:rPr lang="fr-FR" smtClean="0"/>
              <a:pPr/>
              <a:t>14/06/2022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58ECC-09AA-418F-A935-9DF42E72AEEA}" type="slidenum">
              <a:rPr lang="fr-FR" smtClean="0"/>
              <a:pPr/>
              <a:t>‹#›</a:t>
            </a:fld>
            <a:endParaRPr lang="fr-FR"/>
          </a:p>
        </p:txBody>
      </p:sp>
    </p:spTree>
    <p:extLst>
      <p:ext uri="{BB962C8B-B14F-4D97-AF65-F5344CB8AC3E}">
        <p14:creationId xmlns:p14="http://schemas.microsoft.com/office/powerpoint/2010/main" val="196743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2</a:t>
            </a:fld>
            <a:endParaRPr lang="fr-FR"/>
          </a:p>
        </p:txBody>
      </p:sp>
    </p:spTree>
    <p:extLst>
      <p:ext uri="{BB962C8B-B14F-4D97-AF65-F5344CB8AC3E}">
        <p14:creationId xmlns:p14="http://schemas.microsoft.com/office/powerpoint/2010/main" val="175284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13</a:t>
            </a:fld>
            <a:endParaRPr lang="fr-FR"/>
          </a:p>
        </p:txBody>
      </p:sp>
    </p:spTree>
    <p:extLst>
      <p:ext uri="{BB962C8B-B14F-4D97-AF65-F5344CB8AC3E}">
        <p14:creationId xmlns:p14="http://schemas.microsoft.com/office/powerpoint/2010/main" val="88286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14</a:t>
            </a:fld>
            <a:endParaRPr lang="fr-FR"/>
          </a:p>
        </p:txBody>
      </p:sp>
    </p:spTree>
    <p:extLst>
      <p:ext uri="{BB962C8B-B14F-4D97-AF65-F5344CB8AC3E}">
        <p14:creationId xmlns:p14="http://schemas.microsoft.com/office/powerpoint/2010/main" val="180839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RE technologies are often considered to have more positive social impacts than fossil fuels – while little</a:t>
            </a:r>
            <a:r>
              <a:rPr lang="en-US" baseline="0" dirty="0"/>
              <a:t> research has been done on the topic early indications are that </a:t>
            </a:r>
            <a:r>
              <a:rPr lang="en-US" dirty="0"/>
              <a:t>the</a:t>
            </a:r>
            <a:r>
              <a:rPr lang="en-US" baseline="0" dirty="0"/>
              <a:t> involvement of local communities in RE production tends to be higher than for fossils and RE technologies produce more jobs per MW installed than fossil fuels, however, job-creation estimates vary widely (due to local factors as well lack of established methodologies for measurement of job-creation factors)</a:t>
            </a: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15</a:t>
            </a:fld>
            <a:endParaRPr lang="fr-FR"/>
          </a:p>
        </p:txBody>
      </p:sp>
    </p:spTree>
    <p:extLst>
      <p:ext uri="{BB962C8B-B14F-4D97-AF65-F5344CB8AC3E}">
        <p14:creationId xmlns:p14="http://schemas.microsoft.com/office/powerpoint/2010/main" val="368836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17</a:t>
            </a:fld>
            <a:endParaRPr lang="fr-FR"/>
          </a:p>
        </p:txBody>
      </p:sp>
    </p:spTree>
    <p:extLst>
      <p:ext uri="{BB962C8B-B14F-4D97-AF65-F5344CB8AC3E}">
        <p14:creationId xmlns:p14="http://schemas.microsoft.com/office/powerpoint/2010/main" val="17527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Hydropower is the largest renewable energy power-generation source contributing</a:t>
            </a:r>
            <a:r>
              <a:rPr lang="en-US" baseline="0" dirty="0"/>
              <a:t> significantly to the global power-generation mix</a:t>
            </a:r>
            <a:endParaRPr lang="en-US" dirty="0"/>
          </a:p>
          <a:p>
            <a:pPr>
              <a:buFont typeface="Arial" pitchFamily="34" charset="0"/>
              <a:buChar char="•"/>
            </a:pPr>
            <a:r>
              <a:rPr lang="en-US" dirty="0"/>
              <a:t>      Hydropower</a:t>
            </a:r>
            <a:r>
              <a:rPr lang="en-US" baseline="0" dirty="0"/>
              <a:t> is a </a:t>
            </a:r>
            <a:r>
              <a:rPr lang="en-US" dirty="0"/>
              <a:t>mature technology and for many countries it is the least costly power-generating</a:t>
            </a:r>
            <a:r>
              <a:rPr lang="en-US" baseline="0" dirty="0"/>
              <a:t> source (provided they have hydro resources)</a:t>
            </a:r>
          </a:p>
          <a:p>
            <a:pPr>
              <a:buFont typeface="Arial" pitchFamily="34" charset="0"/>
              <a:buChar char="•"/>
            </a:pPr>
            <a:r>
              <a:rPr lang="en-US" baseline="0" dirty="0"/>
              <a:t>      Hydropower resource remains largely unexploited in Africa and Asia</a:t>
            </a:r>
          </a:p>
          <a:p>
            <a:pPr>
              <a:buFont typeface="Arial" pitchFamily="34" charset="0"/>
              <a:buChar char="•"/>
            </a:pPr>
            <a:r>
              <a:rPr lang="en-US" baseline="0" dirty="0"/>
              <a:t>      Hydropower installations are divided to 3 main categories: reservoir plants, run-of-river installations and pumped hydropower storage  plants</a:t>
            </a:r>
          </a:p>
          <a:p>
            <a:pPr>
              <a:buFont typeface="Arial" pitchFamily="34" charset="0"/>
              <a:buChar char="•"/>
            </a:pPr>
            <a:r>
              <a:rPr lang="en-US" baseline="0" dirty="0"/>
              <a:t>      Hydropower can in many cases a flexible power resource and can contribute to balancing of power systems </a:t>
            </a:r>
            <a:r>
              <a:rPr lang="en-US" dirty="0"/>
              <a:t> </a:t>
            </a:r>
            <a:endParaRPr lang="en-US" baseline="0"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3</a:t>
            </a:fld>
            <a:endParaRPr lang="fr-FR"/>
          </a:p>
        </p:txBody>
      </p:sp>
    </p:spTree>
    <p:extLst>
      <p:ext uri="{BB962C8B-B14F-4D97-AF65-F5344CB8AC3E}">
        <p14:creationId xmlns:p14="http://schemas.microsoft.com/office/powerpoint/2010/main" val="369759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Wind power is the largest renewable energy power-generation source after hydropower</a:t>
            </a:r>
          </a:p>
          <a:p>
            <a:pPr>
              <a:buFont typeface="Arial" pitchFamily="34" charset="0"/>
              <a:buChar char="•"/>
            </a:pPr>
            <a:r>
              <a:rPr lang="en-US" dirty="0"/>
              <a:t>      Onshore wind is by now considered a relatively mature technology and dominates by far the wind market. Offshore</a:t>
            </a:r>
            <a:r>
              <a:rPr lang="en-US" baseline="0" dirty="0"/>
              <a:t> installations  are developed mainly in Europe and China, with relatively modest developments also in Japan and Korea</a:t>
            </a:r>
          </a:p>
          <a:p>
            <a:pPr>
              <a:buFont typeface="Arial" pitchFamily="34" charset="0"/>
              <a:buChar char="•"/>
            </a:pPr>
            <a:r>
              <a:rPr lang="en-US" baseline="0" dirty="0"/>
              <a:t>      Competitiveness of onshore wind has improved significantly over the last decade and wind, in places with good resource, is becoming competitive with fossil alternatives in some countries. For example, in Brazil wind is beating gas in capacity auctions for new power plants. (Details on competitiveness to follow in a later slide)</a:t>
            </a: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4</a:t>
            </a:fld>
            <a:endParaRPr lang="fr-FR"/>
          </a:p>
        </p:txBody>
      </p:sp>
    </p:spTree>
    <p:extLst>
      <p:ext uri="{BB962C8B-B14F-4D97-AF65-F5344CB8AC3E}">
        <p14:creationId xmlns:p14="http://schemas.microsoft.com/office/powerpoint/2010/main" val="315048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a:t>     Solar</a:t>
            </a:r>
            <a:r>
              <a:rPr lang="en-US" sz="1200" baseline="0" dirty="0"/>
              <a:t> PV is the f</a:t>
            </a:r>
            <a:r>
              <a:rPr lang="en-US" sz="1200" dirty="0"/>
              <a:t>astest growing  renewable power technology </a:t>
            </a:r>
          </a:p>
          <a:p>
            <a:pPr>
              <a:buFont typeface="Arial" pitchFamily="34" charset="0"/>
              <a:buChar char="•"/>
            </a:pPr>
            <a:r>
              <a:rPr lang="en-US" sz="1200" dirty="0"/>
              <a:t>     It’s a highly modular technology,</a:t>
            </a:r>
            <a:r>
              <a:rPr lang="en-US" sz="1200" baseline="0" dirty="0"/>
              <a:t> size varies</a:t>
            </a:r>
            <a:r>
              <a:rPr lang="en-US" sz="1200" dirty="0"/>
              <a:t> from solar lanterns to large utility-scale plants</a:t>
            </a:r>
          </a:p>
          <a:p>
            <a:pPr>
              <a:buFont typeface="Arial" pitchFamily="34" charset="0"/>
              <a:buChar char="•"/>
            </a:pPr>
            <a:r>
              <a:rPr lang="en-US" sz="1200" dirty="0"/>
              <a:t>     It’s the</a:t>
            </a:r>
            <a:r>
              <a:rPr lang="en-US" sz="1200" baseline="0" dirty="0"/>
              <a:t> m</a:t>
            </a:r>
            <a:r>
              <a:rPr lang="en-US" sz="1200" dirty="0"/>
              <a:t>ost “democratic” technology: small-scale systems within reach of individuals, communities, small businesses, etc.</a:t>
            </a:r>
          </a:p>
          <a:p>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5</a:t>
            </a:fld>
            <a:endParaRPr lang="fr-FR"/>
          </a:p>
        </p:txBody>
      </p:sp>
    </p:spTree>
    <p:extLst>
      <p:ext uri="{BB962C8B-B14F-4D97-AF65-F5344CB8AC3E}">
        <p14:creationId xmlns:p14="http://schemas.microsoft.com/office/powerpoint/2010/main" val="32722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Solar</a:t>
            </a:r>
            <a:r>
              <a:rPr lang="en-US" baseline="0" dirty="0"/>
              <a:t> thermal electricity is generated in </a:t>
            </a:r>
            <a:r>
              <a:rPr lang="en-US" sz="1200" dirty="0"/>
              <a:t>concentrating solar power (CSP) plants</a:t>
            </a:r>
          </a:p>
          <a:p>
            <a:pPr>
              <a:buFont typeface="Arial" pitchFamily="34" charset="0"/>
              <a:buChar char="•"/>
            </a:pPr>
            <a:r>
              <a:rPr lang="en-US" sz="1200" dirty="0"/>
              <a:t>     Technology well known but in early stage of deployment</a:t>
            </a:r>
          </a:p>
          <a:p>
            <a:pPr>
              <a:buFont typeface="Arial" pitchFamily="34" charset="0"/>
              <a:buChar char="•"/>
            </a:pPr>
            <a:r>
              <a:rPr lang="en-US" sz="1200" dirty="0"/>
              <a:t>     Storage capabilities ensure excellent </a:t>
            </a:r>
            <a:r>
              <a:rPr lang="en-US" sz="1200" dirty="0" err="1"/>
              <a:t>complementarity</a:t>
            </a:r>
            <a:r>
              <a:rPr lang="en-US" sz="1200" dirty="0"/>
              <a:t> with wind and solar PV </a:t>
            </a:r>
          </a:p>
          <a:p>
            <a:pPr>
              <a:buFont typeface="Arial" pitchFamily="34" charset="0"/>
              <a:buChar char="•"/>
            </a:pPr>
            <a:r>
              <a:rPr lang="en-US" sz="1200" dirty="0"/>
              <a:t>     Possibility of hybridization with fossil fuels (gas, coal) as a booster </a:t>
            </a:r>
          </a:p>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6</a:t>
            </a:fld>
            <a:endParaRPr lang="fr-FR"/>
          </a:p>
        </p:txBody>
      </p:sp>
    </p:spTree>
    <p:extLst>
      <p:ext uri="{BB962C8B-B14F-4D97-AF65-F5344CB8AC3E}">
        <p14:creationId xmlns:p14="http://schemas.microsoft.com/office/powerpoint/2010/main" val="8926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a:t>      Geothermal is a mature technology that can provide low-cost </a:t>
            </a:r>
            <a:r>
              <a:rPr lang="en-US" sz="1200" dirty="0" err="1"/>
              <a:t>baseload</a:t>
            </a:r>
            <a:r>
              <a:rPr lang="en-US" sz="1200" dirty="0"/>
              <a:t> power. First use of geothermal steam for electricity started over</a:t>
            </a:r>
            <a:r>
              <a:rPr lang="en-US" sz="1200" baseline="0" dirty="0"/>
              <a:t> 100 years ago in Italy.</a:t>
            </a:r>
            <a:r>
              <a:rPr lang="en-US" sz="1200" dirty="0"/>
              <a:t> </a:t>
            </a:r>
          </a:p>
          <a:p>
            <a:pPr>
              <a:buFont typeface="Arial" pitchFamily="34" charset="0"/>
              <a:buChar char="•"/>
            </a:pPr>
            <a:r>
              <a:rPr lang="en-US" sz="1200" dirty="0"/>
              <a:t>      </a:t>
            </a:r>
            <a:r>
              <a:rPr lang="en-US" dirty="0"/>
              <a:t>The exploitable geothermal energy potential in several parts of the world is far greater than the current utilization</a:t>
            </a:r>
            <a:endParaRPr lang="en-US" sz="1200" dirty="0"/>
          </a:p>
          <a:p>
            <a:pPr>
              <a:buFont typeface="Arial" pitchFamily="34" charset="0"/>
              <a:buChar char="•"/>
            </a:pPr>
            <a:r>
              <a:rPr lang="en-US" sz="1200" dirty="0"/>
              <a:t>      However, high-temperature geothermal resources are available only in some regions of the world (</a:t>
            </a:r>
            <a:r>
              <a:rPr lang="en-US" dirty="0"/>
              <a:t>estimates are that geothermal resources in the form of hot steam or fluids are only available on 1/4 to 1/3 of the planet’s surface</a:t>
            </a:r>
            <a:r>
              <a:rPr lang="en-US" sz="1200" dirty="0"/>
              <a:t>)</a:t>
            </a:r>
          </a:p>
          <a:p>
            <a:pPr>
              <a:buFont typeface="Arial" pitchFamily="34" charset="0"/>
              <a:buChar char="•"/>
            </a:pPr>
            <a:r>
              <a:rPr lang="en-US" sz="1200" dirty="0"/>
              <a:t>      Resource risk (exploration) is capital intensive and represents the biggest challenge for development</a:t>
            </a:r>
          </a:p>
          <a:p>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7</a:t>
            </a:fld>
            <a:endParaRPr lang="fr-FR"/>
          </a:p>
        </p:txBody>
      </p:sp>
    </p:spTree>
    <p:extLst>
      <p:ext uri="{BB962C8B-B14F-4D97-AF65-F5344CB8AC3E}">
        <p14:creationId xmlns:p14="http://schemas.microsoft.com/office/powerpoint/2010/main" val="197554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dirty="0" err="1"/>
              <a:t>Bioenergy</a:t>
            </a:r>
            <a:r>
              <a:rPr lang="en-US" dirty="0"/>
              <a:t> is the largest source of renewable energy today and can provide heat, electricity, as well as transport fuels.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For power-generation</a:t>
            </a:r>
            <a:r>
              <a:rPr lang="en-US" baseline="0" dirty="0"/>
              <a:t> m</a:t>
            </a:r>
            <a:r>
              <a:rPr lang="en-US" sz="1200" dirty="0"/>
              <a:t>any technologies available using diverse </a:t>
            </a:r>
            <a:r>
              <a:rPr lang="en-US" sz="1200" dirty="0" err="1"/>
              <a:t>feedstocks</a:t>
            </a:r>
            <a:endParaRPr lang="en-US" sz="120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      Bioenergy</a:t>
            </a:r>
            <a:r>
              <a:rPr lang="en-US" sz="1200" baseline="0" dirty="0"/>
              <a:t> power markets have experienced a rapid evolution since 2000, reaching some 104GW globally by the end of 2015. </a:t>
            </a:r>
            <a:endParaRPr lang="en-US" sz="1200" dirty="0"/>
          </a:p>
          <a:p>
            <a:pPr>
              <a:buFont typeface="Arial" pitchFamily="34" charset="0"/>
              <a:buChar char="•"/>
            </a:pPr>
            <a:r>
              <a:rPr lang="en-US" sz="1200" dirty="0"/>
              <a:t>      Most projects are of smaller size (10-50MW) and operate in co-generation mode (producing power and heat). Larg</a:t>
            </a:r>
            <a:r>
              <a:rPr lang="en-US" sz="1200" baseline="0" dirty="0"/>
              <a:t>er projects typically use internationally traded </a:t>
            </a:r>
            <a:r>
              <a:rPr lang="en-US" sz="1200" baseline="0" dirty="0" err="1"/>
              <a:t>feedstocks</a:t>
            </a:r>
            <a:r>
              <a:rPr lang="en-US" sz="1200" baseline="0" dirty="0"/>
              <a:t> like wood pellets and require large </a:t>
            </a:r>
            <a:r>
              <a:rPr lang="fr-FR" sz="1200" baseline="0" dirty="0" err="1"/>
              <a:t>s</a:t>
            </a:r>
            <a:r>
              <a:rPr lang="fr-FR" dirty="0" err="1"/>
              <a:t>ystems</a:t>
            </a:r>
            <a:r>
              <a:rPr lang="fr-FR" dirty="0"/>
              <a:t> for </a:t>
            </a:r>
            <a:r>
              <a:rPr lang="fr-FR" dirty="0" err="1"/>
              <a:t>storing</a:t>
            </a:r>
            <a:r>
              <a:rPr lang="fr-FR" dirty="0"/>
              <a:t> and </a:t>
            </a:r>
            <a:r>
              <a:rPr lang="fr-FR" dirty="0" err="1"/>
              <a:t>handling</a:t>
            </a:r>
            <a:r>
              <a:rPr lang="en-US" sz="1200" baseline="0" dirty="0"/>
              <a:t> of the feedstock </a:t>
            </a:r>
          </a:p>
          <a:p>
            <a:pPr>
              <a:buFont typeface="Arial" pitchFamily="34" charset="0"/>
              <a:buChar char="•"/>
            </a:pPr>
            <a:r>
              <a:rPr lang="en-US" sz="1200" baseline="0" dirty="0"/>
              <a:t>      </a:t>
            </a:r>
            <a:r>
              <a:rPr lang="en-US" sz="1200" kern="1200" baseline="0" dirty="0">
                <a:solidFill>
                  <a:schemeClr val="tx1"/>
                </a:solidFill>
                <a:latin typeface="+mn-lt"/>
                <a:ea typeface="+mn-ea"/>
                <a:cs typeface="+mn-cs"/>
              </a:rPr>
              <a:t>In recent years, a number of utilities have invested in biomass power generation, in particular in the form of co-firing, where a share of biomass is co-fed into a coal-fired power plant. Co-firing offers a transition towards </a:t>
            </a:r>
            <a:r>
              <a:rPr lang="en-US" sz="1200" kern="1200" baseline="0" dirty="0" err="1">
                <a:solidFill>
                  <a:schemeClr val="tx1"/>
                </a:solidFill>
                <a:latin typeface="+mn-lt"/>
                <a:ea typeface="+mn-ea"/>
                <a:cs typeface="+mn-cs"/>
              </a:rPr>
              <a:t>bioenergy</a:t>
            </a:r>
            <a:r>
              <a:rPr lang="en-US" sz="1200" kern="1200" baseline="0" dirty="0">
                <a:solidFill>
                  <a:schemeClr val="tx1"/>
                </a:solidFill>
                <a:latin typeface="+mn-lt"/>
                <a:ea typeface="+mn-ea"/>
                <a:cs typeface="+mn-cs"/>
              </a:rPr>
              <a:t>-only generation, particularly in markets moving away from coal-fired generation. </a:t>
            </a:r>
            <a:endParaRPr lang="en-US" sz="1200" dirty="0"/>
          </a:p>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8</a:t>
            </a:fld>
            <a:endParaRPr lang="fr-FR"/>
          </a:p>
        </p:txBody>
      </p:sp>
    </p:spTree>
    <p:extLst>
      <p:ext uri="{BB962C8B-B14F-4D97-AF65-F5344CB8AC3E}">
        <p14:creationId xmlns:p14="http://schemas.microsoft.com/office/powerpoint/2010/main" val="267348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a:t>     Ocean</a:t>
            </a:r>
            <a:r>
              <a:rPr lang="en-US" sz="1200" baseline="0" dirty="0"/>
              <a:t> energy is considered t</a:t>
            </a:r>
            <a:r>
              <a:rPr lang="en-US" sz="1200" dirty="0"/>
              <a:t>he least mature of RE technologies</a:t>
            </a:r>
          </a:p>
          <a:p>
            <a:pPr>
              <a:buFont typeface="Arial" pitchFamily="34" charset="0"/>
              <a:buChar char="•"/>
            </a:pPr>
            <a:r>
              <a:rPr lang="en-US" sz="1200" dirty="0"/>
              <a:t>     Resource potential for ocean</a:t>
            </a:r>
            <a:r>
              <a:rPr lang="en-US" sz="1200" baseline="0" dirty="0"/>
              <a:t> technologies </a:t>
            </a:r>
            <a:r>
              <a:rPr lang="en-US" sz="1200" dirty="0"/>
              <a:t>is significant and widespread</a:t>
            </a:r>
          </a:p>
          <a:p>
            <a:pPr>
              <a:buFont typeface="Arial" pitchFamily="34" charset="0"/>
              <a:buChar char="•"/>
            </a:pPr>
            <a:r>
              <a:rPr lang="en-US" sz="1200" dirty="0"/>
              <a:t>     Current global market a little above 0.5GW, concentrated in a few countries</a:t>
            </a:r>
          </a:p>
          <a:p>
            <a:pPr>
              <a:buFont typeface="Arial" pitchFamily="34" charset="0"/>
              <a:buChar char="•"/>
            </a:pPr>
            <a:r>
              <a:rPr lang="en-US" sz="1200" dirty="0"/>
              <a:t>     Largest installations are a few tidal barrages (in France, Korea and Canada) that are considered environmentally controversial (due to the building of barrages across bays or estuaries)</a:t>
            </a:r>
          </a:p>
          <a:p>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9</a:t>
            </a:fld>
            <a:endParaRPr lang="fr-FR"/>
          </a:p>
        </p:txBody>
      </p:sp>
    </p:spTree>
    <p:extLst>
      <p:ext uri="{BB962C8B-B14F-4D97-AF65-F5344CB8AC3E}">
        <p14:creationId xmlns:p14="http://schemas.microsoft.com/office/powerpoint/2010/main" val="127130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 choice of deployment of a</a:t>
            </a:r>
            <a:r>
              <a:rPr lang="en-US" baseline="0" dirty="0"/>
              <a:t> particular renewable energy technology depends on an interplay between multiple parameters:</a:t>
            </a:r>
          </a:p>
          <a:p>
            <a:pPr lvl="1">
              <a:buFont typeface="Arial" pitchFamily="34" charset="0"/>
              <a:buChar char="•"/>
            </a:pPr>
            <a:r>
              <a:rPr lang="en-US" sz="2400" dirty="0"/>
              <a:t>Resource availability </a:t>
            </a:r>
          </a:p>
          <a:p>
            <a:pPr lvl="1">
              <a:buFont typeface="Arial" pitchFamily="34" charset="0"/>
              <a:buChar char="•"/>
            </a:pPr>
            <a:r>
              <a:rPr lang="en-US" sz="2400" dirty="0"/>
              <a:t>Suitability for the</a:t>
            </a:r>
            <a:r>
              <a:rPr lang="en-US" sz="2400" baseline="0" dirty="0"/>
              <a:t> given </a:t>
            </a:r>
            <a:r>
              <a:rPr lang="en-US" sz="2400" dirty="0"/>
              <a:t>climate </a:t>
            </a:r>
          </a:p>
          <a:p>
            <a:pPr lvl="1">
              <a:buFont typeface="Arial" pitchFamily="34" charset="0"/>
              <a:buChar char="•"/>
            </a:pPr>
            <a:r>
              <a:rPr lang="en-US" sz="2400" dirty="0"/>
              <a:t>Suitability for the given power system</a:t>
            </a:r>
          </a:p>
          <a:p>
            <a:pPr lvl="1">
              <a:buFont typeface="Arial" pitchFamily="34" charset="0"/>
              <a:buChar char="•"/>
            </a:pPr>
            <a:r>
              <a:rPr lang="en-US" sz="2400" dirty="0"/>
              <a:t>Maturity of technologies</a:t>
            </a:r>
          </a:p>
          <a:p>
            <a:pPr lvl="1">
              <a:buFont typeface="Arial" pitchFamily="34" charset="0"/>
              <a:buChar char="•"/>
            </a:pPr>
            <a:r>
              <a:rPr lang="en-US" sz="2400" dirty="0"/>
              <a:t>Initial and lifetime costs </a:t>
            </a:r>
          </a:p>
          <a:p>
            <a:pPr lvl="1">
              <a:buFont typeface="Arial" pitchFamily="34" charset="0"/>
              <a:buChar char="•"/>
            </a:pPr>
            <a:r>
              <a:rPr lang="en-US" sz="2400" dirty="0"/>
              <a:t>Grid-integration</a:t>
            </a:r>
            <a:r>
              <a:rPr lang="en-US" sz="2400" baseline="0" dirty="0"/>
              <a:t> aspects</a:t>
            </a:r>
            <a:endParaRPr lang="en-US" sz="2400" dirty="0"/>
          </a:p>
          <a:p>
            <a:pPr lvl="1">
              <a:buFont typeface="Arial" pitchFamily="34" charset="0"/>
              <a:buChar char="•"/>
            </a:pPr>
            <a:r>
              <a:rPr lang="en-US" sz="2400" dirty="0"/>
              <a:t>Environmental impacts  </a:t>
            </a:r>
          </a:p>
          <a:p>
            <a:pPr lvl="1">
              <a:buFont typeface="Arial" pitchFamily="34" charset="0"/>
              <a:buChar char="•"/>
            </a:pPr>
            <a:r>
              <a:rPr lang="en-US" sz="2400" dirty="0"/>
              <a:t>Social impacts </a:t>
            </a:r>
          </a:p>
          <a:p>
            <a:pPr>
              <a:buFont typeface="Arial" pitchFamily="34" charset="0"/>
              <a:buChar char="•"/>
            </a:pPr>
            <a:endParaRPr lang="fr-FR" dirty="0"/>
          </a:p>
        </p:txBody>
      </p:sp>
      <p:sp>
        <p:nvSpPr>
          <p:cNvPr id="4" name="Slide Number Placeholder 3"/>
          <p:cNvSpPr>
            <a:spLocks noGrp="1"/>
          </p:cNvSpPr>
          <p:nvPr>
            <p:ph type="sldNum" sz="quarter" idx="10"/>
          </p:nvPr>
        </p:nvSpPr>
        <p:spPr/>
        <p:txBody>
          <a:bodyPr/>
          <a:lstStyle/>
          <a:p>
            <a:fld id="{31E58ECC-09AA-418F-A935-9DF42E72AEEA}" type="slidenum">
              <a:rPr lang="fr-FR" smtClean="0"/>
              <a:pPr/>
              <a:t>10</a:t>
            </a:fld>
            <a:endParaRPr lang="fr-FR"/>
          </a:p>
        </p:txBody>
      </p:sp>
    </p:spTree>
    <p:extLst>
      <p:ext uri="{BB962C8B-B14F-4D97-AF65-F5344CB8AC3E}">
        <p14:creationId xmlns:p14="http://schemas.microsoft.com/office/powerpoint/2010/main" val="984319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I:\_GregW\1322550 WBGIS - ITS Sub Branding\WBGIS_ITS-PPT_footer-06.jpg"/>
          <p:cNvPicPr>
            <a:picLocks noChangeAspect="1" noChangeArrowheads="1"/>
          </p:cNvPicPr>
          <p:nvPr userDrawn="1"/>
        </p:nvPicPr>
        <p:blipFill>
          <a:blip r:embed="rId2" cstate="print"/>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Rectangle 1"/>
          <p:cNvSpPr/>
          <p:nvPr userDrawn="1"/>
        </p:nvSpPr>
        <p:spPr>
          <a:xfrm>
            <a:off x="0" y="3858768"/>
            <a:ext cx="4379976" cy="2999232"/>
          </a:xfrm>
          <a:prstGeom prst="rect">
            <a:avLst/>
          </a:prstGeom>
          <a:blipFill dpi="0" rotWithShape="1">
            <a:blip r:embed="rId3" cstate="print">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71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cstate="print">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2309148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gn="ct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a:xfrm>
            <a:off x="2964405" y="6351712"/>
            <a:ext cx="4558326" cy="215901"/>
          </a:xfrm>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54782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428250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a:t>Images</a:t>
            </a:r>
          </a:p>
        </p:txBody>
      </p:sp>
    </p:spTree>
    <p:extLst>
      <p:ext uri="{BB962C8B-B14F-4D97-AF65-F5344CB8AC3E}">
        <p14:creationId xmlns:p14="http://schemas.microsoft.com/office/powerpoint/2010/main" val="30862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291001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cstate="print"/>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userDrawn="1"/>
        </p:nvSpPr>
        <p:spPr>
          <a:xfrm>
            <a:off x="0" y="3858768"/>
            <a:ext cx="4379976" cy="2999232"/>
          </a:xfrm>
          <a:prstGeom prst="rect">
            <a:avLst/>
          </a:prstGeom>
          <a:blipFill dpi="0" rotWithShape="1">
            <a:blip r:embed="rId3" cstate="print">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42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Bild 13"/>
          <p:cNvPicPr>
            <a:picLocks noChangeAspect="1"/>
          </p:cNvPicPr>
          <p:nvPr userDrawn="1"/>
        </p:nvPicPr>
        <p:blipFill>
          <a:blip r:embed="rId2" cstate="print">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2449474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C25FA8-46D5-407B-BCDA-1C82C9EEC541}" type="datetime1">
              <a:rPr lang="fr-FR" smtClean="0"/>
              <a:pPr/>
              <a:t>14/06/2022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B4EBC6-703A-40C7-81AB-B286CE42F4C1}" type="slidenum">
              <a:rPr lang="fr-FR" smtClean="0"/>
              <a:pPr/>
              <a:t>‹#›</a:t>
            </a:fld>
            <a:endParaRPr lang="fr-FR"/>
          </a:p>
        </p:txBody>
      </p:sp>
    </p:spTree>
    <p:extLst>
      <p:ext uri="{BB962C8B-B14F-4D97-AF65-F5344CB8AC3E}">
        <p14:creationId xmlns:p14="http://schemas.microsoft.com/office/powerpoint/2010/main" val="1437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dirty="0"/>
              <a:t>This is a headline</a:t>
            </a:r>
          </a:p>
        </p:txBody>
      </p:sp>
      <p:sp>
        <p:nvSpPr>
          <p:cNvPr id="9" name="Rectangle 5"/>
          <p:cNvSpPr>
            <a:spLocks noGrp="1" noChangeArrowheads="1"/>
          </p:cNvSpPr>
          <p:nvPr>
            <p:ph type="ftr" sz="quarter" idx="3"/>
          </p:nvPr>
        </p:nvSpPr>
        <p:spPr bwMode="auto">
          <a:xfrm>
            <a:off x="2310063" y="6360101"/>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endParaRPr lang="en-US" dirty="0"/>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3949" y="6319667"/>
            <a:ext cx="1812022" cy="359410"/>
          </a:xfrm>
          <a:prstGeom prst="rect">
            <a:avLst/>
          </a:prstGeom>
        </p:spPr>
      </p:pic>
    </p:spTree>
    <p:extLst>
      <p:ext uri="{BB962C8B-B14F-4D97-AF65-F5344CB8AC3E}">
        <p14:creationId xmlns:p14="http://schemas.microsoft.com/office/powerpoint/2010/main" val="2525677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4" r:id="rId9"/>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3473536" y="3068960"/>
            <a:ext cx="5129826" cy="1923030"/>
          </a:xfrm>
        </p:spPr>
        <p:txBody>
          <a:bodyPr/>
          <a:lstStyle/>
          <a:p>
            <a:pPr algn="r"/>
            <a:r>
              <a:rPr lang="en-US" dirty="0"/>
              <a:t/>
            </a:r>
            <a:br>
              <a:rPr lang="en-US" dirty="0"/>
            </a:br>
            <a:r>
              <a:rPr lang="en-US" sz="3200" dirty="0"/>
              <a:t>BASICS OF </a:t>
            </a:r>
            <a:br>
              <a:rPr lang="en-US" sz="3200" dirty="0"/>
            </a:br>
            <a:r>
              <a:rPr lang="en-US" sz="3200" dirty="0"/>
              <a:t>RENEWABLE ENERGY</a:t>
            </a:r>
          </a:p>
        </p:txBody>
      </p:sp>
      <p:sp>
        <p:nvSpPr>
          <p:cNvPr id="24" name="Subtitle 23"/>
          <p:cNvSpPr>
            <a:spLocks noGrp="1"/>
          </p:cNvSpPr>
          <p:nvPr>
            <p:ph type="subTitle" idx="1"/>
          </p:nvPr>
        </p:nvSpPr>
        <p:spPr>
          <a:xfrm>
            <a:off x="3923928" y="5153078"/>
            <a:ext cx="4698704" cy="1127405"/>
          </a:xfrm>
        </p:spPr>
        <p:txBody>
          <a:bodyPr/>
          <a:lstStyle/>
          <a:p>
            <a:pPr algn="r"/>
            <a:r>
              <a:rPr lang="en-US" dirty="0"/>
              <a:t>Zuzana Dobrotkova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9163"/>
            <a:ext cx="5770604" cy="626810"/>
          </a:xfrm>
          <a:prstGeom prst="rect">
            <a:avLst/>
          </a:prstGeom>
          <a:noFill/>
          <a:ln>
            <a:no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426" y="-9011"/>
            <a:ext cx="2768404" cy="2459736"/>
          </a:xfrm>
          <a:prstGeom prst="rect">
            <a:avLst/>
          </a:prstGeom>
          <a:noFill/>
          <a:ln>
            <a:noFill/>
          </a:ln>
        </p:spPr>
      </p:pic>
    </p:spTree>
    <p:extLst>
      <p:ext uri="{BB962C8B-B14F-4D97-AF65-F5344CB8AC3E}">
        <p14:creationId xmlns:p14="http://schemas.microsoft.com/office/powerpoint/2010/main" val="308785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Comparison of RE technologies</a:t>
            </a:r>
            <a:endParaRPr lang="fr-FR" dirty="0">
              <a:solidFill>
                <a:schemeClr val="accent2"/>
              </a:solidFill>
            </a:endParaRPr>
          </a:p>
        </p:txBody>
      </p:sp>
      <p:sp>
        <p:nvSpPr>
          <p:cNvPr id="3" name="Content Placeholder 2"/>
          <p:cNvSpPr>
            <a:spLocks noGrp="1"/>
          </p:cNvSpPr>
          <p:nvPr>
            <p:ph idx="1"/>
          </p:nvPr>
        </p:nvSpPr>
        <p:spPr>
          <a:xfrm>
            <a:off x="1254460" y="1556792"/>
            <a:ext cx="6635079" cy="4525963"/>
          </a:xfrm>
        </p:spPr>
        <p:txBody>
          <a:bodyPr>
            <a:noAutofit/>
          </a:bodyPr>
          <a:lstStyle/>
          <a:p>
            <a:pPr marL="342900" indent="-342900">
              <a:buFont typeface="Arial" panose="020B0604020202020204" pitchFamily="34" charset="0"/>
              <a:buChar char="•"/>
            </a:pPr>
            <a:r>
              <a:rPr lang="en-US" dirty="0"/>
              <a:t>Technologies differ in:</a:t>
            </a:r>
          </a:p>
          <a:p>
            <a:pPr marL="704850" lvl="2" indent="-342900">
              <a:buFont typeface="Wingdings" panose="05000000000000000000" pitchFamily="2" charset="2"/>
              <a:buChar char="ü"/>
            </a:pPr>
            <a:r>
              <a:rPr lang="en-US" sz="2400" dirty="0">
                <a:solidFill>
                  <a:schemeClr val="accent1"/>
                </a:solidFill>
              </a:rPr>
              <a:t>Resource availability </a:t>
            </a:r>
          </a:p>
          <a:p>
            <a:pPr marL="704850" lvl="2" indent="-342900">
              <a:buFont typeface="Wingdings" panose="05000000000000000000" pitchFamily="2" charset="2"/>
              <a:buChar char="ü"/>
            </a:pPr>
            <a:r>
              <a:rPr lang="en-US" sz="2400" dirty="0">
                <a:solidFill>
                  <a:schemeClr val="accent1"/>
                </a:solidFill>
              </a:rPr>
              <a:t>Suitability for different climates </a:t>
            </a:r>
          </a:p>
          <a:p>
            <a:pPr marL="704850" lvl="2" indent="-342900">
              <a:buFont typeface="Wingdings" panose="05000000000000000000" pitchFamily="2" charset="2"/>
              <a:buChar char="ü"/>
            </a:pPr>
            <a:r>
              <a:rPr lang="en-US" sz="2400" dirty="0">
                <a:solidFill>
                  <a:schemeClr val="accent1"/>
                </a:solidFill>
              </a:rPr>
              <a:t>Suitability for the given power system</a:t>
            </a:r>
          </a:p>
          <a:p>
            <a:pPr marL="704850" lvl="2" indent="-342900">
              <a:buFont typeface="Wingdings" panose="05000000000000000000" pitchFamily="2" charset="2"/>
              <a:buChar char="ü"/>
            </a:pPr>
            <a:r>
              <a:rPr lang="en-US" sz="2400" dirty="0">
                <a:solidFill>
                  <a:schemeClr val="accent1"/>
                </a:solidFill>
              </a:rPr>
              <a:t>Maturity of technologies</a:t>
            </a:r>
          </a:p>
          <a:p>
            <a:pPr marL="704850" lvl="2" indent="-342900">
              <a:buFont typeface="Wingdings" panose="05000000000000000000" pitchFamily="2" charset="2"/>
              <a:buChar char="ü"/>
            </a:pPr>
            <a:r>
              <a:rPr lang="en-US" sz="2400" dirty="0">
                <a:solidFill>
                  <a:schemeClr val="accent1"/>
                </a:solidFill>
              </a:rPr>
              <a:t>Initial and lifetime costs </a:t>
            </a:r>
          </a:p>
          <a:p>
            <a:pPr marL="704850" lvl="2" indent="-342900">
              <a:buFont typeface="Wingdings" panose="05000000000000000000" pitchFamily="2" charset="2"/>
              <a:buChar char="ü"/>
            </a:pPr>
            <a:r>
              <a:rPr lang="en-US" sz="2400" dirty="0">
                <a:solidFill>
                  <a:schemeClr val="accent1"/>
                </a:solidFill>
              </a:rPr>
              <a:t>Grid-integration aspects</a:t>
            </a:r>
          </a:p>
          <a:p>
            <a:pPr marL="704850" lvl="2" indent="-342900">
              <a:buFont typeface="Wingdings" panose="05000000000000000000" pitchFamily="2" charset="2"/>
              <a:buChar char="ü"/>
            </a:pPr>
            <a:r>
              <a:rPr lang="en-US" sz="2400" dirty="0">
                <a:solidFill>
                  <a:schemeClr val="accent1"/>
                </a:solidFill>
              </a:rPr>
              <a:t>Environmental impacts  </a:t>
            </a:r>
          </a:p>
          <a:p>
            <a:pPr marL="704850" lvl="2" indent="-342900">
              <a:buFont typeface="Wingdings" panose="05000000000000000000" pitchFamily="2" charset="2"/>
              <a:buChar char="ü"/>
            </a:pPr>
            <a:r>
              <a:rPr lang="en-US" sz="2400" dirty="0">
                <a:solidFill>
                  <a:schemeClr val="accent1"/>
                </a:solidFill>
              </a:rPr>
              <a:t>Social impacts</a:t>
            </a:r>
          </a:p>
        </p:txBody>
      </p:sp>
      <p:sp>
        <p:nvSpPr>
          <p:cNvPr id="5" name="Slide Number Placeholder 4"/>
          <p:cNvSpPr>
            <a:spLocks noGrp="1"/>
          </p:cNvSpPr>
          <p:nvPr>
            <p:ph type="sldNum" sz="quarter" idx="12"/>
          </p:nvPr>
        </p:nvSpPr>
        <p:spPr/>
        <p:txBody>
          <a:bodyPr/>
          <a:lstStyle/>
          <a:p>
            <a:fld id="{F6B4EBC6-703A-40C7-81AB-B286CE42F4C1}"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1955728B-BE5A-48BC-BECC-65586940ABA2}"/>
              </a:ext>
            </a:extLst>
          </p:cNvPr>
          <p:cNvPicPr>
            <a:picLocks noGrp="1" noChangeAspect="1"/>
          </p:cNvPicPr>
          <p:nvPr>
            <p:ph idx="1"/>
          </p:nvPr>
        </p:nvPicPr>
        <p:blipFill>
          <a:blip r:embed="rId2"/>
          <a:stretch>
            <a:fillRect/>
          </a:stretch>
        </p:blipFill>
        <p:spPr>
          <a:xfrm>
            <a:off x="179834" y="800754"/>
            <a:ext cx="8496300" cy="4330906"/>
          </a:xfrm>
        </p:spPr>
      </p:pic>
      <p:sp>
        <p:nvSpPr>
          <p:cNvPr id="4" name="Slide Number Placeholder 3">
            <a:extLst>
              <a:ext uri="{FF2B5EF4-FFF2-40B4-BE49-F238E27FC236}">
                <a16:creationId xmlns:a16="http://schemas.microsoft.com/office/drawing/2014/main" xmlns="" id="{A7632674-AED1-4159-B95D-BC7327A5FC4D}"/>
              </a:ext>
            </a:extLst>
          </p:cNvPr>
          <p:cNvSpPr>
            <a:spLocks noGrp="1"/>
          </p:cNvSpPr>
          <p:nvPr>
            <p:ph type="sldNum" sz="quarter" idx="12"/>
          </p:nvPr>
        </p:nvSpPr>
        <p:spPr/>
        <p:txBody>
          <a:bodyPr/>
          <a:lstStyle/>
          <a:p>
            <a:fld id="{F6B4EBC6-703A-40C7-81AB-B286CE42F4C1}" type="slidenum">
              <a:rPr lang="fr-FR" smtClean="0"/>
              <a:pPr/>
              <a:t>11</a:t>
            </a:fld>
            <a:endParaRPr lang="fr-FR"/>
          </a:p>
        </p:txBody>
      </p:sp>
      <p:sp>
        <p:nvSpPr>
          <p:cNvPr id="6" name="Title 1">
            <a:extLst>
              <a:ext uri="{FF2B5EF4-FFF2-40B4-BE49-F238E27FC236}">
                <a16:creationId xmlns:a16="http://schemas.microsoft.com/office/drawing/2014/main" xmlns="" id="{475BCC67-E8ED-4E8A-BD97-8EEAA0B034B2}"/>
              </a:ext>
            </a:extLst>
          </p:cNvPr>
          <p:cNvSpPr>
            <a:spLocks noGrp="1"/>
          </p:cNvSpPr>
          <p:nvPr>
            <p:ph type="title"/>
          </p:nvPr>
        </p:nvSpPr>
        <p:spPr>
          <a:xfrm>
            <a:off x="323850" y="224491"/>
            <a:ext cx="8496300" cy="576263"/>
          </a:xfrm>
        </p:spPr>
        <p:txBody>
          <a:bodyPr/>
          <a:lstStyle/>
          <a:p>
            <a:pPr algn="ctr"/>
            <a:r>
              <a:rPr lang="en-US" dirty="0">
                <a:solidFill>
                  <a:schemeClr val="accent2"/>
                </a:solidFill>
              </a:rPr>
              <a:t>Variability of solar, wind and ocean </a:t>
            </a:r>
            <a:endParaRPr lang="fr-FR" dirty="0">
              <a:solidFill>
                <a:schemeClr val="accent2"/>
              </a:solidFill>
            </a:endParaRPr>
          </a:p>
        </p:txBody>
      </p:sp>
      <p:sp>
        <p:nvSpPr>
          <p:cNvPr id="10" name="TextBox 9">
            <a:extLst>
              <a:ext uri="{FF2B5EF4-FFF2-40B4-BE49-F238E27FC236}">
                <a16:creationId xmlns:a16="http://schemas.microsoft.com/office/drawing/2014/main" xmlns="" id="{617CC6C1-0A67-459F-A50F-113EC4FFAE61}"/>
              </a:ext>
            </a:extLst>
          </p:cNvPr>
          <p:cNvSpPr txBox="1"/>
          <p:nvPr/>
        </p:nvSpPr>
        <p:spPr>
          <a:xfrm>
            <a:off x="539552" y="5445224"/>
            <a:ext cx="8136582" cy="584775"/>
          </a:xfrm>
          <a:prstGeom prst="rect">
            <a:avLst/>
          </a:prstGeom>
          <a:noFill/>
        </p:spPr>
        <p:txBody>
          <a:bodyPr wrap="square">
            <a:spAutoFit/>
          </a:bodyPr>
          <a:lstStyle/>
          <a:p>
            <a:r>
              <a:rPr lang="en-US" sz="1600" dirty="0"/>
              <a:t>Individual solar PV plants show rapid output fluctuations (variability) but aggregation over several sites some fluctuations cancel out (as weather front moves across country). </a:t>
            </a:r>
          </a:p>
        </p:txBody>
      </p:sp>
    </p:spTree>
    <p:extLst>
      <p:ext uri="{BB962C8B-B14F-4D97-AF65-F5344CB8AC3E}">
        <p14:creationId xmlns:p14="http://schemas.microsoft.com/office/powerpoint/2010/main" val="242332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7632674-AED1-4159-B95D-BC7327A5FC4D}"/>
              </a:ext>
            </a:extLst>
          </p:cNvPr>
          <p:cNvSpPr>
            <a:spLocks noGrp="1"/>
          </p:cNvSpPr>
          <p:nvPr>
            <p:ph type="sldNum" sz="quarter" idx="12"/>
          </p:nvPr>
        </p:nvSpPr>
        <p:spPr/>
        <p:txBody>
          <a:bodyPr/>
          <a:lstStyle/>
          <a:p>
            <a:fld id="{F6B4EBC6-703A-40C7-81AB-B286CE42F4C1}" type="slidenum">
              <a:rPr lang="fr-FR" smtClean="0"/>
              <a:pPr/>
              <a:t>12</a:t>
            </a:fld>
            <a:endParaRPr lang="fr-FR"/>
          </a:p>
        </p:txBody>
      </p:sp>
      <p:sp>
        <p:nvSpPr>
          <p:cNvPr id="6" name="Title 1">
            <a:extLst>
              <a:ext uri="{FF2B5EF4-FFF2-40B4-BE49-F238E27FC236}">
                <a16:creationId xmlns:a16="http://schemas.microsoft.com/office/drawing/2014/main" xmlns="" id="{475BCC67-E8ED-4E8A-BD97-8EEAA0B034B2}"/>
              </a:ext>
            </a:extLst>
          </p:cNvPr>
          <p:cNvSpPr>
            <a:spLocks noGrp="1"/>
          </p:cNvSpPr>
          <p:nvPr>
            <p:ph type="title"/>
          </p:nvPr>
        </p:nvSpPr>
        <p:spPr>
          <a:xfrm>
            <a:off x="323850" y="224491"/>
            <a:ext cx="8496300" cy="576263"/>
          </a:xfrm>
        </p:spPr>
        <p:txBody>
          <a:bodyPr/>
          <a:lstStyle/>
          <a:p>
            <a:pPr algn="ctr"/>
            <a:r>
              <a:rPr lang="en-US" dirty="0">
                <a:solidFill>
                  <a:schemeClr val="accent2"/>
                </a:solidFill>
              </a:rPr>
              <a:t>Flexibility is the key to dealing with variability</a:t>
            </a:r>
            <a:endParaRPr lang="fr-FR" dirty="0">
              <a:solidFill>
                <a:schemeClr val="accent2"/>
              </a:solidFill>
            </a:endParaRPr>
          </a:p>
        </p:txBody>
      </p:sp>
      <p:sp>
        <p:nvSpPr>
          <p:cNvPr id="5" name="Rectangle 4">
            <a:extLst>
              <a:ext uri="{FF2B5EF4-FFF2-40B4-BE49-F238E27FC236}">
                <a16:creationId xmlns:a16="http://schemas.microsoft.com/office/drawing/2014/main" xmlns="" id="{36C6FCCB-38BE-4727-97BD-772D141CA0E3}"/>
              </a:ext>
            </a:extLst>
          </p:cNvPr>
          <p:cNvSpPr/>
          <p:nvPr/>
        </p:nvSpPr>
        <p:spPr>
          <a:xfrm>
            <a:off x="755576" y="980728"/>
            <a:ext cx="2880320" cy="173530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Conventional power system </a:t>
            </a:r>
            <a:endParaRPr lang="en-US" dirty="0"/>
          </a:p>
          <a:p>
            <a:pPr algn="ctr"/>
            <a:endParaRPr lang="en-US" dirty="0"/>
          </a:p>
          <a:p>
            <a:pPr algn="ctr"/>
            <a:endParaRPr lang="en-US" dirty="0"/>
          </a:p>
          <a:p>
            <a:pPr algn="ctr"/>
            <a:endParaRPr lang="en-US" dirty="0"/>
          </a:p>
        </p:txBody>
      </p:sp>
      <p:sp>
        <p:nvSpPr>
          <p:cNvPr id="7" name="Rectangle 6">
            <a:extLst>
              <a:ext uri="{FF2B5EF4-FFF2-40B4-BE49-F238E27FC236}">
                <a16:creationId xmlns:a16="http://schemas.microsoft.com/office/drawing/2014/main" xmlns="" id="{450CB2C4-CCAF-4434-B6A8-A6A3EF172D62}"/>
              </a:ext>
            </a:extLst>
          </p:cNvPr>
          <p:cNvSpPr/>
          <p:nvPr/>
        </p:nvSpPr>
        <p:spPr>
          <a:xfrm>
            <a:off x="1475656" y="1988641"/>
            <a:ext cx="1440160" cy="576263"/>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Variable renewables</a:t>
            </a:r>
          </a:p>
        </p:txBody>
      </p:sp>
      <p:sp>
        <p:nvSpPr>
          <p:cNvPr id="11" name="Rectangle 10">
            <a:extLst>
              <a:ext uri="{FF2B5EF4-FFF2-40B4-BE49-F238E27FC236}">
                <a16:creationId xmlns:a16="http://schemas.microsoft.com/office/drawing/2014/main" xmlns="" id="{2F9A07D9-CFCA-463E-8B3C-B15F5BEA75B9}"/>
              </a:ext>
            </a:extLst>
          </p:cNvPr>
          <p:cNvSpPr/>
          <p:nvPr/>
        </p:nvSpPr>
        <p:spPr>
          <a:xfrm>
            <a:off x="5292080" y="980728"/>
            <a:ext cx="2880320" cy="173530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Sources of flexibility:</a:t>
            </a:r>
          </a:p>
          <a:p>
            <a:pPr marL="285750" indent="-285750">
              <a:buFont typeface="Arial" panose="020B0604020202020204" pitchFamily="34" charset="0"/>
              <a:buChar char="•"/>
            </a:pPr>
            <a:r>
              <a:rPr lang="en-US" sz="1600" dirty="0"/>
              <a:t>Flexible power generators (gas, hydro)</a:t>
            </a:r>
          </a:p>
          <a:p>
            <a:pPr marL="285750" indent="-285750">
              <a:buFont typeface="Arial" panose="020B0604020202020204" pitchFamily="34" charset="0"/>
              <a:buChar char="•"/>
            </a:pPr>
            <a:r>
              <a:rPr lang="en-US" sz="1600" dirty="0"/>
              <a:t>Interconnections</a:t>
            </a:r>
          </a:p>
          <a:p>
            <a:pPr marL="285750" indent="-285750">
              <a:buFont typeface="Arial" panose="020B0604020202020204" pitchFamily="34" charset="0"/>
              <a:buChar char="•"/>
            </a:pPr>
            <a:r>
              <a:rPr lang="en-US" sz="1600" dirty="0"/>
              <a:t>Energy storage</a:t>
            </a:r>
          </a:p>
          <a:p>
            <a:pPr marL="285750" indent="-285750">
              <a:buFont typeface="Arial" panose="020B0604020202020204" pitchFamily="34" charset="0"/>
              <a:buChar char="•"/>
            </a:pPr>
            <a:r>
              <a:rPr lang="en-US" sz="1600" dirty="0"/>
              <a:t>Demand response </a:t>
            </a:r>
            <a:endParaRPr lang="en-US" dirty="0"/>
          </a:p>
        </p:txBody>
      </p:sp>
      <p:sp>
        <p:nvSpPr>
          <p:cNvPr id="9" name="Arrow: Right 8">
            <a:extLst>
              <a:ext uri="{FF2B5EF4-FFF2-40B4-BE49-F238E27FC236}">
                <a16:creationId xmlns:a16="http://schemas.microsoft.com/office/drawing/2014/main" xmlns="" id="{3B33863C-8840-4715-B33F-68341C7EFF5A}"/>
              </a:ext>
            </a:extLst>
          </p:cNvPr>
          <p:cNvSpPr/>
          <p:nvPr/>
        </p:nvSpPr>
        <p:spPr>
          <a:xfrm>
            <a:off x="3959932" y="1741031"/>
            <a:ext cx="1008112" cy="2951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D2E7FF00-7677-4163-8C2E-39B4E248BE23}"/>
              </a:ext>
            </a:extLst>
          </p:cNvPr>
          <p:cNvGrpSpPr/>
          <p:nvPr/>
        </p:nvGrpSpPr>
        <p:grpSpPr>
          <a:xfrm>
            <a:off x="1763688" y="2835012"/>
            <a:ext cx="6048672" cy="3390744"/>
            <a:chOff x="1763688" y="2835012"/>
            <a:chExt cx="6048672" cy="3390744"/>
          </a:xfrm>
        </p:grpSpPr>
        <p:pic>
          <p:nvPicPr>
            <p:cNvPr id="14" name="Picture 13">
              <a:extLst>
                <a:ext uri="{FF2B5EF4-FFF2-40B4-BE49-F238E27FC236}">
                  <a16:creationId xmlns:a16="http://schemas.microsoft.com/office/drawing/2014/main" xmlns="" id="{6C51C6F1-16B2-4C44-B238-7329D390187A}"/>
                </a:ext>
              </a:extLst>
            </p:cNvPr>
            <p:cNvPicPr>
              <a:picLocks noChangeAspect="1"/>
            </p:cNvPicPr>
            <p:nvPr/>
          </p:nvPicPr>
          <p:blipFill rotWithShape="1">
            <a:blip r:embed="rId2"/>
            <a:srcRect t="-32"/>
            <a:stretch/>
          </p:blipFill>
          <p:spPr>
            <a:xfrm>
              <a:off x="1763688" y="3044089"/>
              <a:ext cx="5868144" cy="3181667"/>
            </a:xfrm>
            <a:prstGeom prst="rect">
              <a:avLst/>
            </a:prstGeom>
          </p:spPr>
        </p:pic>
        <p:sp>
          <p:nvSpPr>
            <p:cNvPr id="15" name="Rectangle 14">
              <a:extLst>
                <a:ext uri="{FF2B5EF4-FFF2-40B4-BE49-F238E27FC236}">
                  <a16:creationId xmlns:a16="http://schemas.microsoft.com/office/drawing/2014/main" xmlns="" id="{3CD8A457-035F-4DAE-BE17-28EE55D400FD}"/>
                </a:ext>
              </a:extLst>
            </p:cNvPr>
            <p:cNvSpPr/>
            <p:nvPr/>
          </p:nvSpPr>
          <p:spPr>
            <a:xfrm>
              <a:off x="7308304" y="2835012"/>
              <a:ext cx="504056" cy="4969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73424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4492"/>
            <a:ext cx="8496300" cy="576263"/>
          </a:xfrm>
        </p:spPr>
        <p:txBody>
          <a:bodyPr>
            <a:normAutofit/>
          </a:bodyPr>
          <a:lstStyle/>
          <a:p>
            <a:pPr algn="ctr"/>
            <a:r>
              <a:rPr lang="en-US" dirty="0">
                <a:solidFill>
                  <a:schemeClr val="accent2"/>
                </a:solidFill>
              </a:rPr>
              <a:t>Distributed solar is coming and needs managing</a:t>
            </a:r>
            <a:endParaRPr lang="fr-FR" dirty="0">
              <a:solidFill>
                <a:schemeClr val="accent2"/>
              </a:solidFill>
            </a:endParaRPr>
          </a:p>
        </p:txBody>
      </p:sp>
      <p:sp>
        <p:nvSpPr>
          <p:cNvPr id="9" name="Slide Number Placeholder 8"/>
          <p:cNvSpPr>
            <a:spLocks noGrp="1"/>
          </p:cNvSpPr>
          <p:nvPr>
            <p:ph type="sldNum" sz="quarter" idx="12"/>
          </p:nvPr>
        </p:nvSpPr>
        <p:spPr/>
        <p:txBody>
          <a:bodyPr/>
          <a:lstStyle/>
          <a:p>
            <a:fld id="{F6B4EBC6-703A-40C7-81AB-B286CE42F4C1}" type="slidenum">
              <a:rPr lang="fr-FR" smtClean="0"/>
              <a:pPr/>
              <a:t>13</a:t>
            </a:fld>
            <a:endParaRPr lang="fr-FR"/>
          </a:p>
        </p:txBody>
      </p:sp>
      <p:pic>
        <p:nvPicPr>
          <p:cNvPr id="5" name="Picture 4">
            <a:extLst>
              <a:ext uri="{FF2B5EF4-FFF2-40B4-BE49-F238E27FC236}">
                <a16:creationId xmlns:a16="http://schemas.microsoft.com/office/drawing/2014/main" xmlns="" id="{929B122E-6798-4488-808E-1961A4D585BD}"/>
              </a:ext>
            </a:extLst>
          </p:cNvPr>
          <p:cNvPicPr>
            <a:picLocks noChangeAspect="1"/>
          </p:cNvPicPr>
          <p:nvPr/>
        </p:nvPicPr>
        <p:blipFill>
          <a:blip r:embed="rId3"/>
          <a:stretch>
            <a:fillRect/>
          </a:stretch>
        </p:blipFill>
        <p:spPr>
          <a:xfrm>
            <a:off x="189676" y="1049146"/>
            <a:ext cx="4382324" cy="2595358"/>
          </a:xfrm>
          <a:prstGeom prst="rect">
            <a:avLst/>
          </a:prstGeom>
        </p:spPr>
      </p:pic>
      <p:pic>
        <p:nvPicPr>
          <p:cNvPr id="13" name="Picture 12">
            <a:extLst>
              <a:ext uri="{FF2B5EF4-FFF2-40B4-BE49-F238E27FC236}">
                <a16:creationId xmlns:a16="http://schemas.microsoft.com/office/drawing/2014/main" xmlns="" id="{42AACD84-E3EA-4BB6-BDEC-233987077E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3" r="10658" b="21555"/>
          <a:stretch/>
        </p:blipFill>
        <p:spPr>
          <a:xfrm>
            <a:off x="611560" y="3677469"/>
            <a:ext cx="3568436" cy="2633245"/>
          </a:xfrm>
          <a:prstGeom prst="rect">
            <a:avLst/>
          </a:prstGeom>
        </p:spPr>
      </p:pic>
      <p:pic>
        <p:nvPicPr>
          <p:cNvPr id="7" name="Picture 6">
            <a:extLst>
              <a:ext uri="{FF2B5EF4-FFF2-40B4-BE49-F238E27FC236}">
                <a16:creationId xmlns:a16="http://schemas.microsoft.com/office/drawing/2014/main" xmlns="" id="{BE8E599E-7BB3-49E1-A263-B3D3C3B6659C}"/>
              </a:ext>
            </a:extLst>
          </p:cNvPr>
          <p:cNvPicPr>
            <a:picLocks noChangeAspect="1"/>
          </p:cNvPicPr>
          <p:nvPr/>
        </p:nvPicPr>
        <p:blipFill>
          <a:blip r:embed="rId5"/>
          <a:stretch>
            <a:fillRect/>
          </a:stretch>
        </p:blipFill>
        <p:spPr>
          <a:xfrm>
            <a:off x="4786632" y="2356405"/>
            <a:ext cx="4249864" cy="3304843"/>
          </a:xfrm>
          <a:prstGeom prst="rect">
            <a:avLst/>
          </a:prstGeom>
        </p:spPr>
      </p:pic>
      <p:sp>
        <p:nvSpPr>
          <p:cNvPr id="11" name="TextBox 10">
            <a:extLst>
              <a:ext uri="{FF2B5EF4-FFF2-40B4-BE49-F238E27FC236}">
                <a16:creationId xmlns:a16="http://schemas.microsoft.com/office/drawing/2014/main" xmlns="" id="{12F63729-069E-499A-8E04-4144FE4CBA82}"/>
              </a:ext>
            </a:extLst>
          </p:cNvPr>
          <p:cNvSpPr txBox="1"/>
          <p:nvPr/>
        </p:nvSpPr>
        <p:spPr>
          <a:xfrm>
            <a:off x="5114408" y="1898057"/>
            <a:ext cx="3705742" cy="338554"/>
          </a:xfrm>
          <a:prstGeom prst="rect">
            <a:avLst/>
          </a:prstGeom>
          <a:noFill/>
        </p:spPr>
        <p:txBody>
          <a:bodyPr wrap="square">
            <a:spAutoFit/>
          </a:bodyPr>
          <a:lstStyle/>
          <a:p>
            <a:r>
              <a:rPr lang="en-US" sz="1600" dirty="0"/>
              <a:t>“Duck curve” shape of net system load </a:t>
            </a:r>
          </a:p>
        </p:txBody>
      </p:sp>
    </p:spTree>
    <p:extLst>
      <p:ext uri="{BB962C8B-B14F-4D97-AF65-F5344CB8AC3E}">
        <p14:creationId xmlns:p14="http://schemas.microsoft.com/office/powerpoint/2010/main" val="70877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solidFill>
              </a:rPr>
              <a:t>Hybrid systems, including storage</a:t>
            </a:r>
            <a:endParaRPr lang="fr-FR" dirty="0">
              <a:solidFill>
                <a:schemeClr val="accent2"/>
              </a:solidFill>
            </a:endParaRPr>
          </a:p>
        </p:txBody>
      </p:sp>
      <p:sp>
        <p:nvSpPr>
          <p:cNvPr id="3" name="Content Placeholder 2"/>
          <p:cNvSpPr>
            <a:spLocks noGrp="1"/>
          </p:cNvSpPr>
          <p:nvPr>
            <p:ph idx="1"/>
          </p:nvPr>
        </p:nvSpPr>
        <p:spPr>
          <a:xfrm>
            <a:off x="251520" y="1268760"/>
            <a:ext cx="4971558" cy="4941591"/>
          </a:xfrm>
        </p:spPr>
        <p:txBody>
          <a:bodyPr>
            <a:noAutofit/>
          </a:bodyPr>
          <a:lstStyle/>
          <a:p>
            <a:pPr marL="342900" indent="-342900">
              <a:buFont typeface="Arial" panose="020B0604020202020204" pitchFamily="34" charset="0"/>
              <a:buChar char="•"/>
            </a:pPr>
            <a:r>
              <a:rPr lang="en-US" sz="2400" dirty="0"/>
              <a:t>Increased deployment in developed and developing countries</a:t>
            </a:r>
          </a:p>
          <a:p>
            <a:pPr marL="342900" lvl="1" indent="-342900">
              <a:buFont typeface="Arial" panose="020B0604020202020204" pitchFamily="34" charset="0"/>
              <a:buChar char="•"/>
            </a:pPr>
            <a:r>
              <a:rPr lang="en-US" sz="2400" dirty="0">
                <a:solidFill>
                  <a:schemeClr val="accent1"/>
                </a:solidFill>
              </a:rPr>
              <a:t>Combination of resources brings less variable power and often better prices</a:t>
            </a:r>
          </a:p>
          <a:p>
            <a:pPr marL="342900" lvl="1" indent="-342900">
              <a:buFont typeface="Arial" panose="020B0604020202020204" pitchFamily="34" charset="0"/>
              <a:buChar char="•"/>
            </a:pPr>
            <a:r>
              <a:rPr lang="en-US" sz="2400" dirty="0">
                <a:solidFill>
                  <a:schemeClr val="accent1"/>
                </a:solidFill>
              </a:rPr>
              <a:t>Combination with energy storage (through Energy Management Systems) can bring stable power and cover evening peaks that occur in many countries</a:t>
            </a:r>
          </a:p>
          <a:p>
            <a:pPr marL="342900" lvl="1" indent="-342900">
              <a:buFont typeface="Arial" panose="020B0604020202020204" pitchFamily="34" charset="0"/>
              <a:buChar char="•"/>
            </a:pPr>
            <a:endParaRPr lang="en-US" sz="2400" dirty="0">
              <a:solidFill>
                <a:schemeClr val="accent1"/>
              </a:solidFill>
            </a:endParaRPr>
          </a:p>
        </p:txBody>
      </p:sp>
      <p:pic>
        <p:nvPicPr>
          <p:cNvPr id="6146" name="Picture 2"/>
          <p:cNvPicPr>
            <a:picLocks noChangeAspect="1" noChangeArrowheads="1"/>
          </p:cNvPicPr>
          <p:nvPr/>
        </p:nvPicPr>
        <p:blipFill rotWithShape="1">
          <a:blip r:embed="rId3" cstate="print"/>
          <a:srcRect t="10714"/>
          <a:stretch/>
        </p:blipFill>
        <p:spPr bwMode="auto">
          <a:xfrm>
            <a:off x="5988050" y="1228467"/>
            <a:ext cx="2904430" cy="3351151"/>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F6B4EBC6-703A-40C7-81AB-B286CE42F4C1}" type="slidenum">
              <a:rPr lang="fr-FR" smtClean="0"/>
              <a:pPr/>
              <a:t>14</a:t>
            </a:fld>
            <a:endParaRPr lang="fr-FR"/>
          </a:p>
        </p:txBody>
      </p:sp>
      <p:pic>
        <p:nvPicPr>
          <p:cNvPr id="11" name="Picture 10" descr="http://cleantechnica.com/files/2011/12/Screen-shot-2011-12-05-at-6.43.44-PM.png">
            <a:extLst>
              <a:ext uri="{FF2B5EF4-FFF2-40B4-BE49-F238E27FC236}">
                <a16:creationId xmlns:a16="http://schemas.microsoft.com/office/drawing/2014/main" xmlns="" id="{67B84C52-B848-4FD1-A854-5E718594D5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28" r="6153"/>
          <a:stretch/>
        </p:blipFill>
        <p:spPr bwMode="auto">
          <a:xfrm>
            <a:off x="5223078" y="4406179"/>
            <a:ext cx="3456384"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4491"/>
            <a:ext cx="8496300" cy="576263"/>
          </a:xfrm>
        </p:spPr>
        <p:txBody>
          <a:bodyPr/>
          <a:lstStyle/>
          <a:p>
            <a:pPr algn="ctr"/>
            <a:r>
              <a:rPr lang="en-US" dirty="0">
                <a:solidFill>
                  <a:schemeClr val="accent2"/>
                </a:solidFill>
              </a:rPr>
              <a:t>Social impacts - job creation</a:t>
            </a:r>
            <a:endParaRPr lang="fr-FR" dirty="0">
              <a:solidFill>
                <a:schemeClr val="accent2"/>
              </a:solidFill>
            </a:endParaRPr>
          </a:p>
        </p:txBody>
      </p:sp>
      <p:sp>
        <p:nvSpPr>
          <p:cNvPr id="8" name="Content Placeholder 2"/>
          <p:cNvSpPr txBox="1">
            <a:spLocks/>
          </p:cNvSpPr>
          <p:nvPr/>
        </p:nvSpPr>
        <p:spPr>
          <a:xfrm>
            <a:off x="2339752" y="6237288"/>
            <a:ext cx="6804248" cy="360064"/>
          </a:xfrm>
          <a:prstGeom prst="rect">
            <a:avLst/>
          </a:prstGeom>
        </p:spPr>
        <p:txBody>
          <a:bodyPr vert="horz" lIns="91440" tIns="45720" rIns="91440" bIns="45720" rtlCol="0">
            <a:normAutofit/>
          </a:bodyPr>
          <a:lstStyle/>
          <a:p>
            <a:pPr lvl="0">
              <a:spcBef>
                <a:spcPct val="20000"/>
              </a:spcBef>
              <a:defRPr/>
            </a:pPr>
            <a:r>
              <a:rPr lang="en-US" sz="900" dirty="0" err="1">
                <a:solidFill>
                  <a:schemeClr val="bg1">
                    <a:lumMod val="65000"/>
                  </a:schemeClr>
                </a:solidFill>
              </a:rPr>
              <a:t>Sourc</a:t>
            </a:r>
            <a:r>
              <a:rPr kumimoji="0" lang="en-US" sz="900" b="0" i="0" u="none" strike="noStrike" kern="1200" cap="none" spc="0" normalizeH="0" baseline="0" noProof="0" dirty="0">
                <a:ln>
                  <a:noFill/>
                </a:ln>
                <a:solidFill>
                  <a:schemeClr val="bg1">
                    <a:lumMod val="65000"/>
                  </a:schemeClr>
                </a:solidFill>
                <a:effectLst/>
                <a:uLnTx/>
                <a:uFillTx/>
              </a:rPr>
              <a:t>e: IRENA,</a:t>
            </a:r>
            <a:r>
              <a:rPr kumimoji="0" lang="en-US" sz="900" b="0" i="0" u="none" strike="noStrike" kern="1200" cap="none" spc="0" normalizeH="0" noProof="0" dirty="0">
                <a:ln>
                  <a:noFill/>
                </a:ln>
                <a:solidFill>
                  <a:schemeClr val="bg1">
                    <a:lumMod val="65000"/>
                  </a:schemeClr>
                </a:solidFill>
                <a:effectLst/>
                <a:uLnTx/>
                <a:uFillTx/>
              </a:rPr>
              <a:t> Renewable Energy and </a:t>
            </a:r>
            <a:r>
              <a:rPr lang="en-US" sz="900" dirty="0">
                <a:solidFill>
                  <a:schemeClr val="bg1">
                    <a:lumMod val="65000"/>
                  </a:schemeClr>
                </a:solidFill>
              </a:rPr>
              <a:t>Jobs – Annual review 2021, </a:t>
            </a:r>
            <a:endParaRPr kumimoji="0" lang="en-US" sz="900" b="0" i="0" u="none" strike="noStrike" kern="1200" cap="none" spc="0" normalizeH="0" baseline="0" noProof="0" dirty="0">
              <a:ln>
                <a:noFill/>
              </a:ln>
              <a:solidFill>
                <a:schemeClr val="bg1">
                  <a:lumMod val="65000"/>
                </a:schemeClr>
              </a:solidFill>
              <a:effectLst/>
              <a:uLnTx/>
              <a:uFillTx/>
            </a:endParaRPr>
          </a:p>
        </p:txBody>
      </p:sp>
      <p:sp>
        <p:nvSpPr>
          <p:cNvPr id="7" name="Slide Number Placeholder 6"/>
          <p:cNvSpPr>
            <a:spLocks noGrp="1"/>
          </p:cNvSpPr>
          <p:nvPr>
            <p:ph type="sldNum" sz="quarter" idx="12"/>
          </p:nvPr>
        </p:nvSpPr>
        <p:spPr/>
        <p:txBody>
          <a:bodyPr/>
          <a:lstStyle/>
          <a:p>
            <a:fld id="{F6B4EBC6-703A-40C7-81AB-B286CE42F4C1}" type="slidenum">
              <a:rPr lang="fr-FR" smtClean="0"/>
              <a:pPr/>
              <a:t>15</a:t>
            </a:fld>
            <a:endParaRPr lang="fr-FR"/>
          </a:p>
        </p:txBody>
      </p:sp>
      <p:sp>
        <p:nvSpPr>
          <p:cNvPr id="10" name="Content Placeholder 6"/>
          <p:cNvSpPr txBox="1">
            <a:spLocks/>
          </p:cNvSpPr>
          <p:nvPr/>
        </p:nvSpPr>
        <p:spPr>
          <a:xfrm>
            <a:off x="179512" y="1124744"/>
            <a:ext cx="8820472" cy="792088"/>
          </a:xfrm>
          <a:prstGeom prst="rect">
            <a:avLst/>
          </a:prstGeom>
        </p:spPr>
        <p:txBody>
          <a:bodyPr vert="horz" lIns="0" tIns="0" rIns="0" bIns="0" rtlCol="0">
            <a:noAutofit/>
          </a:bodyPr>
          <a:lstStyle/>
          <a:p>
            <a:pPr marL="457200" marR="0" lvl="0" indent="-4572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chemeClr val="accent1"/>
                </a:solidFill>
              </a:rPr>
              <a:t>Renewable energy sector has become a significant employer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xmlns="" id="{83AB49EA-E6D6-4E90-A4DD-B4B896B97950}"/>
              </a:ext>
            </a:extLst>
          </p:cNvPr>
          <p:cNvPicPr>
            <a:picLocks noChangeAspect="1"/>
          </p:cNvPicPr>
          <p:nvPr/>
        </p:nvPicPr>
        <p:blipFill>
          <a:blip r:embed="rId3"/>
          <a:stretch>
            <a:fillRect/>
          </a:stretch>
        </p:blipFill>
        <p:spPr>
          <a:xfrm>
            <a:off x="647750" y="1520530"/>
            <a:ext cx="7884368" cy="47781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B9A92-C96D-49B9-B9D7-4A157B6A2FAB}"/>
              </a:ext>
            </a:extLst>
          </p:cNvPr>
          <p:cNvSpPr>
            <a:spLocks noGrp="1"/>
          </p:cNvSpPr>
          <p:nvPr>
            <p:ph type="ctrTitle"/>
          </p:nvPr>
        </p:nvSpPr>
        <p:spPr/>
        <p:txBody>
          <a:bodyPr/>
          <a:lstStyle/>
          <a:p>
            <a:r>
              <a:rPr lang="en-US" b="1" dirty="0"/>
              <a:t>Selected World Bank projects</a:t>
            </a:r>
          </a:p>
        </p:txBody>
      </p:sp>
    </p:spTree>
    <p:extLst>
      <p:ext uri="{BB962C8B-B14F-4D97-AF65-F5344CB8AC3E}">
        <p14:creationId xmlns:p14="http://schemas.microsoft.com/office/powerpoint/2010/main" val="34078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solidFill>
              </a:rPr>
              <a:t>Morocco – Noor </a:t>
            </a:r>
            <a:r>
              <a:rPr lang="en-US" dirty="0" err="1">
                <a:solidFill>
                  <a:schemeClr val="accent2"/>
                </a:solidFill>
              </a:rPr>
              <a:t>Ouarzazate</a:t>
            </a:r>
            <a:r>
              <a:rPr lang="en-US" dirty="0">
                <a:solidFill>
                  <a:schemeClr val="accent2"/>
                </a:solidFill>
              </a:rPr>
              <a:t> complex</a:t>
            </a:r>
            <a:endParaRPr lang="fr-FR" dirty="0">
              <a:solidFill>
                <a:schemeClr val="accent2"/>
              </a:solidFill>
            </a:endParaRPr>
          </a:p>
        </p:txBody>
      </p:sp>
      <p:sp>
        <p:nvSpPr>
          <p:cNvPr id="9" name="Slide Number Placeholder 8"/>
          <p:cNvSpPr>
            <a:spLocks noGrp="1"/>
          </p:cNvSpPr>
          <p:nvPr>
            <p:ph type="sldNum" sz="quarter" idx="12"/>
          </p:nvPr>
        </p:nvSpPr>
        <p:spPr/>
        <p:txBody>
          <a:bodyPr/>
          <a:lstStyle/>
          <a:p>
            <a:fld id="{F6B4EBC6-703A-40C7-81AB-B286CE42F4C1}" type="slidenum">
              <a:rPr lang="fr-FR" smtClean="0"/>
              <a:pPr/>
              <a:t>17</a:t>
            </a:fld>
            <a:endParaRPr lang="fr-FR"/>
          </a:p>
        </p:txBody>
      </p:sp>
      <p:pic>
        <p:nvPicPr>
          <p:cNvPr id="4" name="Picture 3">
            <a:extLst>
              <a:ext uri="{FF2B5EF4-FFF2-40B4-BE49-F238E27FC236}">
                <a16:creationId xmlns:a16="http://schemas.microsoft.com/office/drawing/2014/main" xmlns="" id="{23F94C8D-ED37-4F24-BB00-1107EE1B7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054" y="909517"/>
            <a:ext cx="4081064" cy="5445224"/>
          </a:xfrm>
          <a:prstGeom prst="rect">
            <a:avLst/>
          </a:prstGeom>
        </p:spPr>
      </p:pic>
      <p:sp>
        <p:nvSpPr>
          <p:cNvPr id="7" name="Content Placeholder 2">
            <a:extLst>
              <a:ext uri="{FF2B5EF4-FFF2-40B4-BE49-F238E27FC236}">
                <a16:creationId xmlns:a16="http://schemas.microsoft.com/office/drawing/2014/main" xmlns="" id="{A3722A72-5202-4230-B1DD-9AFDDAE2A77C}"/>
              </a:ext>
            </a:extLst>
          </p:cNvPr>
          <p:cNvSpPr>
            <a:spLocks noGrp="1"/>
          </p:cNvSpPr>
          <p:nvPr>
            <p:ph idx="1"/>
          </p:nvPr>
        </p:nvSpPr>
        <p:spPr>
          <a:xfrm>
            <a:off x="251520" y="1268760"/>
            <a:ext cx="4081064" cy="4941591"/>
          </a:xfrm>
        </p:spPr>
        <p:txBody>
          <a:bodyPr>
            <a:noAutofit/>
          </a:bodyPr>
          <a:lstStyle/>
          <a:p>
            <a:pPr marL="342900" indent="-342900">
              <a:buFont typeface="Arial" panose="020B0604020202020204" pitchFamily="34" charset="0"/>
              <a:buChar char="•"/>
            </a:pPr>
            <a:r>
              <a:rPr lang="en-US" sz="2400" dirty="0"/>
              <a:t>3 CSP plants + PV plant</a:t>
            </a:r>
          </a:p>
          <a:p>
            <a:pPr marL="342900" lvl="1" indent="-342900">
              <a:buFont typeface="Arial" panose="020B0604020202020204" pitchFamily="34" charset="0"/>
              <a:buChar char="•"/>
            </a:pPr>
            <a:r>
              <a:rPr lang="en-US" sz="2400" dirty="0">
                <a:solidFill>
                  <a:schemeClr val="accent1"/>
                </a:solidFill>
              </a:rPr>
              <a:t>Developed over a decade, with several MDBs support</a:t>
            </a:r>
          </a:p>
          <a:p>
            <a:pPr marL="342900" lvl="1" indent="-342900">
              <a:buFont typeface="Arial" panose="020B0604020202020204" pitchFamily="34" charset="0"/>
              <a:buChar char="•"/>
            </a:pPr>
            <a:r>
              <a:rPr lang="en-US" sz="2400" dirty="0">
                <a:solidFill>
                  <a:schemeClr val="accent1"/>
                </a:solidFill>
              </a:rPr>
              <a:t>Under the vision of the King of Morocco for development of local RE resources and local industry and job creation</a:t>
            </a:r>
          </a:p>
          <a:p>
            <a:pPr marL="342900" lvl="1" indent="-342900">
              <a:buFont typeface="Arial" panose="020B0604020202020204" pitchFamily="34" charset="0"/>
              <a:buChar char="•"/>
            </a:pPr>
            <a:r>
              <a:rPr lang="en-US" sz="2400" dirty="0">
                <a:solidFill>
                  <a:schemeClr val="accent1"/>
                </a:solidFill>
              </a:rPr>
              <a:t>Lessons now applied to </a:t>
            </a:r>
            <a:r>
              <a:rPr lang="en-US" sz="2400" dirty="0" err="1">
                <a:solidFill>
                  <a:schemeClr val="accent1"/>
                </a:solidFill>
              </a:rPr>
              <a:t>Midelt</a:t>
            </a:r>
            <a:r>
              <a:rPr lang="en-US" sz="2400" dirty="0">
                <a:solidFill>
                  <a:schemeClr val="accent1"/>
                </a:solidFill>
              </a:rPr>
              <a:t> complex – a hybrid plant, also supported by the WB </a:t>
            </a:r>
          </a:p>
        </p:txBody>
      </p:sp>
    </p:spTree>
    <p:extLst>
      <p:ext uri="{BB962C8B-B14F-4D97-AF65-F5344CB8AC3E}">
        <p14:creationId xmlns:p14="http://schemas.microsoft.com/office/powerpoint/2010/main" val="258592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08A91F6-F427-4D5D-A097-0E98504DB838}"/>
              </a:ext>
            </a:extLst>
          </p:cNvPr>
          <p:cNvSpPr>
            <a:spLocks noGrp="1"/>
          </p:cNvSpPr>
          <p:nvPr>
            <p:ph type="sldNum" sz="quarter" idx="12"/>
          </p:nvPr>
        </p:nvSpPr>
        <p:spPr/>
        <p:txBody>
          <a:bodyPr/>
          <a:lstStyle/>
          <a:p>
            <a:fld id="{F6B4EBC6-703A-40C7-81AB-B286CE42F4C1}" type="slidenum">
              <a:rPr lang="fr-FR" smtClean="0"/>
              <a:pPr/>
              <a:t>18</a:t>
            </a:fld>
            <a:endParaRPr lang="fr-FR"/>
          </a:p>
        </p:txBody>
      </p:sp>
      <p:sp>
        <p:nvSpPr>
          <p:cNvPr id="11" name="Title 1">
            <a:extLst>
              <a:ext uri="{FF2B5EF4-FFF2-40B4-BE49-F238E27FC236}">
                <a16:creationId xmlns:a16="http://schemas.microsoft.com/office/drawing/2014/main" xmlns="" id="{16E34274-4324-4893-8536-CF0E7666A649}"/>
              </a:ext>
            </a:extLst>
          </p:cNvPr>
          <p:cNvSpPr txBox="1">
            <a:spLocks/>
          </p:cNvSpPr>
          <p:nvPr/>
        </p:nvSpPr>
        <p:spPr bwMode="auto">
          <a:xfrm>
            <a:off x="476250" y="4127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rmAutofit fontScale="92500"/>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algn="ctr"/>
            <a:r>
              <a:rPr lang="en-US" dirty="0">
                <a:solidFill>
                  <a:schemeClr val="accent2"/>
                </a:solidFill>
              </a:rPr>
              <a:t>India – rooftops, solar parks, hybrids, floating solar</a:t>
            </a:r>
            <a:endParaRPr lang="fr-FR" dirty="0">
              <a:solidFill>
                <a:schemeClr val="accent2"/>
              </a:solidFill>
            </a:endParaRPr>
          </a:p>
        </p:txBody>
      </p:sp>
      <p:pic>
        <p:nvPicPr>
          <p:cNvPr id="8" name="Picture 7">
            <a:extLst>
              <a:ext uri="{FF2B5EF4-FFF2-40B4-BE49-F238E27FC236}">
                <a16:creationId xmlns:a16="http://schemas.microsoft.com/office/drawing/2014/main" xmlns="" id="{9EE6F458-BC93-4888-8CAF-178E0E9239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26" r="13513"/>
          <a:stretch/>
        </p:blipFill>
        <p:spPr>
          <a:xfrm>
            <a:off x="5735529" y="989013"/>
            <a:ext cx="2932221" cy="3312368"/>
          </a:xfrm>
          <a:prstGeom prst="rect">
            <a:avLst/>
          </a:prstGeom>
        </p:spPr>
      </p:pic>
      <p:pic>
        <p:nvPicPr>
          <p:cNvPr id="16" name="Picture 15">
            <a:extLst>
              <a:ext uri="{FF2B5EF4-FFF2-40B4-BE49-F238E27FC236}">
                <a16:creationId xmlns:a16="http://schemas.microsoft.com/office/drawing/2014/main" xmlns="" id="{68117371-F19C-4A5A-943C-60DC6C81F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73" y="989012"/>
            <a:ext cx="4731166" cy="3312367"/>
          </a:xfrm>
          <a:prstGeom prst="rect">
            <a:avLst/>
          </a:prstGeom>
        </p:spPr>
      </p:pic>
      <p:pic>
        <p:nvPicPr>
          <p:cNvPr id="15" name="Picture 14">
            <a:extLst>
              <a:ext uri="{FF2B5EF4-FFF2-40B4-BE49-F238E27FC236}">
                <a16:creationId xmlns:a16="http://schemas.microsoft.com/office/drawing/2014/main" xmlns="" id="{8083A9FA-816B-411B-AC3C-6E2D5F89C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904" y="3873636"/>
            <a:ext cx="4382394" cy="2571614"/>
          </a:xfrm>
          <a:prstGeom prst="rect">
            <a:avLst/>
          </a:prstGeom>
        </p:spPr>
      </p:pic>
    </p:spTree>
    <p:extLst>
      <p:ext uri="{BB962C8B-B14F-4D97-AF65-F5344CB8AC3E}">
        <p14:creationId xmlns:p14="http://schemas.microsoft.com/office/powerpoint/2010/main" val="69665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4A4F9F8-428C-4FEE-A3AC-D03CF8F372AA}"/>
              </a:ext>
            </a:extLst>
          </p:cNvPr>
          <p:cNvSpPr>
            <a:spLocks noGrp="1"/>
          </p:cNvSpPr>
          <p:nvPr>
            <p:ph type="sldNum" sz="quarter" idx="12"/>
          </p:nvPr>
        </p:nvSpPr>
        <p:spPr/>
        <p:txBody>
          <a:bodyPr/>
          <a:lstStyle/>
          <a:p>
            <a:fld id="{F6B4EBC6-703A-40C7-81AB-B286CE42F4C1}" type="slidenum">
              <a:rPr lang="fr-FR" smtClean="0"/>
              <a:pPr/>
              <a:t>19</a:t>
            </a:fld>
            <a:endParaRPr lang="fr-FR"/>
          </a:p>
        </p:txBody>
      </p:sp>
      <p:sp>
        <p:nvSpPr>
          <p:cNvPr id="5" name="Title 1">
            <a:extLst>
              <a:ext uri="{FF2B5EF4-FFF2-40B4-BE49-F238E27FC236}">
                <a16:creationId xmlns:a16="http://schemas.microsoft.com/office/drawing/2014/main" xmlns="" id="{6A243122-02E7-49B1-B64C-0DADFA8D092E}"/>
              </a:ext>
            </a:extLst>
          </p:cNvPr>
          <p:cNvSpPr txBox="1">
            <a:spLocks/>
          </p:cNvSpPr>
          <p:nvPr/>
        </p:nvSpPr>
        <p:spPr bwMode="auto">
          <a:xfrm>
            <a:off x="467544" y="404664"/>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normAutofit fontScale="92500"/>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algn="ctr"/>
            <a:r>
              <a:rPr lang="en-US" dirty="0">
                <a:solidFill>
                  <a:schemeClr val="accent2"/>
                </a:solidFill>
              </a:rPr>
              <a:t>Maldives – rooftop and floating solar, batteries, EVs</a:t>
            </a:r>
            <a:endParaRPr lang="fr-FR" dirty="0">
              <a:solidFill>
                <a:schemeClr val="accent2"/>
              </a:solidFill>
            </a:endParaRPr>
          </a:p>
        </p:txBody>
      </p:sp>
      <p:pic>
        <p:nvPicPr>
          <p:cNvPr id="9" name="Picture 8">
            <a:extLst>
              <a:ext uri="{FF2B5EF4-FFF2-40B4-BE49-F238E27FC236}">
                <a16:creationId xmlns:a16="http://schemas.microsoft.com/office/drawing/2014/main" xmlns="" id="{F2E79A9E-9559-4873-A345-56DCA63FB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21" y="1124744"/>
            <a:ext cx="5522069" cy="3096344"/>
          </a:xfrm>
          <a:prstGeom prst="rect">
            <a:avLst/>
          </a:prstGeom>
        </p:spPr>
      </p:pic>
      <p:pic>
        <p:nvPicPr>
          <p:cNvPr id="11" name="Picture 10">
            <a:extLst>
              <a:ext uri="{FF2B5EF4-FFF2-40B4-BE49-F238E27FC236}">
                <a16:creationId xmlns:a16="http://schemas.microsoft.com/office/drawing/2014/main" xmlns="" id="{0C03D50C-ABA0-47B9-9A49-743DB2D90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5"/>
          <a:stretch/>
        </p:blipFill>
        <p:spPr>
          <a:xfrm>
            <a:off x="3804341" y="3263758"/>
            <a:ext cx="5015809" cy="3096344"/>
          </a:xfrm>
          <a:prstGeom prst="rect">
            <a:avLst/>
          </a:prstGeom>
        </p:spPr>
      </p:pic>
    </p:spTree>
    <p:extLst>
      <p:ext uri="{BB962C8B-B14F-4D97-AF65-F5344CB8AC3E}">
        <p14:creationId xmlns:p14="http://schemas.microsoft.com/office/powerpoint/2010/main" val="406664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solidFill>
              </a:rPr>
              <a:t>Renewable energy in global energy mix </a:t>
            </a:r>
          </a:p>
        </p:txBody>
      </p:sp>
      <p:sp>
        <p:nvSpPr>
          <p:cNvPr id="4" name="Slide Number Placeholder 3"/>
          <p:cNvSpPr>
            <a:spLocks noGrp="1"/>
          </p:cNvSpPr>
          <p:nvPr>
            <p:ph type="sldNum" sz="quarter" idx="12"/>
          </p:nvPr>
        </p:nvSpPr>
        <p:spPr/>
        <p:txBody>
          <a:bodyPr/>
          <a:lstStyle/>
          <a:p>
            <a:fld id="{7FEC8CB1-0248-4F35-9528-B013CD20256C}" type="slidenum">
              <a:rPr lang="en-US" smtClean="0">
                <a:latin typeface="Candara" panose="020E0502030303020204" pitchFamily="34" charset="0"/>
              </a:rPr>
              <a:pPr/>
              <a:t>2</a:t>
            </a:fld>
            <a:endParaRPr lang="en-US">
              <a:latin typeface="Candara" panose="020E0502030303020204" pitchFamily="34" charset="0"/>
            </a:endParaRPr>
          </a:p>
        </p:txBody>
      </p:sp>
      <p:sp>
        <p:nvSpPr>
          <p:cNvPr id="14" name="Content Placeholder 2"/>
          <p:cNvSpPr txBox="1">
            <a:spLocks/>
          </p:cNvSpPr>
          <p:nvPr/>
        </p:nvSpPr>
        <p:spPr>
          <a:xfrm>
            <a:off x="2195736" y="6417469"/>
            <a:ext cx="6120680" cy="360362"/>
          </a:xfrm>
          <a:prstGeom prst="rect">
            <a:avLst/>
          </a:prstGeom>
        </p:spPr>
        <p:txBody>
          <a:bodyPr vert="horz" lIns="91440" tIns="45720" rIns="91440" bIns="45720" rtlCol="0">
            <a:normAutofit/>
          </a:bodyPr>
          <a:lstStyle/>
          <a:p>
            <a:pPr lvl="0">
              <a:spcBef>
                <a:spcPct val="20000"/>
              </a:spcBef>
              <a:defRPr/>
            </a:pPr>
            <a:r>
              <a:rPr lang="en-US" sz="900" dirty="0">
                <a:solidFill>
                  <a:schemeClr val="tx1">
                    <a:lumMod val="50000"/>
                    <a:lumOff val="50000"/>
                  </a:schemeClr>
                </a:solidFill>
              </a:rPr>
              <a:t>Source: REN21, Renewables Global Status Report 2022</a:t>
            </a:r>
          </a:p>
        </p:txBody>
      </p:sp>
      <p:sp>
        <p:nvSpPr>
          <p:cNvPr id="10" name="Content Placeholder 6"/>
          <p:cNvSpPr txBox="1">
            <a:spLocks/>
          </p:cNvSpPr>
          <p:nvPr/>
        </p:nvSpPr>
        <p:spPr>
          <a:xfrm>
            <a:off x="179512" y="4581128"/>
            <a:ext cx="8820472" cy="1296144"/>
          </a:xfrm>
          <a:prstGeom prst="rect">
            <a:avLst/>
          </a:prstGeom>
        </p:spPr>
        <p:txBody>
          <a:bodyPr vert="horz" lIns="0" tIns="0" rIns="0" bIns="0" rtlCol="0">
            <a:noAutofit/>
          </a:bodyPr>
          <a:lstStyle/>
          <a:p>
            <a:pPr marL="457200" marR="0" lvl="0" indent="-4572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2000" dirty="0">
                <a:solidFill>
                  <a:schemeClr val="accent1"/>
                </a:solidFill>
              </a:rPr>
              <a:t>R</a:t>
            </a:r>
            <a:r>
              <a:rPr lang="en-US" sz="2000" noProof="0" dirty="0" err="1">
                <a:solidFill>
                  <a:schemeClr val="accent1"/>
                </a:solidFill>
              </a:rPr>
              <a:t>enewable</a:t>
            </a:r>
            <a:r>
              <a:rPr lang="en-US" sz="2000" noProof="0" dirty="0">
                <a:solidFill>
                  <a:schemeClr val="accent1"/>
                </a:solidFill>
              </a:rPr>
              <a:t> power generation remains relatively small in the global energy mix while RE heat and RE transport are even smaller (11.2% and 3.7%)</a:t>
            </a:r>
          </a:p>
          <a:p>
            <a:pPr marL="457200" indent="-457200" defTabSz="457200">
              <a:spcBef>
                <a:spcPct val="20000"/>
              </a:spcBef>
              <a:buFont typeface="Arial" pitchFamily="34" charset="0"/>
              <a:buChar char="•"/>
              <a:defRPr/>
            </a:pPr>
            <a:r>
              <a:rPr lang="en-US" sz="2000" noProof="0" dirty="0">
                <a:solidFill>
                  <a:schemeClr val="accent1"/>
                </a:solidFill>
              </a:rPr>
              <a:t>Traditional uses of biomass represent almost half of renewable energy consumed worldwide </a:t>
            </a:r>
          </a:p>
          <a:p>
            <a:pPr marL="457200" marR="0" lvl="0" indent="-4572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xmlns="" id="{2E146BA5-4AC3-4EA3-9ACA-B5E141537E3A}"/>
              </a:ext>
            </a:extLst>
          </p:cNvPr>
          <p:cNvPicPr>
            <a:picLocks noChangeAspect="1"/>
          </p:cNvPicPr>
          <p:nvPr/>
        </p:nvPicPr>
        <p:blipFill>
          <a:blip r:embed="rId3"/>
          <a:stretch>
            <a:fillRect/>
          </a:stretch>
        </p:blipFill>
        <p:spPr>
          <a:xfrm>
            <a:off x="584126" y="910583"/>
            <a:ext cx="8100392" cy="3596574"/>
          </a:xfrm>
          <a:prstGeom prst="rect">
            <a:avLst/>
          </a:prstGeom>
        </p:spPr>
      </p:pic>
    </p:spTree>
    <p:extLst>
      <p:ext uri="{BB962C8B-B14F-4D97-AF65-F5344CB8AC3E}">
        <p14:creationId xmlns:p14="http://schemas.microsoft.com/office/powerpoint/2010/main" val="5569733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Hydropower</a:t>
            </a:r>
            <a:endParaRPr lang="fr-FR" dirty="0">
              <a:solidFill>
                <a:schemeClr val="accent2"/>
              </a:solidFill>
            </a:endParaRPr>
          </a:p>
        </p:txBody>
      </p:sp>
      <p:sp>
        <p:nvSpPr>
          <p:cNvPr id="3" name="Content Placeholder 2"/>
          <p:cNvSpPr>
            <a:spLocks noGrp="1"/>
          </p:cNvSpPr>
          <p:nvPr>
            <p:ph idx="1"/>
          </p:nvPr>
        </p:nvSpPr>
        <p:spPr>
          <a:xfrm>
            <a:off x="457200" y="1600201"/>
            <a:ext cx="4762872" cy="3556992"/>
          </a:xfrm>
        </p:spPr>
        <p:txBody>
          <a:bodyPr>
            <a:noAutofit/>
          </a:bodyPr>
          <a:lstStyle/>
          <a:p>
            <a:pPr marL="457200" indent="-457200">
              <a:buFont typeface="Arial" panose="020B0604020202020204" pitchFamily="34" charset="0"/>
              <a:buChar char="•"/>
            </a:pPr>
            <a:r>
              <a:rPr lang="en-US" sz="2800" dirty="0"/>
              <a:t>The largest source of RE power, mature technology and in many countries the least costly electricity source </a:t>
            </a:r>
          </a:p>
          <a:p>
            <a:pPr marL="457200" indent="-457200">
              <a:buFont typeface="Arial" panose="020B0604020202020204" pitchFamily="34" charset="0"/>
              <a:buChar char="•"/>
            </a:pPr>
            <a:r>
              <a:rPr lang="en-US" sz="2800" dirty="0"/>
              <a:t>Reservoir plants, run-of-river installations, pumped-hydro storage</a:t>
            </a:r>
          </a:p>
          <a:p>
            <a:pPr marL="457200" indent="-457200">
              <a:buFont typeface="Arial" panose="020B0604020202020204" pitchFamily="34" charset="0"/>
              <a:buChar char="•"/>
            </a:pPr>
            <a:r>
              <a:rPr lang="en-US" sz="2800" dirty="0"/>
              <a:t>Contributing to balancing of power systems</a:t>
            </a:r>
          </a:p>
        </p:txBody>
      </p:sp>
      <p:pic>
        <p:nvPicPr>
          <p:cNvPr id="2050" name="Picture 2"/>
          <p:cNvPicPr>
            <a:picLocks noChangeAspect="1" noChangeArrowheads="1"/>
          </p:cNvPicPr>
          <p:nvPr/>
        </p:nvPicPr>
        <p:blipFill>
          <a:blip r:embed="rId3" cstate="print"/>
          <a:srcRect/>
          <a:stretch>
            <a:fillRect/>
          </a:stretch>
        </p:blipFill>
        <p:spPr bwMode="auto">
          <a:xfrm>
            <a:off x="5292080" y="2204864"/>
            <a:ext cx="3744416" cy="315567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F6B4EBC6-703A-40C7-81AB-B286CE42F4C1}"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Wind power</a:t>
            </a:r>
            <a:endParaRPr lang="fr-FR" dirty="0">
              <a:solidFill>
                <a:schemeClr val="accent2"/>
              </a:solidFill>
            </a:endParaRPr>
          </a:p>
        </p:txBody>
      </p:sp>
      <p:sp>
        <p:nvSpPr>
          <p:cNvPr id="3" name="Content Placeholder 2"/>
          <p:cNvSpPr>
            <a:spLocks noGrp="1"/>
          </p:cNvSpPr>
          <p:nvPr>
            <p:ph idx="1"/>
          </p:nvPr>
        </p:nvSpPr>
        <p:spPr>
          <a:xfrm>
            <a:off x="457200" y="1569493"/>
            <a:ext cx="4546848" cy="4667795"/>
          </a:xfrm>
        </p:spPr>
        <p:txBody>
          <a:bodyPr>
            <a:noAutofit/>
          </a:bodyPr>
          <a:lstStyle/>
          <a:p>
            <a:pPr marL="342900" indent="-342900">
              <a:buFont typeface="Arial" panose="020B0604020202020204" pitchFamily="34" charset="0"/>
              <a:buChar char="•"/>
            </a:pPr>
            <a:r>
              <a:rPr lang="en-US" sz="2800" dirty="0"/>
              <a:t>Onshore installations dominate wind market, offshore developed in a few countries </a:t>
            </a:r>
          </a:p>
          <a:p>
            <a:pPr marL="342900" indent="-342900">
              <a:buFont typeface="Arial" panose="020B0604020202020204" pitchFamily="34" charset="0"/>
              <a:buChar char="•"/>
            </a:pPr>
            <a:r>
              <a:rPr lang="en-US" sz="2800" dirty="0"/>
              <a:t>Onshore wind mostly competitive with fossil fuels, offshore starting to be very affordable</a:t>
            </a:r>
          </a:p>
          <a:p>
            <a:pPr marL="342900" indent="-342900">
              <a:buFont typeface="Arial" panose="020B0604020202020204" pitchFamily="34" charset="0"/>
              <a:buChar char="•"/>
            </a:pPr>
            <a:r>
              <a:rPr lang="en-US" sz="2800" dirty="0"/>
              <a:t>The most complex RE source for grid integration</a:t>
            </a:r>
            <a:endParaRPr lang="fr-FR" sz="2800" dirty="0"/>
          </a:p>
        </p:txBody>
      </p:sp>
      <p:sp>
        <p:nvSpPr>
          <p:cNvPr id="7" name="Content Placeholder 2"/>
          <p:cNvSpPr txBox="1">
            <a:spLocks/>
          </p:cNvSpPr>
          <p:nvPr/>
        </p:nvSpPr>
        <p:spPr>
          <a:xfrm>
            <a:off x="6263680" y="6093296"/>
            <a:ext cx="2628800" cy="36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900" dirty="0">
                <a:solidFill>
                  <a:schemeClr val="bg1">
                    <a:lumMod val="65000"/>
                  </a:schemeClr>
                </a:solidFill>
              </a:rPr>
              <a:t>Source: Global Wind Energy Council (GWEC)</a:t>
            </a:r>
            <a:endParaRPr kumimoji="0" lang="en-US" sz="900" b="0" i="0" u="none" strike="noStrike" kern="1200" cap="none" spc="0" normalizeH="0" baseline="0" noProof="0" dirty="0">
              <a:ln>
                <a:noFill/>
              </a:ln>
              <a:solidFill>
                <a:schemeClr val="bg1">
                  <a:lumMod val="65000"/>
                </a:schemeClr>
              </a:solidFill>
              <a:effectLst/>
              <a:uLnTx/>
              <a:uFillTx/>
            </a:endParaRPr>
          </a:p>
        </p:txBody>
      </p:sp>
      <p:pic>
        <p:nvPicPr>
          <p:cNvPr id="8" name="Picture 7" descr="http://www.gwec.net/wp-content/gallery/photos-page/gwec-fb.jpg"/>
          <p:cNvPicPr>
            <a:picLocks noChangeAspect="1" noChangeArrowheads="1"/>
          </p:cNvPicPr>
          <p:nvPr/>
        </p:nvPicPr>
        <p:blipFill>
          <a:blip r:embed="rId3" cstate="print"/>
          <a:srcRect l="10741" r="46321"/>
          <a:stretch>
            <a:fillRect/>
          </a:stretch>
        </p:blipFill>
        <p:spPr bwMode="auto">
          <a:xfrm>
            <a:off x="5406404" y="1575370"/>
            <a:ext cx="3270052" cy="4464496"/>
          </a:xfrm>
          <a:prstGeom prst="rect">
            <a:avLst/>
          </a:prstGeom>
          <a:noFill/>
        </p:spPr>
      </p:pic>
      <p:sp>
        <p:nvSpPr>
          <p:cNvPr id="9" name="Slide Number Placeholder 8"/>
          <p:cNvSpPr>
            <a:spLocks noGrp="1"/>
          </p:cNvSpPr>
          <p:nvPr>
            <p:ph type="sldNum" sz="quarter" idx="12"/>
          </p:nvPr>
        </p:nvSpPr>
        <p:spPr/>
        <p:txBody>
          <a:bodyPr/>
          <a:lstStyle/>
          <a:p>
            <a:fld id="{F6B4EBC6-703A-40C7-81AB-B286CE42F4C1}"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Solar </a:t>
            </a:r>
            <a:r>
              <a:rPr lang="en-US" dirty="0" err="1">
                <a:solidFill>
                  <a:schemeClr val="accent2"/>
                </a:solidFill>
              </a:rPr>
              <a:t>Photovoltaics</a:t>
            </a:r>
            <a:endParaRPr lang="fr-FR" dirty="0">
              <a:solidFill>
                <a:schemeClr val="accent2"/>
              </a:solidFill>
            </a:endParaRPr>
          </a:p>
        </p:txBody>
      </p:sp>
      <p:sp>
        <p:nvSpPr>
          <p:cNvPr id="3" name="Content Placeholder 2"/>
          <p:cNvSpPr>
            <a:spLocks noGrp="1"/>
          </p:cNvSpPr>
          <p:nvPr>
            <p:ph idx="1"/>
          </p:nvPr>
        </p:nvSpPr>
        <p:spPr>
          <a:xfrm>
            <a:off x="457200" y="1600200"/>
            <a:ext cx="5122912" cy="4525963"/>
          </a:xfrm>
        </p:spPr>
        <p:txBody>
          <a:bodyPr>
            <a:noAutofit/>
          </a:bodyPr>
          <a:lstStyle/>
          <a:p>
            <a:pPr marL="342900" indent="-342900">
              <a:buFont typeface="Arial" panose="020B0604020202020204" pitchFamily="34" charset="0"/>
              <a:buChar char="•"/>
            </a:pPr>
            <a:r>
              <a:rPr lang="en-US" sz="2800" dirty="0"/>
              <a:t>Rapid growth in the last few years</a:t>
            </a:r>
          </a:p>
          <a:p>
            <a:pPr marL="342900" indent="-342900">
              <a:buFont typeface="Arial" panose="020B0604020202020204" pitchFamily="34" charset="0"/>
              <a:buChar char="•"/>
            </a:pPr>
            <a:r>
              <a:rPr lang="en-US" sz="2800" dirty="0"/>
              <a:t>Highest modularity between technologies: from solar lanterns to utility-scale plants</a:t>
            </a:r>
          </a:p>
          <a:p>
            <a:pPr marL="342900" indent="-342900">
              <a:buFont typeface="Arial" panose="020B0604020202020204" pitchFamily="34" charset="0"/>
              <a:buChar char="•"/>
            </a:pPr>
            <a:r>
              <a:rPr lang="en-US" sz="2800" dirty="0"/>
              <a:t>Most “democratic” technology: small-scale systems within reach of individuals, communities, small businesses, etc.</a:t>
            </a:r>
          </a:p>
        </p:txBody>
      </p:sp>
      <p:pic>
        <p:nvPicPr>
          <p:cNvPr id="9" name="Picture 8"/>
          <p:cNvPicPr>
            <a:picLocks noChangeAspect="1" noChangeArrowheads="1"/>
          </p:cNvPicPr>
          <p:nvPr/>
        </p:nvPicPr>
        <p:blipFill>
          <a:blip r:embed="rId3" cstate="print"/>
          <a:srcRect/>
          <a:stretch>
            <a:fillRect/>
          </a:stretch>
        </p:blipFill>
        <p:spPr bwMode="auto">
          <a:xfrm>
            <a:off x="5724128" y="1556792"/>
            <a:ext cx="3028651" cy="42260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F6B4EBC6-703A-40C7-81AB-B286CE42F4C1}"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Solar thermal electricity</a:t>
            </a:r>
            <a:endParaRPr lang="fr-FR" dirty="0">
              <a:solidFill>
                <a:schemeClr val="accent2"/>
              </a:solidFill>
            </a:endParaRPr>
          </a:p>
        </p:txBody>
      </p:sp>
      <p:sp>
        <p:nvSpPr>
          <p:cNvPr id="3" name="Content Placeholder 2"/>
          <p:cNvSpPr>
            <a:spLocks noGrp="1"/>
          </p:cNvSpPr>
          <p:nvPr>
            <p:ph idx="1"/>
          </p:nvPr>
        </p:nvSpPr>
        <p:spPr>
          <a:xfrm>
            <a:off x="457200" y="1700808"/>
            <a:ext cx="4906888" cy="4536480"/>
          </a:xfrm>
        </p:spPr>
        <p:txBody>
          <a:bodyPr>
            <a:noAutofit/>
          </a:bodyPr>
          <a:lstStyle/>
          <a:p>
            <a:pPr marL="342900" indent="-342900">
              <a:buFont typeface="Arial" panose="020B0604020202020204" pitchFamily="34" charset="0"/>
              <a:buChar char="•"/>
            </a:pPr>
            <a:r>
              <a:rPr lang="en-US" sz="2800" dirty="0"/>
              <a:t>Produced in concentrating solar power (CSP) plants </a:t>
            </a:r>
          </a:p>
          <a:p>
            <a:pPr marL="342900" indent="-342900">
              <a:buFont typeface="Arial" panose="020B0604020202020204" pitchFamily="34" charset="0"/>
              <a:buChar char="•"/>
            </a:pPr>
            <a:r>
              <a:rPr lang="en-US" sz="2800" dirty="0"/>
              <a:t>Technology well known but in early stage of deployment</a:t>
            </a:r>
          </a:p>
          <a:p>
            <a:pPr marL="342900" indent="-342900">
              <a:buFont typeface="Arial" panose="020B0604020202020204" pitchFamily="34" charset="0"/>
              <a:buChar char="•"/>
            </a:pPr>
            <a:r>
              <a:rPr lang="en-US" sz="2800" dirty="0"/>
              <a:t>Storage capabilities ensure excellent complementarity with wind and solar PV </a:t>
            </a:r>
          </a:p>
          <a:p>
            <a:pPr marL="342900" indent="-342900">
              <a:buFont typeface="Arial" panose="020B0604020202020204" pitchFamily="34" charset="0"/>
              <a:buChar char="•"/>
            </a:pPr>
            <a:r>
              <a:rPr lang="en-US" sz="2800" dirty="0"/>
              <a:t>Possibility of hybridization with fossil fuels </a:t>
            </a:r>
          </a:p>
        </p:txBody>
      </p:sp>
      <p:pic>
        <p:nvPicPr>
          <p:cNvPr id="8" name="Picture 2"/>
          <p:cNvPicPr>
            <a:picLocks noChangeAspect="1" noChangeArrowheads="1"/>
          </p:cNvPicPr>
          <p:nvPr/>
        </p:nvPicPr>
        <p:blipFill>
          <a:blip r:embed="rId3" cstate="print"/>
          <a:srcRect/>
          <a:stretch>
            <a:fillRect/>
          </a:stretch>
        </p:blipFill>
        <p:spPr bwMode="auto">
          <a:xfrm>
            <a:off x="5659078" y="1484784"/>
            <a:ext cx="2945370" cy="460848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F6B4EBC6-703A-40C7-81AB-B286CE42F4C1}"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Geothermal Electricity</a:t>
            </a:r>
            <a:endParaRPr lang="fr-FR" dirty="0">
              <a:solidFill>
                <a:schemeClr val="accent2"/>
              </a:solidFill>
            </a:endParaRPr>
          </a:p>
        </p:txBody>
      </p:sp>
      <p:sp>
        <p:nvSpPr>
          <p:cNvPr id="3" name="Content Placeholder 2"/>
          <p:cNvSpPr>
            <a:spLocks noGrp="1"/>
          </p:cNvSpPr>
          <p:nvPr>
            <p:ph idx="1"/>
          </p:nvPr>
        </p:nvSpPr>
        <p:spPr>
          <a:xfrm>
            <a:off x="457200" y="1412776"/>
            <a:ext cx="4906888" cy="4525963"/>
          </a:xfrm>
        </p:spPr>
        <p:txBody>
          <a:bodyPr>
            <a:noAutofit/>
          </a:bodyPr>
          <a:lstStyle/>
          <a:p>
            <a:pPr marL="342900" indent="-342900">
              <a:buFont typeface="Arial" panose="020B0604020202020204" pitchFamily="34" charset="0"/>
              <a:buChar char="•"/>
            </a:pPr>
            <a:r>
              <a:rPr lang="en-US" sz="2800" dirty="0"/>
              <a:t>Mature technology providing low-cost </a:t>
            </a:r>
            <a:r>
              <a:rPr lang="en-US" sz="2800" dirty="0" err="1"/>
              <a:t>baseload</a:t>
            </a:r>
            <a:r>
              <a:rPr lang="en-US" sz="2800" dirty="0"/>
              <a:t> power </a:t>
            </a:r>
          </a:p>
          <a:p>
            <a:pPr marL="342900" indent="-342900">
              <a:buFont typeface="Arial" panose="020B0604020202020204" pitchFamily="34" charset="0"/>
              <a:buChar char="•"/>
            </a:pPr>
            <a:r>
              <a:rPr lang="en-US" sz="2800" dirty="0"/>
              <a:t>High-temperature geothermal resources are available only in some regions of the world</a:t>
            </a:r>
          </a:p>
          <a:p>
            <a:pPr marL="342900" indent="-342900">
              <a:buFont typeface="Arial" panose="020B0604020202020204" pitchFamily="34" charset="0"/>
              <a:buChar char="•"/>
            </a:pPr>
            <a:r>
              <a:rPr lang="en-US" sz="2800" dirty="0"/>
              <a:t>Resource risk (exploration) is capital intensive and represents the biggest challenge for development</a:t>
            </a:r>
          </a:p>
        </p:txBody>
      </p:sp>
      <p:pic>
        <p:nvPicPr>
          <p:cNvPr id="45058" name="Picture 2"/>
          <p:cNvPicPr>
            <a:picLocks noChangeAspect="1" noChangeArrowheads="1"/>
          </p:cNvPicPr>
          <p:nvPr/>
        </p:nvPicPr>
        <p:blipFill>
          <a:blip r:embed="rId3" cstate="print"/>
          <a:srcRect/>
          <a:stretch>
            <a:fillRect/>
          </a:stretch>
        </p:blipFill>
        <p:spPr bwMode="auto">
          <a:xfrm>
            <a:off x="5868144" y="1412776"/>
            <a:ext cx="2894076" cy="4392488"/>
          </a:xfrm>
          <a:prstGeom prst="rect">
            <a:avLst/>
          </a:prstGeom>
          <a:noFill/>
          <a:ln w="9525">
            <a:noFill/>
            <a:miter lim="800000"/>
            <a:headEnd/>
            <a:tailEnd/>
          </a:ln>
        </p:spPr>
      </p:pic>
      <p:sp>
        <p:nvSpPr>
          <p:cNvPr id="7" name="Content Placeholder 2"/>
          <p:cNvSpPr txBox="1">
            <a:spLocks/>
          </p:cNvSpPr>
          <p:nvPr/>
        </p:nvSpPr>
        <p:spPr>
          <a:xfrm>
            <a:off x="7380312" y="5877272"/>
            <a:ext cx="1440160" cy="248877"/>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900" dirty="0">
                <a:solidFill>
                  <a:schemeClr val="bg1">
                    <a:lumMod val="65000"/>
                  </a:schemeClr>
                </a:solidFill>
              </a:rPr>
              <a:t>Source: ESMAP</a:t>
            </a:r>
            <a:endParaRPr kumimoji="0" lang="en-US" sz="900" b="0" i="0" u="none" strike="noStrike" kern="1200" cap="none" spc="0" normalizeH="0" baseline="0" noProof="0" dirty="0">
              <a:ln>
                <a:noFill/>
              </a:ln>
              <a:solidFill>
                <a:schemeClr val="bg1">
                  <a:lumMod val="65000"/>
                </a:schemeClr>
              </a:solidFill>
              <a:effectLst/>
              <a:uLnTx/>
              <a:uFillTx/>
            </a:endParaRPr>
          </a:p>
        </p:txBody>
      </p:sp>
      <p:sp>
        <p:nvSpPr>
          <p:cNvPr id="8" name="Slide Number Placeholder 7"/>
          <p:cNvSpPr>
            <a:spLocks noGrp="1"/>
          </p:cNvSpPr>
          <p:nvPr>
            <p:ph type="sldNum" sz="quarter" idx="12"/>
          </p:nvPr>
        </p:nvSpPr>
        <p:spPr/>
        <p:txBody>
          <a:bodyPr/>
          <a:lstStyle/>
          <a:p>
            <a:fld id="{F6B4EBC6-703A-40C7-81AB-B286CE42F4C1}"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2"/>
                </a:solidFill>
              </a:rPr>
              <a:t>Bioenergy</a:t>
            </a:r>
            <a:r>
              <a:rPr lang="en-US" dirty="0">
                <a:solidFill>
                  <a:schemeClr val="accent2"/>
                </a:solidFill>
              </a:rPr>
              <a:t>-based electricity</a:t>
            </a:r>
            <a:endParaRPr lang="fr-FR" dirty="0">
              <a:solidFill>
                <a:schemeClr val="accent2"/>
              </a:solidFill>
            </a:endParaRPr>
          </a:p>
        </p:txBody>
      </p:sp>
      <p:sp>
        <p:nvSpPr>
          <p:cNvPr id="3" name="Content Placeholder 2"/>
          <p:cNvSpPr>
            <a:spLocks noGrp="1"/>
          </p:cNvSpPr>
          <p:nvPr>
            <p:ph idx="1"/>
          </p:nvPr>
        </p:nvSpPr>
        <p:spPr>
          <a:xfrm>
            <a:off x="457200" y="980728"/>
            <a:ext cx="8435280" cy="1676028"/>
          </a:xfrm>
        </p:spPr>
        <p:txBody>
          <a:bodyPr>
            <a:noAutofit/>
          </a:bodyPr>
          <a:lstStyle/>
          <a:p>
            <a:pPr marL="457200" indent="-457200">
              <a:buFont typeface="Arial" panose="020B0604020202020204" pitchFamily="34" charset="0"/>
              <a:buChar char="•"/>
            </a:pPr>
            <a:r>
              <a:rPr lang="en-US" sz="2800" dirty="0"/>
              <a:t>Many technologies available using diverse </a:t>
            </a:r>
            <a:r>
              <a:rPr lang="en-US" sz="2800" dirty="0" err="1"/>
              <a:t>feedstocks</a:t>
            </a:r>
            <a:endParaRPr lang="en-US" sz="2800" dirty="0"/>
          </a:p>
          <a:p>
            <a:pPr marL="457200" indent="-457200">
              <a:buFont typeface="Arial" panose="020B0604020202020204" pitchFamily="34" charset="0"/>
              <a:buChar char="•"/>
            </a:pPr>
            <a:r>
              <a:rPr lang="en-US" sz="2800" dirty="0"/>
              <a:t>Rapid development since 2000</a:t>
            </a:r>
          </a:p>
          <a:p>
            <a:pPr marL="457200" indent="-457200">
              <a:buFont typeface="Arial" panose="020B0604020202020204" pitchFamily="34" charset="0"/>
              <a:buChar char="•"/>
            </a:pPr>
            <a:r>
              <a:rPr lang="en-US" sz="2800" dirty="0"/>
              <a:t>Most projects are of smaller size (10-50MW) and operate in co-generation mode</a:t>
            </a:r>
          </a:p>
        </p:txBody>
      </p:sp>
      <p:pic>
        <p:nvPicPr>
          <p:cNvPr id="1026" name="Picture 2"/>
          <p:cNvPicPr>
            <a:picLocks noChangeAspect="1" noChangeArrowheads="1"/>
          </p:cNvPicPr>
          <p:nvPr/>
        </p:nvPicPr>
        <p:blipFill>
          <a:blip r:embed="rId3" cstate="print"/>
          <a:srcRect/>
          <a:stretch>
            <a:fillRect/>
          </a:stretch>
        </p:blipFill>
        <p:spPr bwMode="auto">
          <a:xfrm>
            <a:off x="1115616" y="3471047"/>
            <a:ext cx="6886575" cy="23241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F6B4EBC6-703A-40C7-81AB-B286CE42F4C1}"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Ocean Energy</a:t>
            </a:r>
            <a:endParaRPr lang="fr-FR" dirty="0">
              <a:solidFill>
                <a:schemeClr val="accent2"/>
              </a:solidFill>
            </a:endParaRPr>
          </a:p>
        </p:txBody>
      </p:sp>
      <p:sp>
        <p:nvSpPr>
          <p:cNvPr id="3" name="Content Placeholder 2"/>
          <p:cNvSpPr>
            <a:spLocks noGrp="1"/>
          </p:cNvSpPr>
          <p:nvPr>
            <p:ph idx="1"/>
          </p:nvPr>
        </p:nvSpPr>
        <p:spPr>
          <a:xfrm>
            <a:off x="457200" y="1600200"/>
            <a:ext cx="4906888" cy="4525963"/>
          </a:xfrm>
        </p:spPr>
        <p:txBody>
          <a:bodyPr>
            <a:noAutofit/>
          </a:bodyPr>
          <a:lstStyle/>
          <a:p>
            <a:pPr marL="342900" indent="-342900">
              <a:buFont typeface="Arial" panose="020B0604020202020204" pitchFamily="34" charset="0"/>
              <a:buChar char="•"/>
            </a:pPr>
            <a:r>
              <a:rPr lang="en-US" sz="2800" dirty="0"/>
              <a:t>Resource potential is significant and widespread</a:t>
            </a:r>
          </a:p>
          <a:p>
            <a:pPr marL="342900" indent="-342900">
              <a:buFont typeface="Arial" panose="020B0604020202020204" pitchFamily="34" charset="0"/>
              <a:buChar char="•"/>
            </a:pPr>
            <a:r>
              <a:rPr lang="en-US" sz="2800" dirty="0"/>
              <a:t>Current global market a little above 0.5GW, concentrated in a few countries</a:t>
            </a:r>
          </a:p>
          <a:p>
            <a:pPr marL="342900" indent="-342900">
              <a:buFont typeface="Arial" panose="020B0604020202020204" pitchFamily="34" charset="0"/>
              <a:buChar char="•"/>
            </a:pPr>
            <a:r>
              <a:rPr lang="en-US" sz="2800" dirty="0"/>
              <a:t>Largest installations are tidal barrages that are considered environmentally controversial</a:t>
            </a:r>
          </a:p>
        </p:txBody>
      </p:sp>
      <p:pic>
        <p:nvPicPr>
          <p:cNvPr id="9" name="Picture 2"/>
          <p:cNvPicPr>
            <a:picLocks noChangeAspect="1" noChangeArrowheads="1"/>
          </p:cNvPicPr>
          <p:nvPr/>
        </p:nvPicPr>
        <p:blipFill>
          <a:blip r:embed="rId3" cstate="print"/>
          <a:srcRect/>
          <a:stretch>
            <a:fillRect/>
          </a:stretch>
        </p:blipFill>
        <p:spPr bwMode="auto">
          <a:xfrm>
            <a:off x="5626998" y="1600200"/>
            <a:ext cx="3193152" cy="3580606"/>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F6B4EBC6-703A-40C7-81AB-B286CE42F4C1}" type="slidenum">
              <a:rPr lang="fr-FR" smtClean="0"/>
              <a:pPr/>
              <a:t>9</a:t>
            </a:fld>
            <a:endParaRPr lang="fr-FR"/>
          </a:p>
        </p:txBody>
      </p:sp>
    </p:spTree>
  </p:cSld>
  <p:clrMapOvr>
    <a:masterClrMapping/>
  </p:clrMapOvr>
</p:sld>
</file>

<file path=ppt/theme/theme1.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7028</TotalTime>
  <Words>1345</Words>
  <Application>Microsoft Office PowerPoint</Application>
  <PresentationFormat>On-screen Show (4:3)</PresentationFormat>
  <Paragraphs>143</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Candara</vt:lpstr>
      <vt:lpstr>Wingdings</vt:lpstr>
      <vt:lpstr>WBG Slide</vt:lpstr>
      <vt:lpstr> BASICS OF  RENEWABLE ENERGY</vt:lpstr>
      <vt:lpstr>Renewable energy in global energy mix </vt:lpstr>
      <vt:lpstr>Hydropower</vt:lpstr>
      <vt:lpstr>Wind power</vt:lpstr>
      <vt:lpstr>Solar Photovoltaics</vt:lpstr>
      <vt:lpstr>Solar thermal electricity</vt:lpstr>
      <vt:lpstr>Geothermal Electricity</vt:lpstr>
      <vt:lpstr>Bioenergy-based electricity</vt:lpstr>
      <vt:lpstr>Ocean Energy</vt:lpstr>
      <vt:lpstr>Comparison of RE technologies</vt:lpstr>
      <vt:lpstr>Variability of solar, wind and ocean </vt:lpstr>
      <vt:lpstr>Flexibility is the key to dealing with variability</vt:lpstr>
      <vt:lpstr>Distributed solar is coming and needs managing</vt:lpstr>
      <vt:lpstr>Hybrid systems, including storage</vt:lpstr>
      <vt:lpstr>Social impacts - job creation</vt:lpstr>
      <vt:lpstr>Selected World Bank projects</vt:lpstr>
      <vt:lpstr>Morocco – Noor Ouarzazate complex</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Zuzana</dc:creator>
  <cp:lastModifiedBy>Pranav Vaidya</cp:lastModifiedBy>
  <cp:revision>568</cp:revision>
  <dcterms:created xsi:type="dcterms:W3CDTF">2015-02-05T10:40:15Z</dcterms:created>
  <dcterms:modified xsi:type="dcterms:W3CDTF">2022-06-14T19:00:17Z</dcterms:modified>
</cp:coreProperties>
</file>