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315" r:id="rId3"/>
    <p:sldId id="330" r:id="rId4"/>
    <p:sldId id="316" r:id="rId5"/>
    <p:sldId id="309" r:id="rId6"/>
    <p:sldId id="328" r:id="rId7"/>
    <p:sldId id="300" r:id="rId8"/>
    <p:sldId id="323" r:id="rId9"/>
    <p:sldId id="329" r:id="rId10"/>
    <p:sldId id="314" r:id="rId11"/>
    <p:sldId id="326" r:id="rId12"/>
    <p:sldId id="327" r:id="rId13"/>
    <p:sldId id="325" r:id="rId14"/>
    <p:sldId id="294" r:id="rId15"/>
    <p:sldId id="331" r:id="rId16"/>
    <p:sldId id="332" r:id="rId17"/>
    <p:sldId id="297" r:id="rId18"/>
    <p:sldId id="333" r:id="rId19"/>
    <p:sldId id="335" r:id="rId20"/>
    <p:sldId id="336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elyn Rosales" initials="E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F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624BD-1327-49D9-B9BD-C3DECA4C57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7C365A-281A-4F2A-9522-C66020E070FD}">
      <dgm:prSet phldrT="[Text]" custT="1"/>
      <dgm:spPr/>
      <dgm:t>
        <a:bodyPr/>
        <a:lstStyle/>
        <a:p>
          <a:r>
            <a:rPr lang="en-US" sz="1100" b="1" dirty="0" smtClean="0"/>
            <a:t>Evaluation of  Urumqi PT ITS System </a:t>
          </a:r>
          <a:endParaRPr lang="en-US" sz="1100" b="1" dirty="0"/>
        </a:p>
      </dgm:t>
    </dgm:pt>
    <dgm:pt modelId="{174C9B09-5F89-4BF2-A0DF-ED60D8EC64B9}" type="par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19646417-17EE-44D1-A71E-1F164209F3F0}" type="sib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2CA6A6E3-D20F-4392-AA9F-44BE298A3E06}">
      <dgm:prSet phldrT="[Text]" custT="1"/>
      <dgm:spPr/>
      <dgm:t>
        <a:bodyPr/>
        <a:lstStyle/>
        <a:p>
          <a:r>
            <a:rPr lang="en-US" sz="1100" b="1" dirty="0" smtClean="0"/>
            <a:t>Future Challenges</a:t>
          </a:r>
          <a:endParaRPr lang="en-US" sz="1100" b="1" dirty="0"/>
        </a:p>
      </dgm:t>
    </dgm:pt>
    <dgm:pt modelId="{DD4B7DB9-F518-416D-BB03-2F76045DF592}" type="par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AF4AC1FD-06A3-49C6-B79F-09610E6641FC}" type="sib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862D3AE8-EBB0-4617-9D1E-D07BF3808E60}">
      <dgm:prSet phldrT="[Text]" custT="1"/>
      <dgm:spPr/>
      <dgm:t>
        <a:bodyPr/>
        <a:lstStyle/>
        <a:p>
          <a:r>
            <a:rPr lang="en-US" sz="1100" b="1" dirty="0" smtClean="0"/>
            <a:t>Lessons Learned</a:t>
          </a:r>
          <a:endParaRPr lang="en-US" sz="1100" b="1" dirty="0"/>
        </a:p>
      </dgm:t>
    </dgm:pt>
    <dgm:pt modelId="{526B9525-2118-4D81-AE7B-9AF58FB7463A}" type="sib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9F5CC5D-5356-4551-9D5F-BD397AF653F4}" type="par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7F34CC89-CFD3-41CD-9F37-9146AE0DBDD5}">
      <dgm:prSet phldrT="[Text]" custT="1"/>
      <dgm:spPr/>
      <dgm:t>
        <a:bodyPr/>
        <a:lstStyle/>
        <a:p>
          <a:r>
            <a:rPr lang="en-US" sz="1100" b="1" dirty="0" smtClean="0"/>
            <a:t>Bank Financed ITS Projects</a:t>
          </a:r>
          <a:endParaRPr lang="en-US" sz="1100" b="1" dirty="0"/>
        </a:p>
      </dgm:t>
    </dgm:pt>
    <dgm:pt modelId="{38AEAD7B-7226-40F1-B7DE-E80B4CF5D3D1}" type="sib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12EA230A-3637-457A-BFBA-BDED9AEB1777}" type="par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E13BA9C8-D1DB-4319-95CD-86533D244100}" type="pres">
      <dgm:prSet presAssocID="{141624BD-1327-49D9-B9BD-C3DECA4C57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FE4C4-E9D3-4EC0-9E01-FACFA19A1AAA}" type="pres">
      <dgm:prSet presAssocID="{7F34CC89-CFD3-41CD-9F37-9146AE0DBDD5}" presName="node" presStyleLbl="node1" presStyleIdx="0" presStyleCnt="4" custScaleX="353232" custLinFactNeighborX="4373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40FCD-E850-427A-8E25-F813328C0949}" type="pres">
      <dgm:prSet presAssocID="{38AEAD7B-7226-40F1-B7DE-E80B4CF5D3D1}" presName="sibTrans" presStyleCnt="0"/>
      <dgm:spPr/>
    </dgm:pt>
    <dgm:pt modelId="{D7484D14-BB98-44D7-B5FC-28999D9EB4A5}" type="pres">
      <dgm:prSet presAssocID="{F97C365A-281A-4F2A-9522-C66020E070FD}" presName="node" presStyleLbl="node1" presStyleIdx="1" presStyleCnt="4" custScaleX="373447" custLinFactNeighborX="-2858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AA8D4-4C27-449D-88F8-4B2B69F62E4D}" type="pres">
      <dgm:prSet presAssocID="{19646417-17EE-44D1-A71E-1F164209F3F0}" presName="sibTrans" presStyleCnt="0"/>
      <dgm:spPr/>
    </dgm:pt>
    <dgm:pt modelId="{8F4DBC1A-3782-4827-96C3-60C1A624BB27}" type="pres">
      <dgm:prSet presAssocID="{862D3AE8-EBB0-4617-9D1E-D07BF3808E60}" presName="node" presStyleLbl="node1" presStyleIdx="2" presStyleCnt="4" custScaleX="355808" custLinFactNeighborX="-10484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30CC-E5B2-49DC-A8C9-1C91647A15FF}" type="pres">
      <dgm:prSet presAssocID="{526B9525-2118-4D81-AE7B-9AF58FB7463A}" presName="sibTrans" presStyleCnt="0"/>
      <dgm:spPr/>
    </dgm:pt>
    <dgm:pt modelId="{A326A222-91A2-4ACA-A628-120E0930110D}" type="pres">
      <dgm:prSet presAssocID="{2CA6A6E3-D20F-4392-AA9F-44BE298A3E06}" presName="node" presStyleLbl="node1" presStyleIdx="3" presStyleCnt="4" custScaleX="344636" custLinFactNeighborX="-14554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42781A-F484-43A1-8703-F3D98B3D8819}" type="presOf" srcId="{141624BD-1327-49D9-B9BD-C3DECA4C5738}" destId="{E13BA9C8-D1DB-4319-95CD-86533D244100}" srcOrd="0" destOrd="0" presId="urn:microsoft.com/office/officeart/2005/8/layout/default"/>
    <dgm:cxn modelId="{AD24F187-A2EC-41F1-957A-3E2A6618FB16}" type="presOf" srcId="{862D3AE8-EBB0-4617-9D1E-D07BF3808E60}" destId="{8F4DBC1A-3782-4827-96C3-60C1A624BB27}" srcOrd="0" destOrd="0" presId="urn:microsoft.com/office/officeart/2005/8/layout/default"/>
    <dgm:cxn modelId="{8E2973D9-88F6-4FFD-BE18-D95B0709B7A2}" srcId="{141624BD-1327-49D9-B9BD-C3DECA4C5738}" destId="{862D3AE8-EBB0-4617-9D1E-D07BF3808E60}" srcOrd="2" destOrd="0" parTransId="{E9F5CC5D-5356-4551-9D5F-BD397AF653F4}" sibTransId="{526B9525-2118-4D81-AE7B-9AF58FB7463A}"/>
    <dgm:cxn modelId="{EC4B9C16-20F2-4553-B180-C7C328178102}" type="presOf" srcId="{7F34CC89-CFD3-41CD-9F37-9146AE0DBDD5}" destId="{12CFE4C4-E9D3-4EC0-9E01-FACFA19A1AAA}" srcOrd="0" destOrd="0" presId="urn:microsoft.com/office/officeart/2005/8/layout/default"/>
    <dgm:cxn modelId="{4793C98A-A2E4-4BD9-A25B-448930D43E94}" srcId="{141624BD-1327-49D9-B9BD-C3DECA4C5738}" destId="{2CA6A6E3-D20F-4392-AA9F-44BE298A3E06}" srcOrd="3" destOrd="0" parTransId="{DD4B7DB9-F518-416D-BB03-2F76045DF592}" sibTransId="{AF4AC1FD-06A3-49C6-B79F-09610E6641FC}"/>
    <dgm:cxn modelId="{2D6D78E6-299C-4C19-9714-7F3A4AEF01AC}" srcId="{141624BD-1327-49D9-B9BD-C3DECA4C5738}" destId="{7F34CC89-CFD3-41CD-9F37-9146AE0DBDD5}" srcOrd="0" destOrd="0" parTransId="{12EA230A-3637-457A-BFBA-BDED9AEB1777}" sibTransId="{38AEAD7B-7226-40F1-B7DE-E80B4CF5D3D1}"/>
    <dgm:cxn modelId="{25536C24-E6E3-4CA4-A1B3-E11A0A12427F}" type="presOf" srcId="{F97C365A-281A-4F2A-9522-C66020E070FD}" destId="{D7484D14-BB98-44D7-B5FC-28999D9EB4A5}" srcOrd="0" destOrd="0" presId="urn:microsoft.com/office/officeart/2005/8/layout/default"/>
    <dgm:cxn modelId="{25106B5A-ED55-4C3D-83EE-934095FD9071}" srcId="{141624BD-1327-49D9-B9BD-C3DECA4C5738}" destId="{F97C365A-281A-4F2A-9522-C66020E070FD}" srcOrd="1" destOrd="0" parTransId="{174C9B09-5F89-4BF2-A0DF-ED60D8EC64B9}" sibTransId="{19646417-17EE-44D1-A71E-1F164209F3F0}"/>
    <dgm:cxn modelId="{1160FDA1-D431-4A54-9382-92D4D852F747}" type="presOf" srcId="{2CA6A6E3-D20F-4392-AA9F-44BE298A3E06}" destId="{A326A222-91A2-4ACA-A628-120E0930110D}" srcOrd="0" destOrd="0" presId="urn:microsoft.com/office/officeart/2005/8/layout/default"/>
    <dgm:cxn modelId="{5111B089-D563-4769-96DE-FA3CDEFAAA10}" type="presParOf" srcId="{E13BA9C8-D1DB-4319-95CD-86533D244100}" destId="{12CFE4C4-E9D3-4EC0-9E01-FACFA19A1AAA}" srcOrd="0" destOrd="0" presId="urn:microsoft.com/office/officeart/2005/8/layout/default"/>
    <dgm:cxn modelId="{5D97D8C3-A730-477D-8C4F-CF2AE5F90A16}" type="presParOf" srcId="{E13BA9C8-D1DB-4319-95CD-86533D244100}" destId="{E2340FCD-E850-427A-8E25-F813328C0949}" srcOrd="1" destOrd="0" presId="urn:microsoft.com/office/officeart/2005/8/layout/default"/>
    <dgm:cxn modelId="{5AE51D32-8E2D-447C-9D10-BA292A1C37ED}" type="presParOf" srcId="{E13BA9C8-D1DB-4319-95CD-86533D244100}" destId="{D7484D14-BB98-44D7-B5FC-28999D9EB4A5}" srcOrd="2" destOrd="0" presId="urn:microsoft.com/office/officeart/2005/8/layout/default"/>
    <dgm:cxn modelId="{A4F12CE3-A924-4F6B-974A-B204657378CF}" type="presParOf" srcId="{E13BA9C8-D1DB-4319-95CD-86533D244100}" destId="{C34AA8D4-4C27-449D-88F8-4B2B69F62E4D}" srcOrd="3" destOrd="0" presId="urn:microsoft.com/office/officeart/2005/8/layout/default"/>
    <dgm:cxn modelId="{94F9FA79-0579-43DC-A4C9-722C3EE1D1A0}" type="presParOf" srcId="{E13BA9C8-D1DB-4319-95CD-86533D244100}" destId="{8F4DBC1A-3782-4827-96C3-60C1A624BB27}" srcOrd="4" destOrd="0" presId="urn:microsoft.com/office/officeart/2005/8/layout/default"/>
    <dgm:cxn modelId="{BC706926-1E38-4E97-8492-D42C940DFBA2}" type="presParOf" srcId="{E13BA9C8-D1DB-4319-95CD-86533D244100}" destId="{CF2530CC-E5B2-49DC-A8C9-1C91647A15FF}" srcOrd="5" destOrd="0" presId="urn:microsoft.com/office/officeart/2005/8/layout/default"/>
    <dgm:cxn modelId="{77868018-80DC-4326-9189-69B6910B5722}" type="presParOf" srcId="{E13BA9C8-D1DB-4319-95CD-86533D244100}" destId="{A326A222-91A2-4ACA-A628-120E093011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1624BD-1327-49D9-B9BD-C3DECA4C57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34CC89-CFD3-41CD-9F37-9146AE0DBDD5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2EA230A-3637-457A-BFBA-BDED9AEB1777}" type="par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38AEAD7B-7226-40F1-B7DE-E80B4CF5D3D1}" type="sib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F97C365A-281A-4F2A-9522-C66020E070FD}">
      <dgm:prSet phldrT="[Text]" custT="1"/>
      <dgm:spPr/>
      <dgm:t>
        <a:bodyPr/>
        <a:lstStyle/>
        <a:p>
          <a:r>
            <a:rPr lang="en-US" sz="1400" b="1" dirty="0" smtClean="0"/>
            <a:t>Evaluation of Urumqi  PT ITS System</a:t>
          </a:r>
          <a:endParaRPr lang="en-US" sz="1400" b="1" dirty="0"/>
        </a:p>
      </dgm:t>
    </dgm:pt>
    <dgm:pt modelId="{174C9B09-5F89-4BF2-A0DF-ED60D8EC64B9}" type="par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19646417-17EE-44D1-A71E-1F164209F3F0}" type="sib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2CA6A6E3-D20F-4392-AA9F-44BE298A3E06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DD4B7DB9-F518-416D-BB03-2F76045DF592}" type="par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AF4AC1FD-06A3-49C6-B79F-09610E6641FC}" type="sib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862D3AE8-EBB0-4617-9D1E-D07BF3808E6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526B9525-2118-4D81-AE7B-9AF58FB7463A}" type="sib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9F5CC5D-5356-4551-9D5F-BD397AF653F4}" type="par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13BA9C8-D1DB-4319-95CD-86533D244100}" type="pres">
      <dgm:prSet presAssocID="{141624BD-1327-49D9-B9BD-C3DECA4C57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FE4C4-E9D3-4EC0-9E01-FACFA19A1AAA}" type="pres">
      <dgm:prSet presAssocID="{7F34CC89-CFD3-41CD-9F37-9146AE0DBDD5}" presName="node" presStyleLbl="node1" presStyleIdx="0" presStyleCnt="4" custScaleX="374450" custLinFactNeighborX="4373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40FCD-E850-427A-8E25-F813328C0949}" type="pres">
      <dgm:prSet presAssocID="{38AEAD7B-7226-40F1-B7DE-E80B4CF5D3D1}" presName="sibTrans" presStyleCnt="0"/>
      <dgm:spPr/>
    </dgm:pt>
    <dgm:pt modelId="{D7484D14-BB98-44D7-B5FC-28999D9EB4A5}" type="pres">
      <dgm:prSet presAssocID="{F97C365A-281A-4F2A-9522-C66020E070FD}" presName="node" presStyleLbl="node1" presStyleIdx="1" presStyleCnt="4" custScaleX="508771" custScaleY="108864" custLinFactNeighborX="-2858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AA8D4-4C27-449D-88F8-4B2B69F62E4D}" type="pres">
      <dgm:prSet presAssocID="{19646417-17EE-44D1-A71E-1F164209F3F0}" presName="sibTrans" presStyleCnt="0"/>
      <dgm:spPr/>
    </dgm:pt>
    <dgm:pt modelId="{8F4DBC1A-3782-4827-96C3-60C1A624BB27}" type="pres">
      <dgm:prSet presAssocID="{862D3AE8-EBB0-4617-9D1E-D07BF3808E60}" presName="node" presStyleLbl="node1" presStyleIdx="2" presStyleCnt="4" custScaleX="343653" custLinFactNeighborX="-10484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30CC-E5B2-49DC-A8C9-1C91647A15FF}" type="pres">
      <dgm:prSet presAssocID="{526B9525-2118-4D81-AE7B-9AF58FB7463A}" presName="sibTrans" presStyleCnt="0"/>
      <dgm:spPr/>
    </dgm:pt>
    <dgm:pt modelId="{A326A222-91A2-4ACA-A628-120E0930110D}" type="pres">
      <dgm:prSet presAssocID="{2CA6A6E3-D20F-4392-AA9F-44BE298A3E06}" presName="node" presStyleLbl="node1" presStyleIdx="3" presStyleCnt="4" custScaleX="336417" custLinFactNeighborX="-14554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E9CDB1-95D3-4C38-8791-5AB12D3E2992}" type="presOf" srcId="{F97C365A-281A-4F2A-9522-C66020E070FD}" destId="{D7484D14-BB98-44D7-B5FC-28999D9EB4A5}" srcOrd="0" destOrd="0" presId="urn:microsoft.com/office/officeart/2005/8/layout/default"/>
    <dgm:cxn modelId="{8E2973D9-88F6-4FFD-BE18-D95B0709B7A2}" srcId="{141624BD-1327-49D9-B9BD-C3DECA4C5738}" destId="{862D3AE8-EBB0-4617-9D1E-D07BF3808E60}" srcOrd="2" destOrd="0" parTransId="{E9F5CC5D-5356-4551-9D5F-BD397AF653F4}" sibTransId="{526B9525-2118-4D81-AE7B-9AF58FB7463A}"/>
    <dgm:cxn modelId="{4793C98A-A2E4-4BD9-A25B-448930D43E94}" srcId="{141624BD-1327-49D9-B9BD-C3DECA4C5738}" destId="{2CA6A6E3-D20F-4392-AA9F-44BE298A3E06}" srcOrd="3" destOrd="0" parTransId="{DD4B7DB9-F518-416D-BB03-2F76045DF592}" sibTransId="{AF4AC1FD-06A3-49C6-B79F-09610E6641FC}"/>
    <dgm:cxn modelId="{32120539-0DE5-46C4-B38E-6BD009CF3992}" type="presOf" srcId="{7F34CC89-CFD3-41CD-9F37-9146AE0DBDD5}" destId="{12CFE4C4-E9D3-4EC0-9E01-FACFA19A1AAA}" srcOrd="0" destOrd="0" presId="urn:microsoft.com/office/officeart/2005/8/layout/default"/>
    <dgm:cxn modelId="{2D6D78E6-299C-4C19-9714-7F3A4AEF01AC}" srcId="{141624BD-1327-49D9-B9BD-C3DECA4C5738}" destId="{7F34CC89-CFD3-41CD-9F37-9146AE0DBDD5}" srcOrd="0" destOrd="0" parTransId="{12EA230A-3637-457A-BFBA-BDED9AEB1777}" sibTransId="{38AEAD7B-7226-40F1-B7DE-E80B4CF5D3D1}"/>
    <dgm:cxn modelId="{0B8F1CF0-4142-44E3-89AA-17C6723AC579}" type="presOf" srcId="{141624BD-1327-49D9-B9BD-C3DECA4C5738}" destId="{E13BA9C8-D1DB-4319-95CD-86533D244100}" srcOrd="0" destOrd="0" presId="urn:microsoft.com/office/officeart/2005/8/layout/default"/>
    <dgm:cxn modelId="{25106B5A-ED55-4C3D-83EE-934095FD9071}" srcId="{141624BD-1327-49D9-B9BD-C3DECA4C5738}" destId="{F97C365A-281A-4F2A-9522-C66020E070FD}" srcOrd="1" destOrd="0" parTransId="{174C9B09-5F89-4BF2-A0DF-ED60D8EC64B9}" sibTransId="{19646417-17EE-44D1-A71E-1F164209F3F0}"/>
    <dgm:cxn modelId="{04AE5DC7-DC11-407F-8899-210C0F4C57AC}" type="presOf" srcId="{2CA6A6E3-D20F-4392-AA9F-44BE298A3E06}" destId="{A326A222-91A2-4ACA-A628-120E0930110D}" srcOrd="0" destOrd="0" presId="urn:microsoft.com/office/officeart/2005/8/layout/default"/>
    <dgm:cxn modelId="{D3BF8A4F-B95D-4399-8958-642FB750728B}" type="presOf" srcId="{862D3AE8-EBB0-4617-9D1E-D07BF3808E60}" destId="{8F4DBC1A-3782-4827-96C3-60C1A624BB27}" srcOrd="0" destOrd="0" presId="urn:microsoft.com/office/officeart/2005/8/layout/default"/>
    <dgm:cxn modelId="{B79EC045-99D0-4F03-918F-B5F1C7F743BD}" type="presParOf" srcId="{E13BA9C8-D1DB-4319-95CD-86533D244100}" destId="{12CFE4C4-E9D3-4EC0-9E01-FACFA19A1AAA}" srcOrd="0" destOrd="0" presId="urn:microsoft.com/office/officeart/2005/8/layout/default"/>
    <dgm:cxn modelId="{F69A464A-FC6F-4376-9F02-CCB615A5208D}" type="presParOf" srcId="{E13BA9C8-D1DB-4319-95CD-86533D244100}" destId="{E2340FCD-E850-427A-8E25-F813328C0949}" srcOrd="1" destOrd="0" presId="urn:microsoft.com/office/officeart/2005/8/layout/default"/>
    <dgm:cxn modelId="{DE497CD0-A3E4-4859-B7CD-2E061752FC91}" type="presParOf" srcId="{E13BA9C8-D1DB-4319-95CD-86533D244100}" destId="{D7484D14-BB98-44D7-B5FC-28999D9EB4A5}" srcOrd="2" destOrd="0" presId="urn:microsoft.com/office/officeart/2005/8/layout/default"/>
    <dgm:cxn modelId="{2A02679C-6852-4F51-AF23-ED28482D0078}" type="presParOf" srcId="{E13BA9C8-D1DB-4319-95CD-86533D244100}" destId="{C34AA8D4-4C27-449D-88F8-4B2B69F62E4D}" srcOrd="3" destOrd="0" presId="urn:microsoft.com/office/officeart/2005/8/layout/default"/>
    <dgm:cxn modelId="{F4B5265A-F2D1-46ED-80F9-CAEBB3664551}" type="presParOf" srcId="{E13BA9C8-D1DB-4319-95CD-86533D244100}" destId="{8F4DBC1A-3782-4827-96C3-60C1A624BB27}" srcOrd="4" destOrd="0" presId="urn:microsoft.com/office/officeart/2005/8/layout/default"/>
    <dgm:cxn modelId="{B79ED17F-AF44-4E58-B8A2-54B4C3B1AADD}" type="presParOf" srcId="{E13BA9C8-D1DB-4319-95CD-86533D244100}" destId="{CF2530CC-E5B2-49DC-A8C9-1C91647A15FF}" srcOrd="5" destOrd="0" presId="urn:microsoft.com/office/officeart/2005/8/layout/default"/>
    <dgm:cxn modelId="{9456C40B-2FD6-4A9A-A3D1-644C576FEE49}" type="presParOf" srcId="{E13BA9C8-D1DB-4319-95CD-86533D244100}" destId="{A326A222-91A2-4ACA-A628-120E093011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41624BD-1327-49D9-B9BD-C3DECA4C57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34CC89-CFD3-41CD-9F37-9146AE0DBDD5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2EA230A-3637-457A-BFBA-BDED9AEB1777}" type="par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38AEAD7B-7226-40F1-B7DE-E80B4CF5D3D1}" type="sib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F97C365A-281A-4F2A-9522-C66020E070FD}">
      <dgm:prSet phldrT="[Text]" custT="1"/>
      <dgm:spPr/>
      <dgm:t>
        <a:bodyPr/>
        <a:lstStyle/>
        <a:p>
          <a:r>
            <a:rPr lang="en-US" sz="1800" b="1" dirty="0" smtClean="0"/>
            <a:t>Evaluation of Urumqi  PT ITS System</a:t>
          </a:r>
          <a:endParaRPr lang="en-US" sz="1800" b="1" dirty="0"/>
        </a:p>
      </dgm:t>
    </dgm:pt>
    <dgm:pt modelId="{174C9B09-5F89-4BF2-A0DF-ED60D8EC64B9}" type="par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19646417-17EE-44D1-A71E-1F164209F3F0}" type="sib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2CA6A6E3-D20F-4392-AA9F-44BE298A3E06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DD4B7DB9-F518-416D-BB03-2F76045DF592}" type="par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AF4AC1FD-06A3-49C6-B79F-09610E6641FC}" type="sib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862D3AE8-EBB0-4617-9D1E-D07BF3808E6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526B9525-2118-4D81-AE7B-9AF58FB7463A}" type="sib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9F5CC5D-5356-4551-9D5F-BD397AF653F4}" type="par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13BA9C8-D1DB-4319-95CD-86533D244100}" type="pres">
      <dgm:prSet presAssocID="{141624BD-1327-49D9-B9BD-C3DECA4C57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FE4C4-E9D3-4EC0-9E01-FACFA19A1AAA}" type="pres">
      <dgm:prSet presAssocID="{7F34CC89-CFD3-41CD-9F37-9146AE0DBDD5}" presName="node" presStyleLbl="node1" presStyleIdx="0" presStyleCnt="4" custScaleX="516607" custScaleY="176797" custLinFactX="-80697" custLinFactNeighborX="-100000" custLinFactNeighborY="-33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40FCD-E850-427A-8E25-F813328C0949}" type="pres">
      <dgm:prSet presAssocID="{38AEAD7B-7226-40F1-B7DE-E80B4CF5D3D1}" presName="sibTrans" presStyleCnt="0"/>
      <dgm:spPr/>
    </dgm:pt>
    <dgm:pt modelId="{D7484D14-BB98-44D7-B5FC-28999D9EB4A5}" type="pres">
      <dgm:prSet presAssocID="{F97C365A-281A-4F2A-9522-C66020E070FD}" presName="node" presStyleLbl="node1" presStyleIdx="1" presStyleCnt="4" custScaleX="1169963" custScaleY="176797" custLinFactNeighborX="-32196" custLinFactNeighborY="-11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AA8D4-4C27-449D-88F8-4B2B69F62E4D}" type="pres">
      <dgm:prSet presAssocID="{19646417-17EE-44D1-A71E-1F164209F3F0}" presName="sibTrans" presStyleCnt="0"/>
      <dgm:spPr/>
    </dgm:pt>
    <dgm:pt modelId="{8F4DBC1A-3782-4827-96C3-60C1A624BB27}" type="pres">
      <dgm:prSet presAssocID="{862D3AE8-EBB0-4617-9D1E-D07BF3808E60}" presName="node" presStyleLbl="node1" presStyleIdx="2" presStyleCnt="4" custScaleX="504974" custScaleY="176797" custLinFactNeighborX="-15451" custLinFactNeighborY="-11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30CC-E5B2-49DC-A8C9-1C91647A15FF}" type="pres">
      <dgm:prSet presAssocID="{526B9525-2118-4D81-AE7B-9AF58FB7463A}" presName="sibTrans" presStyleCnt="0"/>
      <dgm:spPr/>
    </dgm:pt>
    <dgm:pt modelId="{A326A222-91A2-4ACA-A628-120E0930110D}" type="pres">
      <dgm:prSet presAssocID="{2CA6A6E3-D20F-4392-AA9F-44BE298A3E06}" presName="node" presStyleLbl="node1" presStyleIdx="3" presStyleCnt="4" custScaleX="641904" custScaleY="195539" custLinFactNeighborX="-14554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03F9BD-4B6B-4EAD-82A3-B2F348FC8B9F}" type="presOf" srcId="{2CA6A6E3-D20F-4392-AA9F-44BE298A3E06}" destId="{A326A222-91A2-4ACA-A628-120E0930110D}" srcOrd="0" destOrd="0" presId="urn:microsoft.com/office/officeart/2005/8/layout/default"/>
    <dgm:cxn modelId="{2D6D78E6-299C-4C19-9714-7F3A4AEF01AC}" srcId="{141624BD-1327-49D9-B9BD-C3DECA4C5738}" destId="{7F34CC89-CFD3-41CD-9F37-9146AE0DBDD5}" srcOrd="0" destOrd="0" parTransId="{12EA230A-3637-457A-BFBA-BDED9AEB1777}" sibTransId="{38AEAD7B-7226-40F1-B7DE-E80B4CF5D3D1}"/>
    <dgm:cxn modelId="{D93CC3A2-B1DC-46F6-BFEA-54B2C98263F9}" type="presOf" srcId="{7F34CC89-CFD3-41CD-9F37-9146AE0DBDD5}" destId="{12CFE4C4-E9D3-4EC0-9E01-FACFA19A1AAA}" srcOrd="0" destOrd="0" presId="urn:microsoft.com/office/officeart/2005/8/layout/default"/>
    <dgm:cxn modelId="{6D545A0D-BD81-4FF8-AFA9-B8675D38AADC}" type="presOf" srcId="{141624BD-1327-49D9-B9BD-C3DECA4C5738}" destId="{E13BA9C8-D1DB-4319-95CD-86533D244100}" srcOrd="0" destOrd="0" presId="urn:microsoft.com/office/officeart/2005/8/layout/default"/>
    <dgm:cxn modelId="{0A01A599-ABA8-4850-B614-7CB6EE3AE9A7}" type="presOf" srcId="{F97C365A-281A-4F2A-9522-C66020E070FD}" destId="{D7484D14-BB98-44D7-B5FC-28999D9EB4A5}" srcOrd="0" destOrd="0" presId="urn:microsoft.com/office/officeart/2005/8/layout/default"/>
    <dgm:cxn modelId="{4793C98A-A2E4-4BD9-A25B-448930D43E94}" srcId="{141624BD-1327-49D9-B9BD-C3DECA4C5738}" destId="{2CA6A6E3-D20F-4392-AA9F-44BE298A3E06}" srcOrd="3" destOrd="0" parTransId="{DD4B7DB9-F518-416D-BB03-2F76045DF592}" sibTransId="{AF4AC1FD-06A3-49C6-B79F-09610E6641FC}"/>
    <dgm:cxn modelId="{D7133424-AE52-4BA2-B494-DF8DD2A8A79D}" type="presOf" srcId="{862D3AE8-EBB0-4617-9D1E-D07BF3808E60}" destId="{8F4DBC1A-3782-4827-96C3-60C1A624BB27}" srcOrd="0" destOrd="0" presId="urn:microsoft.com/office/officeart/2005/8/layout/default"/>
    <dgm:cxn modelId="{8E2973D9-88F6-4FFD-BE18-D95B0709B7A2}" srcId="{141624BD-1327-49D9-B9BD-C3DECA4C5738}" destId="{862D3AE8-EBB0-4617-9D1E-D07BF3808E60}" srcOrd="2" destOrd="0" parTransId="{E9F5CC5D-5356-4551-9D5F-BD397AF653F4}" sibTransId="{526B9525-2118-4D81-AE7B-9AF58FB7463A}"/>
    <dgm:cxn modelId="{25106B5A-ED55-4C3D-83EE-934095FD9071}" srcId="{141624BD-1327-49D9-B9BD-C3DECA4C5738}" destId="{F97C365A-281A-4F2A-9522-C66020E070FD}" srcOrd="1" destOrd="0" parTransId="{174C9B09-5F89-4BF2-A0DF-ED60D8EC64B9}" sibTransId="{19646417-17EE-44D1-A71E-1F164209F3F0}"/>
    <dgm:cxn modelId="{EFAE000B-9B74-48AD-AE52-729A906AE414}" type="presParOf" srcId="{E13BA9C8-D1DB-4319-95CD-86533D244100}" destId="{12CFE4C4-E9D3-4EC0-9E01-FACFA19A1AAA}" srcOrd="0" destOrd="0" presId="urn:microsoft.com/office/officeart/2005/8/layout/default"/>
    <dgm:cxn modelId="{8AB39783-EBCD-4D58-95A0-0F7B07C93485}" type="presParOf" srcId="{E13BA9C8-D1DB-4319-95CD-86533D244100}" destId="{E2340FCD-E850-427A-8E25-F813328C0949}" srcOrd="1" destOrd="0" presId="urn:microsoft.com/office/officeart/2005/8/layout/default"/>
    <dgm:cxn modelId="{12A132D2-C71F-4B1F-A7E9-4CDB313083C8}" type="presParOf" srcId="{E13BA9C8-D1DB-4319-95CD-86533D244100}" destId="{D7484D14-BB98-44D7-B5FC-28999D9EB4A5}" srcOrd="2" destOrd="0" presId="urn:microsoft.com/office/officeart/2005/8/layout/default"/>
    <dgm:cxn modelId="{7D760EF7-E873-468C-A62F-89EB507554AD}" type="presParOf" srcId="{E13BA9C8-D1DB-4319-95CD-86533D244100}" destId="{C34AA8D4-4C27-449D-88F8-4B2B69F62E4D}" srcOrd="3" destOrd="0" presId="urn:microsoft.com/office/officeart/2005/8/layout/default"/>
    <dgm:cxn modelId="{490E81DD-B542-4890-BD81-F36765896833}" type="presParOf" srcId="{E13BA9C8-D1DB-4319-95CD-86533D244100}" destId="{8F4DBC1A-3782-4827-96C3-60C1A624BB27}" srcOrd="4" destOrd="0" presId="urn:microsoft.com/office/officeart/2005/8/layout/default"/>
    <dgm:cxn modelId="{10A89D38-EC58-48C4-87E4-14DD090D05E5}" type="presParOf" srcId="{E13BA9C8-D1DB-4319-95CD-86533D244100}" destId="{CF2530CC-E5B2-49DC-A8C9-1C91647A15FF}" srcOrd="5" destOrd="0" presId="urn:microsoft.com/office/officeart/2005/8/layout/default"/>
    <dgm:cxn modelId="{C53E9B68-5D26-4A49-9C91-7824AB5598B3}" type="presParOf" srcId="{E13BA9C8-D1DB-4319-95CD-86533D244100}" destId="{A326A222-91A2-4ACA-A628-120E093011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41624BD-1327-49D9-B9BD-C3DECA4C57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34CC89-CFD3-41CD-9F37-9146AE0DBDD5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2EA230A-3637-457A-BFBA-BDED9AEB1777}" type="par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38AEAD7B-7226-40F1-B7DE-E80B4CF5D3D1}" type="sib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F97C365A-281A-4F2A-9522-C66020E070FD}">
      <dgm:prSet phldrT="[Text]" custT="1"/>
      <dgm:spPr/>
      <dgm:t>
        <a:bodyPr/>
        <a:lstStyle/>
        <a:p>
          <a:r>
            <a:rPr lang="en-US" sz="1800" b="1" dirty="0" smtClean="0"/>
            <a:t>Evaluation of Urumqi PT ITS System</a:t>
          </a:r>
          <a:endParaRPr lang="en-US" sz="1800" b="1" dirty="0"/>
        </a:p>
      </dgm:t>
    </dgm:pt>
    <dgm:pt modelId="{174C9B09-5F89-4BF2-A0DF-ED60D8EC64B9}" type="par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19646417-17EE-44D1-A71E-1F164209F3F0}" type="sib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2CA6A6E3-D20F-4392-AA9F-44BE298A3E06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DD4B7DB9-F518-416D-BB03-2F76045DF592}" type="par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AF4AC1FD-06A3-49C6-B79F-09610E6641FC}" type="sib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862D3AE8-EBB0-4617-9D1E-D07BF3808E6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526B9525-2118-4D81-AE7B-9AF58FB7463A}" type="sib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9F5CC5D-5356-4551-9D5F-BD397AF653F4}" type="par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13BA9C8-D1DB-4319-95CD-86533D244100}" type="pres">
      <dgm:prSet presAssocID="{141624BD-1327-49D9-B9BD-C3DECA4C57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FE4C4-E9D3-4EC0-9E01-FACFA19A1AAA}" type="pres">
      <dgm:prSet presAssocID="{7F34CC89-CFD3-41CD-9F37-9146AE0DBDD5}" presName="node" presStyleLbl="node1" presStyleIdx="0" presStyleCnt="4" custScaleX="516607" custScaleY="176797" custLinFactX="-80697" custLinFactNeighborX="-100000" custLinFactNeighborY="-33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40FCD-E850-427A-8E25-F813328C0949}" type="pres">
      <dgm:prSet presAssocID="{38AEAD7B-7226-40F1-B7DE-E80B4CF5D3D1}" presName="sibTrans" presStyleCnt="0"/>
      <dgm:spPr/>
    </dgm:pt>
    <dgm:pt modelId="{D7484D14-BB98-44D7-B5FC-28999D9EB4A5}" type="pres">
      <dgm:prSet presAssocID="{F97C365A-281A-4F2A-9522-C66020E070FD}" presName="node" presStyleLbl="node1" presStyleIdx="1" presStyleCnt="4" custScaleX="1169963" custScaleY="176797" custLinFactNeighborX="-32196" custLinFactNeighborY="-11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AA8D4-4C27-449D-88F8-4B2B69F62E4D}" type="pres">
      <dgm:prSet presAssocID="{19646417-17EE-44D1-A71E-1F164209F3F0}" presName="sibTrans" presStyleCnt="0"/>
      <dgm:spPr/>
    </dgm:pt>
    <dgm:pt modelId="{8F4DBC1A-3782-4827-96C3-60C1A624BB27}" type="pres">
      <dgm:prSet presAssocID="{862D3AE8-EBB0-4617-9D1E-D07BF3808E60}" presName="node" presStyleLbl="node1" presStyleIdx="2" presStyleCnt="4" custScaleX="504974" custScaleY="176797" custLinFactNeighborX="-15451" custLinFactNeighborY="-11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30CC-E5B2-49DC-A8C9-1C91647A15FF}" type="pres">
      <dgm:prSet presAssocID="{526B9525-2118-4D81-AE7B-9AF58FB7463A}" presName="sibTrans" presStyleCnt="0"/>
      <dgm:spPr/>
    </dgm:pt>
    <dgm:pt modelId="{A326A222-91A2-4ACA-A628-120E0930110D}" type="pres">
      <dgm:prSet presAssocID="{2CA6A6E3-D20F-4392-AA9F-44BE298A3E06}" presName="node" presStyleLbl="node1" presStyleIdx="3" presStyleCnt="4" custScaleX="641904" custScaleY="195539" custLinFactNeighborX="-14554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44EECD-9E68-4089-93E9-8D87B1680388}" type="presOf" srcId="{862D3AE8-EBB0-4617-9D1E-D07BF3808E60}" destId="{8F4DBC1A-3782-4827-96C3-60C1A624BB27}" srcOrd="0" destOrd="0" presId="urn:microsoft.com/office/officeart/2005/8/layout/default"/>
    <dgm:cxn modelId="{2D6D78E6-299C-4C19-9714-7F3A4AEF01AC}" srcId="{141624BD-1327-49D9-B9BD-C3DECA4C5738}" destId="{7F34CC89-CFD3-41CD-9F37-9146AE0DBDD5}" srcOrd="0" destOrd="0" parTransId="{12EA230A-3637-457A-BFBA-BDED9AEB1777}" sibTransId="{38AEAD7B-7226-40F1-B7DE-E80B4CF5D3D1}"/>
    <dgm:cxn modelId="{79BE328B-DA02-4658-ACFF-DEC05424A623}" type="presOf" srcId="{141624BD-1327-49D9-B9BD-C3DECA4C5738}" destId="{E13BA9C8-D1DB-4319-95CD-86533D244100}" srcOrd="0" destOrd="0" presId="urn:microsoft.com/office/officeart/2005/8/layout/default"/>
    <dgm:cxn modelId="{9F909BF3-443A-4026-A410-FD30A2D2EAA5}" type="presOf" srcId="{7F34CC89-CFD3-41CD-9F37-9146AE0DBDD5}" destId="{12CFE4C4-E9D3-4EC0-9E01-FACFA19A1AAA}" srcOrd="0" destOrd="0" presId="urn:microsoft.com/office/officeart/2005/8/layout/default"/>
    <dgm:cxn modelId="{BC4C0AB4-884C-4B21-944C-731B6F7B8618}" type="presOf" srcId="{F97C365A-281A-4F2A-9522-C66020E070FD}" destId="{D7484D14-BB98-44D7-B5FC-28999D9EB4A5}" srcOrd="0" destOrd="0" presId="urn:microsoft.com/office/officeart/2005/8/layout/default"/>
    <dgm:cxn modelId="{7DF0A473-4F8B-46AC-987A-8CB57814A655}" type="presOf" srcId="{2CA6A6E3-D20F-4392-AA9F-44BE298A3E06}" destId="{A326A222-91A2-4ACA-A628-120E0930110D}" srcOrd="0" destOrd="0" presId="urn:microsoft.com/office/officeart/2005/8/layout/default"/>
    <dgm:cxn modelId="{4793C98A-A2E4-4BD9-A25B-448930D43E94}" srcId="{141624BD-1327-49D9-B9BD-C3DECA4C5738}" destId="{2CA6A6E3-D20F-4392-AA9F-44BE298A3E06}" srcOrd="3" destOrd="0" parTransId="{DD4B7DB9-F518-416D-BB03-2F76045DF592}" sibTransId="{AF4AC1FD-06A3-49C6-B79F-09610E6641FC}"/>
    <dgm:cxn modelId="{8E2973D9-88F6-4FFD-BE18-D95B0709B7A2}" srcId="{141624BD-1327-49D9-B9BD-C3DECA4C5738}" destId="{862D3AE8-EBB0-4617-9D1E-D07BF3808E60}" srcOrd="2" destOrd="0" parTransId="{E9F5CC5D-5356-4551-9D5F-BD397AF653F4}" sibTransId="{526B9525-2118-4D81-AE7B-9AF58FB7463A}"/>
    <dgm:cxn modelId="{25106B5A-ED55-4C3D-83EE-934095FD9071}" srcId="{141624BD-1327-49D9-B9BD-C3DECA4C5738}" destId="{F97C365A-281A-4F2A-9522-C66020E070FD}" srcOrd="1" destOrd="0" parTransId="{174C9B09-5F89-4BF2-A0DF-ED60D8EC64B9}" sibTransId="{19646417-17EE-44D1-A71E-1F164209F3F0}"/>
    <dgm:cxn modelId="{082DB226-1A1C-49BE-84D8-08D6B875B9CC}" type="presParOf" srcId="{E13BA9C8-D1DB-4319-95CD-86533D244100}" destId="{12CFE4C4-E9D3-4EC0-9E01-FACFA19A1AAA}" srcOrd="0" destOrd="0" presId="urn:microsoft.com/office/officeart/2005/8/layout/default"/>
    <dgm:cxn modelId="{56ED2F9F-A612-4415-8394-4AC867CDF83C}" type="presParOf" srcId="{E13BA9C8-D1DB-4319-95CD-86533D244100}" destId="{E2340FCD-E850-427A-8E25-F813328C0949}" srcOrd="1" destOrd="0" presId="urn:microsoft.com/office/officeart/2005/8/layout/default"/>
    <dgm:cxn modelId="{D56FC4CD-A87F-40D2-BFB4-09E6AC008F98}" type="presParOf" srcId="{E13BA9C8-D1DB-4319-95CD-86533D244100}" destId="{D7484D14-BB98-44D7-B5FC-28999D9EB4A5}" srcOrd="2" destOrd="0" presId="urn:microsoft.com/office/officeart/2005/8/layout/default"/>
    <dgm:cxn modelId="{D33F46C7-2456-4C65-8E35-B12AAB645A90}" type="presParOf" srcId="{E13BA9C8-D1DB-4319-95CD-86533D244100}" destId="{C34AA8D4-4C27-449D-88F8-4B2B69F62E4D}" srcOrd="3" destOrd="0" presId="urn:microsoft.com/office/officeart/2005/8/layout/default"/>
    <dgm:cxn modelId="{8D431B35-4316-4811-B558-B230282D22F2}" type="presParOf" srcId="{E13BA9C8-D1DB-4319-95CD-86533D244100}" destId="{8F4DBC1A-3782-4827-96C3-60C1A624BB27}" srcOrd="4" destOrd="0" presId="urn:microsoft.com/office/officeart/2005/8/layout/default"/>
    <dgm:cxn modelId="{C2CA8ACD-50C6-4B53-A1DE-1349F2FC0ACA}" type="presParOf" srcId="{E13BA9C8-D1DB-4319-95CD-86533D244100}" destId="{CF2530CC-E5B2-49DC-A8C9-1C91647A15FF}" srcOrd="5" destOrd="0" presId="urn:microsoft.com/office/officeart/2005/8/layout/default"/>
    <dgm:cxn modelId="{7CE44719-B6E7-48D1-9E3C-6E26F8E4EB63}" type="presParOf" srcId="{E13BA9C8-D1DB-4319-95CD-86533D244100}" destId="{A326A222-91A2-4ACA-A628-120E093011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1624BD-1327-49D9-B9BD-C3DECA4C57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34CC89-CFD3-41CD-9F37-9146AE0DBDD5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2EA230A-3637-457A-BFBA-BDED9AEB1777}" type="par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38AEAD7B-7226-40F1-B7DE-E80B4CF5D3D1}" type="sib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F97C365A-281A-4F2A-9522-C66020E070FD}">
      <dgm:prSet phldrT="[Text]" custT="1"/>
      <dgm:spPr/>
      <dgm:t>
        <a:bodyPr/>
        <a:lstStyle/>
        <a:p>
          <a:r>
            <a:rPr lang="en-US" sz="1800" b="1" dirty="0" smtClean="0"/>
            <a:t>Evaluation of Urumqi  PT ITS System</a:t>
          </a:r>
          <a:endParaRPr lang="en-US" sz="1800" b="1" dirty="0"/>
        </a:p>
      </dgm:t>
    </dgm:pt>
    <dgm:pt modelId="{174C9B09-5F89-4BF2-A0DF-ED60D8EC64B9}" type="par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19646417-17EE-44D1-A71E-1F164209F3F0}" type="sib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2CA6A6E3-D20F-4392-AA9F-44BE298A3E06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DD4B7DB9-F518-416D-BB03-2F76045DF592}" type="par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AF4AC1FD-06A3-49C6-B79F-09610E6641FC}" type="sib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862D3AE8-EBB0-4617-9D1E-D07BF3808E6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526B9525-2118-4D81-AE7B-9AF58FB7463A}" type="sib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9F5CC5D-5356-4551-9D5F-BD397AF653F4}" type="par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13BA9C8-D1DB-4319-95CD-86533D244100}" type="pres">
      <dgm:prSet presAssocID="{141624BD-1327-49D9-B9BD-C3DECA4C57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FE4C4-E9D3-4EC0-9E01-FACFA19A1AAA}" type="pres">
      <dgm:prSet presAssocID="{7F34CC89-CFD3-41CD-9F37-9146AE0DBDD5}" presName="node" presStyleLbl="node1" presStyleIdx="0" presStyleCnt="4" custScaleX="516607" custScaleY="176797" custLinFactX="-80697" custLinFactNeighborX="-100000" custLinFactNeighborY="-33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40FCD-E850-427A-8E25-F813328C0949}" type="pres">
      <dgm:prSet presAssocID="{38AEAD7B-7226-40F1-B7DE-E80B4CF5D3D1}" presName="sibTrans" presStyleCnt="0"/>
      <dgm:spPr/>
    </dgm:pt>
    <dgm:pt modelId="{D7484D14-BB98-44D7-B5FC-28999D9EB4A5}" type="pres">
      <dgm:prSet presAssocID="{F97C365A-281A-4F2A-9522-C66020E070FD}" presName="node" presStyleLbl="node1" presStyleIdx="1" presStyleCnt="4" custScaleX="1169963" custScaleY="176797" custLinFactNeighborX="-32196" custLinFactNeighborY="-11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AA8D4-4C27-449D-88F8-4B2B69F62E4D}" type="pres">
      <dgm:prSet presAssocID="{19646417-17EE-44D1-A71E-1F164209F3F0}" presName="sibTrans" presStyleCnt="0"/>
      <dgm:spPr/>
    </dgm:pt>
    <dgm:pt modelId="{8F4DBC1A-3782-4827-96C3-60C1A624BB27}" type="pres">
      <dgm:prSet presAssocID="{862D3AE8-EBB0-4617-9D1E-D07BF3808E60}" presName="node" presStyleLbl="node1" presStyleIdx="2" presStyleCnt="4" custScaleX="504974" custScaleY="176797" custLinFactNeighborX="-15451" custLinFactNeighborY="-11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30CC-E5B2-49DC-A8C9-1C91647A15FF}" type="pres">
      <dgm:prSet presAssocID="{526B9525-2118-4D81-AE7B-9AF58FB7463A}" presName="sibTrans" presStyleCnt="0"/>
      <dgm:spPr/>
    </dgm:pt>
    <dgm:pt modelId="{A326A222-91A2-4ACA-A628-120E0930110D}" type="pres">
      <dgm:prSet presAssocID="{2CA6A6E3-D20F-4392-AA9F-44BE298A3E06}" presName="node" presStyleLbl="node1" presStyleIdx="3" presStyleCnt="4" custScaleX="641904" custScaleY="195539" custLinFactNeighborX="-14554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2F5B33-B200-4B97-963D-69324E480962}" type="presOf" srcId="{141624BD-1327-49D9-B9BD-C3DECA4C5738}" destId="{E13BA9C8-D1DB-4319-95CD-86533D244100}" srcOrd="0" destOrd="0" presId="urn:microsoft.com/office/officeart/2005/8/layout/default"/>
    <dgm:cxn modelId="{D16CD83F-9C47-4435-8C00-7043F8ECC4B5}" type="presOf" srcId="{7F34CC89-CFD3-41CD-9F37-9146AE0DBDD5}" destId="{12CFE4C4-E9D3-4EC0-9E01-FACFA19A1AAA}" srcOrd="0" destOrd="0" presId="urn:microsoft.com/office/officeart/2005/8/layout/default"/>
    <dgm:cxn modelId="{4FB119D7-A45E-46CE-8B9C-9D1C86CF7E91}" type="presOf" srcId="{2CA6A6E3-D20F-4392-AA9F-44BE298A3E06}" destId="{A326A222-91A2-4ACA-A628-120E0930110D}" srcOrd="0" destOrd="0" presId="urn:microsoft.com/office/officeart/2005/8/layout/default"/>
    <dgm:cxn modelId="{2D6D78E6-299C-4C19-9714-7F3A4AEF01AC}" srcId="{141624BD-1327-49D9-B9BD-C3DECA4C5738}" destId="{7F34CC89-CFD3-41CD-9F37-9146AE0DBDD5}" srcOrd="0" destOrd="0" parTransId="{12EA230A-3637-457A-BFBA-BDED9AEB1777}" sibTransId="{38AEAD7B-7226-40F1-B7DE-E80B4CF5D3D1}"/>
    <dgm:cxn modelId="{A2B1055E-483A-46D8-89A2-A05D05000B92}" type="presOf" srcId="{862D3AE8-EBB0-4617-9D1E-D07BF3808E60}" destId="{8F4DBC1A-3782-4827-96C3-60C1A624BB27}" srcOrd="0" destOrd="0" presId="urn:microsoft.com/office/officeart/2005/8/layout/default"/>
    <dgm:cxn modelId="{4793C98A-A2E4-4BD9-A25B-448930D43E94}" srcId="{141624BD-1327-49D9-B9BD-C3DECA4C5738}" destId="{2CA6A6E3-D20F-4392-AA9F-44BE298A3E06}" srcOrd="3" destOrd="0" parTransId="{DD4B7DB9-F518-416D-BB03-2F76045DF592}" sibTransId="{AF4AC1FD-06A3-49C6-B79F-09610E6641FC}"/>
    <dgm:cxn modelId="{D0EAD1C2-6801-4154-A826-DE06FA0CF5A0}" type="presOf" srcId="{F97C365A-281A-4F2A-9522-C66020E070FD}" destId="{D7484D14-BB98-44D7-B5FC-28999D9EB4A5}" srcOrd="0" destOrd="0" presId="urn:microsoft.com/office/officeart/2005/8/layout/default"/>
    <dgm:cxn modelId="{8E2973D9-88F6-4FFD-BE18-D95B0709B7A2}" srcId="{141624BD-1327-49D9-B9BD-C3DECA4C5738}" destId="{862D3AE8-EBB0-4617-9D1E-D07BF3808E60}" srcOrd="2" destOrd="0" parTransId="{E9F5CC5D-5356-4551-9D5F-BD397AF653F4}" sibTransId="{526B9525-2118-4D81-AE7B-9AF58FB7463A}"/>
    <dgm:cxn modelId="{25106B5A-ED55-4C3D-83EE-934095FD9071}" srcId="{141624BD-1327-49D9-B9BD-C3DECA4C5738}" destId="{F97C365A-281A-4F2A-9522-C66020E070FD}" srcOrd="1" destOrd="0" parTransId="{174C9B09-5F89-4BF2-A0DF-ED60D8EC64B9}" sibTransId="{19646417-17EE-44D1-A71E-1F164209F3F0}"/>
    <dgm:cxn modelId="{BD0FCD7A-819D-4850-BD80-55CAF951BA87}" type="presParOf" srcId="{E13BA9C8-D1DB-4319-95CD-86533D244100}" destId="{12CFE4C4-E9D3-4EC0-9E01-FACFA19A1AAA}" srcOrd="0" destOrd="0" presId="urn:microsoft.com/office/officeart/2005/8/layout/default"/>
    <dgm:cxn modelId="{69C71469-A068-44F2-B303-617E2329CFA2}" type="presParOf" srcId="{E13BA9C8-D1DB-4319-95CD-86533D244100}" destId="{E2340FCD-E850-427A-8E25-F813328C0949}" srcOrd="1" destOrd="0" presId="urn:microsoft.com/office/officeart/2005/8/layout/default"/>
    <dgm:cxn modelId="{D4A7B7AE-699E-4B63-948C-D9B88E51D5E8}" type="presParOf" srcId="{E13BA9C8-D1DB-4319-95CD-86533D244100}" destId="{D7484D14-BB98-44D7-B5FC-28999D9EB4A5}" srcOrd="2" destOrd="0" presId="urn:microsoft.com/office/officeart/2005/8/layout/default"/>
    <dgm:cxn modelId="{BD753218-71B7-4367-8ADD-26D40200C139}" type="presParOf" srcId="{E13BA9C8-D1DB-4319-95CD-86533D244100}" destId="{C34AA8D4-4C27-449D-88F8-4B2B69F62E4D}" srcOrd="3" destOrd="0" presId="urn:microsoft.com/office/officeart/2005/8/layout/default"/>
    <dgm:cxn modelId="{F6824E38-4539-4D02-8BBA-9909CB0C1325}" type="presParOf" srcId="{E13BA9C8-D1DB-4319-95CD-86533D244100}" destId="{8F4DBC1A-3782-4827-96C3-60C1A624BB27}" srcOrd="4" destOrd="0" presId="urn:microsoft.com/office/officeart/2005/8/layout/default"/>
    <dgm:cxn modelId="{C989E6CF-1146-4F9D-92C4-19BA698E25B3}" type="presParOf" srcId="{E13BA9C8-D1DB-4319-95CD-86533D244100}" destId="{CF2530CC-E5B2-49DC-A8C9-1C91647A15FF}" srcOrd="5" destOrd="0" presId="urn:microsoft.com/office/officeart/2005/8/layout/default"/>
    <dgm:cxn modelId="{88BFB112-2AC5-4CF3-97D8-BC14BED16F4A}" type="presParOf" srcId="{E13BA9C8-D1DB-4319-95CD-86533D244100}" destId="{A326A222-91A2-4ACA-A628-120E093011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41624BD-1327-49D9-B9BD-C3DECA4C57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34CC89-CFD3-41CD-9F37-9146AE0DBDD5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2EA230A-3637-457A-BFBA-BDED9AEB1777}" type="par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38AEAD7B-7226-40F1-B7DE-E80B4CF5D3D1}" type="sib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F97C365A-281A-4F2A-9522-C66020E070FD}">
      <dgm:prSet phldrT="[Text]" custT="1"/>
      <dgm:spPr/>
      <dgm:t>
        <a:bodyPr/>
        <a:lstStyle/>
        <a:p>
          <a:r>
            <a:rPr lang="en-US" sz="1800" b="1" dirty="0" smtClean="0"/>
            <a:t>Evaluation of Urumqi  PT ITS System</a:t>
          </a:r>
          <a:endParaRPr lang="en-US" sz="1800" b="1" dirty="0"/>
        </a:p>
      </dgm:t>
    </dgm:pt>
    <dgm:pt modelId="{174C9B09-5F89-4BF2-A0DF-ED60D8EC64B9}" type="par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19646417-17EE-44D1-A71E-1F164209F3F0}" type="sib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2CA6A6E3-D20F-4392-AA9F-44BE298A3E06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DD4B7DB9-F518-416D-BB03-2F76045DF592}" type="par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AF4AC1FD-06A3-49C6-B79F-09610E6641FC}" type="sib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862D3AE8-EBB0-4617-9D1E-D07BF3808E6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526B9525-2118-4D81-AE7B-9AF58FB7463A}" type="sib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9F5CC5D-5356-4551-9D5F-BD397AF653F4}" type="par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13BA9C8-D1DB-4319-95CD-86533D244100}" type="pres">
      <dgm:prSet presAssocID="{141624BD-1327-49D9-B9BD-C3DECA4C57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FE4C4-E9D3-4EC0-9E01-FACFA19A1AAA}" type="pres">
      <dgm:prSet presAssocID="{7F34CC89-CFD3-41CD-9F37-9146AE0DBDD5}" presName="node" presStyleLbl="node1" presStyleIdx="0" presStyleCnt="4" custScaleX="516607" custScaleY="176797" custLinFactX="-80697" custLinFactNeighborX="-100000" custLinFactNeighborY="-33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40FCD-E850-427A-8E25-F813328C0949}" type="pres">
      <dgm:prSet presAssocID="{38AEAD7B-7226-40F1-B7DE-E80B4CF5D3D1}" presName="sibTrans" presStyleCnt="0"/>
      <dgm:spPr/>
    </dgm:pt>
    <dgm:pt modelId="{D7484D14-BB98-44D7-B5FC-28999D9EB4A5}" type="pres">
      <dgm:prSet presAssocID="{F97C365A-281A-4F2A-9522-C66020E070FD}" presName="node" presStyleLbl="node1" presStyleIdx="1" presStyleCnt="4" custScaleX="1169963" custScaleY="176797" custLinFactNeighborX="-32196" custLinFactNeighborY="-11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AA8D4-4C27-449D-88F8-4B2B69F62E4D}" type="pres">
      <dgm:prSet presAssocID="{19646417-17EE-44D1-A71E-1F164209F3F0}" presName="sibTrans" presStyleCnt="0"/>
      <dgm:spPr/>
    </dgm:pt>
    <dgm:pt modelId="{8F4DBC1A-3782-4827-96C3-60C1A624BB27}" type="pres">
      <dgm:prSet presAssocID="{862D3AE8-EBB0-4617-9D1E-D07BF3808E60}" presName="node" presStyleLbl="node1" presStyleIdx="2" presStyleCnt="4" custScaleX="504974" custScaleY="176797" custLinFactNeighborX="-15451" custLinFactNeighborY="-11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30CC-E5B2-49DC-A8C9-1C91647A15FF}" type="pres">
      <dgm:prSet presAssocID="{526B9525-2118-4D81-AE7B-9AF58FB7463A}" presName="sibTrans" presStyleCnt="0"/>
      <dgm:spPr/>
    </dgm:pt>
    <dgm:pt modelId="{A326A222-91A2-4ACA-A628-120E0930110D}" type="pres">
      <dgm:prSet presAssocID="{2CA6A6E3-D20F-4392-AA9F-44BE298A3E06}" presName="node" presStyleLbl="node1" presStyleIdx="3" presStyleCnt="4" custScaleX="641904" custScaleY="195539" custLinFactNeighborX="-14554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2973D9-88F6-4FFD-BE18-D95B0709B7A2}" srcId="{141624BD-1327-49D9-B9BD-C3DECA4C5738}" destId="{862D3AE8-EBB0-4617-9D1E-D07BF3808E60}" srcOrd="2" destOrd="0" parTransId="{E9F5CC5D-5356-4551-9D5F-BD397AF653F4}" sibTransId="{526B9525-2118-4D81-AE7B-9AF58FB7463A}"/>
    <dgm:cxn modelId="{4C1C86D9-4BE9-4659-8B0C-56D5F67E9D38}" type="presOf" srcId="{F97C365A-281A-4F2A-9522-C66020E070FD}" destId="{D7484D14-BB98-44D7-B5FC-28999D9EB4A5}" srcOrd="0" destOrd="0" presId="urn:microsoft.com/office/officeart/2005/8/layout/default"/>
    <dgm:cxn modelId="{4793C98A-A2E4-4BD9-A25B-448930D43E94}" srcId="{141624BD-1327-49D9-B9BD-C3DECA4C5738}" destId="{2CA6A6E3-D20F-4392-AA9F-44BE298A3E06}" srcOrd="3" destOrd="0" parTransId="{DD4B7DB9-F518-416D-BB03-2F76045DF592}" sibTransId="{AF4AC1FD-06A3-49C6-B79F-09610E6641FC}"/>
    <dgm:cxn modelId="{D1A8BFC6-E1BA-4D41-A731-B220C5E69616}" type="presOf" srcId="{2CA6A6E3-D20F-4392-AA9F-44BE298A3E06}" destId="{A326A222-91A2-4ACA-A628-120E0930110D}" srcOrd="0" destOrd="0" presId="urn:microsoft.com/office/officeart/2005/8/layout/default"/>
    <dgm:cxn modelId="{ABAE3499-F12F-41B4-837B-D0FC934CD442}" type="presOf" srcId="{862D3AE8-EBB0-4617-9D1E-D07BF3808E60}" destId="{8F4DBC1A-3782-4827-96C3-60C1A624BB27}" srcOrd="0" destOrd="0" presId="urn:microsoft.com/office/officeart/2005/8/layout/default"/>
    <dgm:cxn modelId="{2D6D78E6-299C-4C19-9714-7F3A4AEF01AC}" srcId="{141624BD-1327-49D9-B9BD-C3DECA4C5738}" destId="{7F34CC89-CFD3-41CD-9F37-9146AE0DBDD5}" srcOrd="0" destOrd="0" parTransId="{12EA230A-3637-457A-BFBA-BDED9AEB1777}" sibTransId="{38AEAD7B-7226-40F1-B7DE-E80B4CF5D3D1}"/>
    <dgm:cxn modelId="{E4EA29B1-20BE-4857-9C24-94DBF507604B}" type="presOf" srcId="{7F34CC89-CFD3-41CD-9F37-9146AE0DBDD5}" destId="{12CFE4C4-E9D3-4EC0-9E01-FACFA19A1AAA}" srcOrd="0" destOrd="0" presId="urn:microsoft.com/office/officeart/2005/8/layout/default"/>
    <dgm:cxn modelId="{80F28836-21CE-4EE2-8C9F-23EC357B6604}" type="presOf" srcId="{141624BD-1327-49D9-B9BD-C3DECA4C5738}" destId="{E13BA9C8-D1DB-4319-95CD-86533D244100}" srcOrd="0" destOrd="0" presId="urn:microsoft.com/office/officeart/2005/8/layout/default"/>
    <dgm:cxn modelId="{25106B5A-ED55-4C3D-83EE-934095FD9071}" srcId="{141624BD-1327-49D9-B9BD-C3DECA4C5738}" destId="{F97C365A-281A-4F2A-9522-C66020E070FD}" srcOrd="1" destOrd="0" parTransId="{174C9B09-5F89-4BF2-A0DF-ED60D8EC64B9}" sibTransId="{19646417-17EE-44D1-A71E-1F164209F3F0}"/>
    <dgm:cxn modelId="{3F349505-D639-4DE9-9CAD-DB220EF74D43}" type="presParOf" srcId="{E13BA9C8-D1DB-4319-95CD-86533D244100}" destId="{12CFE4C4-E9D3-4EC0-9E01-FACFA19A1AAA}" srcOrd="0" destOrd="0" presId="urn:microsoft.com/office/officeart/2005/8/layout/default"/>
    <dgm:cxn modelId="{06F6BD6E-DD2E-441D-A159-C8D1D4AF7805}" type="presParOf" srcId="{E13BA9C8-D1DB-4319-95CD-86533D244100}" destId="{E2340FCD-E850-427A-8E25-F813328C0949}" srcOrd="1" destOrd="0" presId="urn:microsoft.com/office/officeart/2005/8/layout/default"/>
    <dgm:cxn modelId="{C8928F36-7A65-4D1C-993E-C34FBDF764C6}" type="presParOf" srcId="{E13BA9C8-D1DB-4319-95CD-86533D244100}" destId="{D7484D14-BB98-44D7-B5FC-28999D9EB4A5}" srcOrd="2" destOrd="0" presId="urn:microsoft.com/office/officeart/2005/8/layout/default"/>
    <dgm:cxn modelId="{A2D27A04-A809-4332-A05E-BE38956D0C7F}" type="presParOf" srcId="{E13BA9C8-D1DB-4319-95CD-86533D244100}" destId="{C34AA8D4-4C27-449D-88F8-4B2B69F62E4D}" srcOrd="3" destOrd="0" presId="urn:microsoft.com/office/officeart/2005/8/layout/default"/>
    <dgm:cxn modelId="{70F59D49-05EA-488C-BDAB-9BC7A6F1FC6A}" type="presParOf" srcId="{E13BA9C8-D1DB-4319-95CD-86533D244100}" destId="{8F4DBC1A-3782-4827-96C3-60C1A624BB27}" srcOrd="4" destOrd="0" presId="urn:microsoft.com/office/officeart/2005/8/layout/default"/>
    <dgm:cxn modelId="{68473A39-A281-4492-8AD5-3907CC05CA09}" type="presParOf" srcId="{E13BA9C8-D1DB-4319-95CD-86533D244100}" destId="{CF2530CC-E5B2-49DC-A8C9-1C91647A15FF}" srcOrd="5" destOrd="0" presId="urn:microsoft.com/office/officeart/2005/8/layout/default"/>
    <dgm:cxn modelId="{E262EF62-CE5E-48E6-9FCE-91F97305EF2A}" type="presParOf" srcId="{E13BA9C8-D1DB-4319-95CD-86533D244100}" destId="{A326A222-91A2-4ACA-A628-120E093011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41624BD-1327-49D9-B9BD-C3DECA4C57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34CC89-CFD3-41CD-9F37-9146AE0DBDD5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2EA230A-3637-457A-BFBA-BDED9AEB1777}" type="par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38AEAD7B-7226-40F1-B7DE-E80B4CF5D3D1}" type="sib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F97C365A-281A-4F2A-9522-C66020E070F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Evaluation of  Urumqi PT  ITS System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74C9B09-5F89-4BF2-A0DF-ED60D8EC64B9}" type="par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19646417-17EE-44D1-A71E-1F164209F3F0}" type="sib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2CA6A6E3-D20F-4392-AA9F-44BE298A3E06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DD4B7DB9-F518-416D-BB03-2F76045DF592}" type="par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AF4AC1FD-06A3-49C6-B79F-09610E6641FC}" type="sib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862D3AE8-EBB0-4617-9D1E-D07BF3808E60}">
      <dgm:prSet phldrT="[Text]" custT="1"/>
      <dgm:spPr/>
      <dgm:t>
        <a:bodyPr/>
        <a:lstStyle/>
        <a:p>
          <a:r>
            <a:rPr lang="en-US" sz="1100" b="1" dirty="0" smtClean="0"/>
            <a:t>Lessons Learned</a:t>
          </a:r>
          <a:endParaRPr lang="en-US" sz="1100" b="1" dirty="0"/>
        </a:p>
      </dgm:t>
    </dgm:pt>
    <dgm:pt modelId="{526B9525-2118-4D81-AE7B-9AF58FB7463A}" type="sib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9F5CC5D-5356-4551-9D5F-BD397AF653F4}" type="par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13BA9C8-D1DB-4319-95CD-86533D244100}" type="pres">
      <dgm:prSet presAssocID="{141624BD-1327-49D9-B9BD-C3DECA4C57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FE4C4-E9D3-4EC0-9E01-FACFA19A1AAA}" type="pres">
      <dgm:prSet presAssocID="{7F34CC89-CFD3-41CD-9F37-9146AE0DBDD5}" presName="node" presStyleLbl="node1" presStyleIdx="0" presStyleCnt="4" custScaleX="352313" custLinFactNeighborX="4373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40FCD-E850-427A-8E25-F813328C0949}" type="pres">
      <dgm:prSet presAssocID="{38AEAD7B-7226-40F1-B7DE-E80B4CF5D3D1}" presName="sibTrans" presStyleCnt="0"/>
      <dgm:spPr/>
    </dgm:pt>
    <dgm:pt modelId="{D7484D14-BB98-44D7-B5FC-28999D9EB4A5}" type="pres">
      <dgm:prSet presAssocID="{F97C365A-281A-4F2A-9522-C66020E070FD}" presName="node" presStyleLbl="node1" presStyleIdx="1" presStyleCnt="4" custScaleX="397471" custLinFactNeighborX="-2858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AA8D4-4C27-449D-88F8-4B2B69F62E4D}" type="pres">
      <dgm:prSet presAssocID="{19646417-17EE-44D1-A71E-1F164209F3F0}" presName="sibTrans" presStyleCnt="0"/>
      <dgm:spPr/>
    </dgm:pt>
    <dgm:pt modelId="{8F4DBC1A-3782-4827-96C3-60C1A624BB27}" type="pres">
      <dgm:prSet presAssocID="{862D3AE8-EBB0-4617-9D1E-D07BF3808E60}" presName="node" presStyleLbl="node1" presStyleIdx="2" presStyleCnt="4" custScaleX="355807" custLinFactNeighborX="-10484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30CC-E5B2-49DC-A8C9-1C91647A15FF}" type="pres">
      <dgm:prSet presAssocID="{526B9525-2118-4D81-AE7B-9AF58FB7463A}" presName="sibTrans" presStyleCnt="0"/>
      <dgm:spPr/>
    </dgm:pt>
    <dgm:pt modelId="{A326A222-91A2-4ACA-A628-120E0930110D}" type="pres">
      <dgm:prSet presAssocID="{2CA6A6E3-D20F-4392-AA9F-44BE298A3E06}" presName="node" presStyleLbl="node1" presStyleIdx="3" presStyleCnt="4" custScaleX="304937" custLinFactNeighborX="-14554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557936-B270-4456-BC6C-F78FDC9AB3DB}" type="presOf" srcId="{862D3AE8-EBB0-4617-9D1E-D07BF3808E60}" destId="{8F4DBC1A-3782-4827-96C3-60C1A624BB27}" srcOrd="0" destOrd="0" presId="urn:microsoft.com/office/officeart/2005/8/layout/default"/>
    <dgm:cxn modelId="{D3648497-EC77-4503-993B-8720E9A98D2B}" type="presOf" srcId="{141624BD-1327-49D9-B9BD-C3DECA4C5738}" destId="{E13BA9C8-D1DB-4319-95CD-86533D244100}" srcOrd="0" destOrd="0" presId="urn:microsoft.com/office/officeart/2005/8/layout/default"/>
    <dgm:cxn modelId="{2D6D78E6-299C-4C19-9714-7F3A4AEF01AC}" srcId="{141624BD-1327-49D9-B9BD-C3DECA4C5738}" destId="{7F34CC89-CFD3-41CD-9F37-9146AE0DBDD5}" srcOrd="0" destOrd="0" parTransId="{12EA230A-3637-457A-BFBA-BDED9AEB1777}" sibTransId="{38AEAD7B-7226-40F1-B7DE-E80B4CF5D3D1}"/>
    <dgm:cxn modelId="{34DFB424-96A2-4E49-BF86-6751586B6C56}" type="presOf" srcId="{2CA6A6E3-D20F-4392-AA9F-44BE298A3E06}" destId="{A326A222-91A2-4ACA-A628-120E0930110D}" srcOrd="0" destOrd="0" presId="urn:microsoft.com/office/officeart/2005/8/layout/default"/>
    <dgm:cxn modelId="{AE44D40D-614F-4AA5-87A1-EFAE4BAD537B}" type="presOf" srcId="{7F34CC89-CFD3-41CD-9F37-9146AE0DBDD5}" destId="{12CFE4C4-E9D3-4EC0-9E01-FACFA19A1AAA}" srcOrd="0" destOrd="0" presId="urn:microsoft.com/office/officeart/2005/8/layout/default"/>
    <dgm:cxn modelId="{A63E17FF-D6E1-4704-8AB9-6A61E0DFE1AB}" type="presOf" srcId="{F97C365A-281A-4F2A-9522-C66020E070FD}" destId="{D7484D14-BB98-44D7-B5FC-28999D9EB4A5}" srcOrd="0" destOrd="0" presId="urn:microsoft.com/office/officeart/2005/8/layout/default"/>
    <dgm:cxn modelId="{4793C98A-A2E4-4BD9-A25B-448930D43E94}" srcId="{141624BD-1327-49D9-B9BD-C3DECA4C5738}" destId="{2CA6A6E3-D20F-4392-AA9F-44BE298A3E06}" srcOrd="3" destOrd="0" parTransId="{DD4B7DB9-F518-416D-BB03-2F76045DF592}" sibTransId="{AF4AC1FD-06A3-49C6-B79F-09610E6641FC}"/>
    <dgm:cxn modelId="{8E2973D9-88F6-4FFD-BE18-D95B0709B7A2}" srcId="{141624BD-1327-49D9-B9BD-C3DECA4C5738}" destId="{862D3AE8-EBB0-4617-9D1E-D07BF3808E60}" srcOrd="2" destOrd="0" parTransId="{E9F5CC5D-5356-4551-9D5F-BD397AF653F4}" sibTransId="{526B9525-2118-4D81-AE7B-9AF58FB7463A}"/>
    <dgm:cxn modelId="{25106B5A-ED55-4C3D-83EE-934095FD9071}" srcId="{141624BD-1327-49D9-B9BD-C3DECA4C5738}" destId="{F97C365A-281A-4F2A-9522-C66020E070FD}" srcOrd="1" destOrd="0" parTransId="{174C9B09-5F89-4BF2-A0DF-ED60D8EC64B9}" sibTransId="{19646417-17EE-44D1-A71E-1F164209F3F0}"/>
    <dgm:cxn modelId="{CDB1D5A2-E056-4A27-B611-89331B1B7BFB}" type="presParOf" srcId="{E13BA9C8-D1DB-4319-95CD-86533D244100}" destId="{12CFE4C4-E9D3-4EC0-9E01-FACFA19A1AAA}" srcOrd="0" destOrd="0" presId="urn:microsoft.com/office/officeart/2005/8/layout/default"/>
    <dgm:cxn modelId="{A9BE2DA7-7972-4ACB-B599-32B96C209B23}" type="presParOf" srcId="{E13BA9C8-D1DB-4319-95CD-86533D244100}" destId="{E2340FCD-E850-427A-8E25-F813328C0949}" srcOrd="1" destOrd="0" presId="urn:microsoft.com/office/officeart/2005/8/layout/default"/>
    <dgm:cxn modelId="{9BE4DB23-9ECA-444B-9A23-3F9DE697A616}" type="presParOf" srcId="{E13BA9C8-D1DB-4319-95CD-86533D244100}" destId="{D7484D14-BB98-44D7-B5FC-28999D9EB4A5}" srcOrd="2" destOrd="0" presId="urn:microsoft.com/office/officeart/2005/8/layout/default"/>
    <dgm:cxn modelId="{7636E761-9139-4886-908A-E1EF9682C62F}" type="presParOf" srcId="{E13BA9C8-D1DB-4319-95CD-86533D244100}" destId="{C34AA8D4-4C27-449D-88F8-4B2B69F62E4D}" srcOrd="3" destOrd="0" presId="urn:microsoft.com/office/officeart/2005/8/layout/default"/>
    <dgm:cxn modelId="{6954A073-DECE-4E56-ADF9-61982B4D94F0}" type="presParOf" srcId="{E13BA9C8-D1DB-4319-95CD-86533D244100}" destId="{8F4DBC1A-3782-4827-96C3-60C1A624BB27}" srcOrd="4" destOrd="0" presId="urn:microsoft.com/office/officeart/2005/8/layout/default"/>
    <dgm:cxn modelId="{4684EDA4-A053-438F-9EED-D600C90F8ED7}" type="presParOf" srcId="{E13BA9C8-D1DB-4319-95CD-86533D244100}" destId="{CF2530CC-E5B2-49DC-A8C9-1C91647A15FF}" srcOrd="5" destOrd="0" presId="urn:microsoft.com/office/officeart/2005/8/layout/default"/>
    <dgm:cxn modelId="{4533706C-1D83-4734-AD07-A26D6F71BD52}" type="presParOf" srcId="{E13BA9C8-D1DB-4319-95CD-86533D244100}" destId="{A326A222-91A2-4ACA-A628-120E093011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41624BD-1327-49D9-B9BD-C3DECA4C57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34CC89-CFD3-41CD-9F37-9146AE0DBDD5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2EA230A-3637-457A-BFBA-BDED9AEB1777}" type="par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38AEAD7B-7226-40F1-B7DE-E80B4CF5D3D1}" type="sib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F97C365A-281A-4F2A-9522-C66020E070F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Evaluation of  Urumqi PT  ITS System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74C9B09-5F89-4BF2-A0DF-ED60D8EC64B9}" type="par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19646417-17EE-44D1-A71E-1F164209F3F0}" type="sib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2CA6A6E3-D20F-4392-AA9F-44BE298A3E06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DD4B7DB9-F518-416D-BB03-2F76045DF592}" type="par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AF4AC1FD-06A3-49C6-B79F-09610E6641FC}" type="sib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862D3AE8-EBB0-4617-9D1E-D07BF3808E60}">
      <dgm:prSet phldrT="[Text]" custT="1"/>
      <dgm:spPr/>
      <dgm:t>
        <a:bodyPr/>
        <a:lstStyle/>
        <a:p>
          <a:r>
            <a:rPr lang="en-US" sz="1100" b="1" dirty="0" smtClean="0"/>
            <a:t>Lessons Learned</a:t>
          </a:r>
          <a:endParaRPr lang="en-US" sz="1100" b="1" dirty="0"/>
        </a:p>
      </dgm:t>
    </dgm:pt>
    <dgm:pt modelId="{526B9525-2118-4D81-AE7B-9AF58FB7463A}" type="sib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9F5CC5D-5356-4551-9D5F-BD397AF653F4}" type="par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13BA9C8-D1DB-4319-95CD-86533D244100}" type="pres">
      <dgm:prSet presAssocID="{141624BD-1327-49D9-B9BD-C3DECA4C57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FE4C4-E9D3-4EC0-9E01-FACFA19A1AAA}" type="pres">
      <dgm:prSet presAssocID="{7F34CC89-CFD3-41CD-9F37-9146AE0DBDD5}" presName="node" presStyleLbl="node1" presStyleIdx="0" presStyleCnt="4" custScaleX="352313" custLinFactNeighborX="4373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40FCD-E850-427A-8E25-F813328C0949}" type="pres">
      <dgm:prSet presAssocID="{38AEAD7B-7226-40F1-B7DE-E80B4CF5D3D1}" presName="sibTrans" presStyleCnt="0"/>
      <dgm:spPr/>
    </dgm:pt>
    <dgm:pt modelId="{D7484D14-BB98-44D7-B5FC-28999D9EB4A5}" type="pres">
      <dgm:prSet presAssocID="{F97C365A-281A-4F2A-9522-C66020E070FD}" presName="node" presStyleLbl="node1" presStyleIdx="1" presStyleCnt="4" custScaleX="397471" custLinFactNeighborX="-2858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AA8D4-4C27-449D-88F8-4B2B69F62E4D}" type="pres">
      <dgm:prSet presAssocID="{19646417-17EE-44D1-A71E-1F164209F3F0}" presName="sibTrans" presStyleCnt="0"/>
      <dgm:spPr/>
    </dgm:pt>
    <dgm:pt modelId="{8F4DBC1A-3782-4827-96C3-60C1A624BB27}" type="pres">
      <dgm:prSet presAssocID="{862D3AE8-EBB0-4617-9D1E-D07BF3808E60}" presName="node" presStyleLbl="node1" presStyleIdx="2" presStyleCnt="4" custScaleX="355807" custLinFactNeighborX="-10484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30CC-E5B2-49DC-A8C9-1C91647A15FF}" type="pres">
      <dgm:prSet presAssocID="{526B9525-2118-4D81-AE7B-9AF58FB7463A}" presName="sibTrans" presStyleCnt="0"/>
      <dgm:spPr/>
    </dgm:pt>
    <dgm:pt modelId="{A326A222-91A2-4ACA-A628-120E0930110D}" type="pres">
      <dgm:prSet presAssocID="{2CA6A6E3-D20F-4392-AA9F-44BE298A3E06}" presName="node" presStyleLbl="node1" presStyleIdx="3" presStyleCnt="4" custScaleX="304937" custLinFactNeighborX="-14554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E3983D-7C9A-448D-B67E-CBBF4794B786}" type="presOf" srcId="{2CA6A6E3-D20F-4392-AA9F-44BE298A3E06}" destId="{A326A222-91A2-4ACA-A628-120E0930110D}" srcOrd="0" destOrd="0" presId="urn:microsoft.com/office/officeart/2005/8/layout/default"/>
    <dgm:cxn modelId="{F5C26A5A-621E-4539-BA0A-FD66B17DD3B8}" type="presOf" srcId="{7F34CC89-CFD3-41CD-9F37-9146AE0DBDD5}" destId="{12CFE4C4-E9D3-4EC0-9E01-FACFA19A1AAA}" srcOrd="0" destOrd="0" presId="urn:microsoft.com/office/officeart/2005/8/layout/default"/>
    <dgm:cxn modelId="{2D6D78E6-299C-4C19-9714-7F3A4AEF01AC}" srcId="{141624BD-1327-49D9-B9BD-C3DECA4C5738}" destId="{7F34CC89-CFD3-41CD-9F37-9146AE0DBDD5}" srcOrd="0" destOrd="0" parTransId="{12EA230A-3637-457A-BFBA-BDED9AEB1777}" sibTransId="{38AEAD7B-7226-40F1-B7DE-E80B4CF5D3D1}"/>
    <dgm:cxn modelId="{424D8422-9205-4409-95AA-DC1E1EF62135}" type="presOf" srcId="{862D3AE8-EBB0-4617-9D1E-D07BF3808E60}" destId="{8F4DBC1A-3782-4827-96C3-60C1A624BB27}" srcOrd="0" destOrd="0" presId="urn:microsoft.com/office/officeart/2005/8/layout/default"/>
    <dgm:cxn modelId="{8A97036D-8646-4BBE-9631-4FC74A60AF7B}" type="presOf" srcId="{141624BD-1327-49D9-B9BD-C3DECA4C5738}" destId="{E13BA9C8-D1DB-4319-95CD-86533D244100}" srcOrd="0" destOrd="0" presId="urn:microsoft.com/office/officeart/2005/8/layout/default"/>
    <dgm:cxn modelId="{244E2C3D-C368-40C9-9E6B-3698B9685C59}" type="presOf" srcId="{F97C365A-281A-4F2A-9522-C66020E070FD}" destId="{D7484D14-BB98-44D7-B5FC-28999D9EB4A5}" srcOrd="0" destOrd="0" presId="urn:microsoft.com/office/officeart/2005/8/layout/default"/>
    <dgm:cxn modelId="{4793C98A-A2E4-4BD9-A25B-448930D43E94}" srcId="{141624BD-1327-49D9-B9BD-C3DECA4C5738}" destId="{2CA6A6E3-D20F-4392-AA9F-44BE298A3E06}" srcOrd="3" destOrd="0" parTransId="{DD4B7DB9-F518-416D-BB03-2F76045DF592}" sibTransId="{AF4AC1FD-06A3-49C6-B79F-09610E6641FC}"/>
    <dgm:cxn modelId="{8E2973D9-88F6-4FFD-BE18-D95B0709B7A2}" srcId="{141624BD-1327-49D9-B9BD-C3DECA4C5738}" destId="{862D3AE8-EBB0-4617-9D1E-D07BF3808E60}" srcOrd="2" destOrd="0" parTransId="{E9F5CC5D-5356-4551-9D5F-BD397AF653F4}" sibTransId="{526B9525-2118-4D81-AE7B-9AF58FB7463A}"/>
    <dgm:cxn modelId="{25106B5A-ED55-4C3D-83EE-934095FD9071}" srcId="{141624BD-1327-49D9-B9BD-C3DECA4C5738}" destId="{F97C365A-281A-4F2A-9522-C66020E070FD}" srcOrd="1" destOrd="0" parTransId="{174C9B09-5F89-4BF2-A0DF-ED60D8EC64B9}" sibTransId="{19646417-17EE-44D1-A71E-1F164209F3F0}"/>
    <dgm:cxn modelId="{7DBA9D25-29C4-4DD5-AF13-3584F8AC9E29}" type="presParOf" srcId="{E13BA9C8-D1DB-4319-95CD-86533D244100}" destId="{12CFE4C4-E9D3-4EC0-9E01-FACFA19A1AAA}" srcOrd="0" destOrd="0" presId="urn:microsoft.com/office/officeart/2005/8/layout/default"/>
    <dgm:cxn modelId="{2F90BD00-2817-40C7-A7F4-572B38449D23}" type="presParOf" srcId="{E13BA9C8-D1DB-4319-95CD-86533D244100}" destId="{E2340FCD-E850-427A-8E25-F813328C0949}" srcOrd="1" destOrd="0" presId="urn:microsoft.com/office/officeart/2005/8/layout/default"/>
    <dgm:cxn modelId="{86D706C3-FD83-4D0E-9C2E-AF79A4ACDB04}" type="presParOf" srcId="{E13BA9C8-D1DB-4319-95CD-86533D244100}" destId="{D7484D14-BB98-44D7-B5FC-28999D9EB4A5}" srcOrd="2" destOrd="0" presId="urn:microsoft.com/office/officeart/2005/8/layout/default"/>
    <dgm:cxn modelId="{FB5E31B7-AB0F-4186-8961-417653FBA520}" type="presParOf" srcId="{E13BA9C8-D1DB-4319-95CD-86533D244100}" destId="{C34AA8D4-4C27-449D-88F8-4B2B69F62E4D}" srcOrd="3" destOrd="0" presId="urn:microsoft.com/office/officeart/2005/8/layout/default"/>
    <dgm:cxn modelId="{499E2D0A-2BCB-4173-897A-FFA5300F80E2}" type="presParOf" srcId="{E13BA9C8-D1DB-4319-95CD-86533D244100}" destId="{8F4DBC1A-3782-4827-96C3-60C1A624BB27}" srcOrd="4" destOrd="0" presId="urn:microsoft.com/office/officeart/2005/8/layout/default"/>
    <dgm:cxn modelId="{CE0E1E4B-E94C-41FC-82CB-F6C299EF413C}" type="presParOf" srcId="{E13BA9C8-D1DB-4319-95CD-86533D244100}" destId="{CF2530CC-E5B2-49DC-A8C9-1C91647A15FF}" srcOrd="5" destOrd="0" presId="urn:microsoft.com/office/officeart/2005/8/layout/default"/>
    <dgm:cxn modelId="{9313F165-1F20-483E-928A-C889F3870885}" type="presParOf" srcId="{E13BA9C8-D1DB-4319-95CD-86533D244100}" destId="{A326A222-91A2-4ACA-A628-120E093011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41624BD-1327-49D9-B9BD-C3DECA4C57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34CC89-CFD3-41CD-9F37-9146AE0DBDD5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2EA230A-3637-457A-BFBA-BDED9AEB1777}" type="par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38AEAD7B-7226-40F1-B7DE-E80B4CF5D3D1}" type="sib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F97C365A-281A-4F2A-9522-C66020E070F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Evaluation of  Urumqi PT  ITS System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74C9B09-5F89-4BF2-A0DF-ED60D8EC64B9}" type="par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19646417-17EE-44D1-A71E-1F164209F3F0}" type="sib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2CA6A6E3-D20F-4392-AA9F-44BE298A3E06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DD4B7DB9-F518-416D-BB03-2F76045DF592}" type="par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AF4AC1FD-06A3-49C6-B79F-09610E6641FC}" type="sib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862D3AE8-EBB0-4617-9D1E-D07BF3808E60}">
      <dgm:prSet phldrT="[Text]" custT="1"/>
      <dgm:spPr/>
      <dgm:t>
        <a:bodyPr/>
        <a:lstStyle/>
        <a:p>
          <a:r>
            <a:rPr lang="en-US" sz="1100" b="1" dirty="0" smtClean="0"/>
            <a:t>Lessons Learned</a:t>
          </a:r>
          <a:endParaRPr lang="en-US" sz="1100" b="1" dirty="0"/>
        </a:p>
      </dgm:t>
    </dgm:pt>
    <dgm:pt modelId="{526B9525-2118-4D81-AE7B-9AF58FB7463A}" type="sib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9F5CC5D-5356-4551-9D5F-BD397AF653F4}" type="par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13BA9C8-D1DB-4319-95CD-86533D244100}" type="pres">
      <dgm:prSet presAssocID="{141624BD-1327-49D9-B9BD-C3DECA4C57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FE4C4-E9D3-4EC0-9E01-FACFA19A1AAA}" type="pres">
      <dgm:prSet presAssocID="{7F34CC89-CFD3-41CD-9F37-9146AE0DBDD5}" presName="node" presStyleLbl="node1" presStyleIdx="0" presStyleCnt="4" custScaleX="352313" custLinFactNeighborX="4373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40FCD-E850-427A-8E25-F813328C0949}" type="pres">
      <dgm:prSet presAssocID="{38AEAD7B-7226-40F1-B7DE-E80B4CF5D3D1}" presName="sibTrans" presStyleCnt="0"/>
      <dgm:spPr/>
    </dgm:pt>
    <dgm:pt modelId="{D7484D14-BB98-44D7-B5FC-28999D9EB4A5}" type="pres">
      <dgm:prSet presAssocID="{F97C365A-281A-4F2A-9522-C66020E070FD}" presName="node" presStyleLbl="node1" presStyleIdx="1" presStyleCnt="4" custScaleX="397471" custLinFactNeighborX="-2858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AA8D4-4C27-449D-88F8-4B2B69F62E4D}" type="pres">
      <dgm:prSet presAssocID="{19646417-17EE-44D1-A71E-1F164209F3F0}" presName="sibTrans" presStyleCnt="0"/>
      <dgm:spPr/>
    </dgm:pt>
    <dgm:pt modelId="{8F4DBC1A-3782-4827-96C3-60C1A624BB27}" type="pres">
      <dgm:prSet presAssocID="{862D3AE8-EBB0-4617-9D1E-D07BF3808E60}" presName="node" presStyleLbl="node1" presStyleIdx="2" presStyleCnt="4" custScaleX="355807" custLinFactNeighborX="-10484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30CC-E5B2-49DC-A8C9-1C91647A15FF}" type="pres">
      <dgm:prSet presAssocID="{526B9525-2118-4D81-AE7B-9AF58FB7463A}" presName="sibTrans" presStyleCnt="0"/>
      <dgm:spPr/>
    </dgm:pt>
    <dgm:pt modelId="{A326A222-91A2-4ACA-A628-120E0930110D}" type="pres">
      <dgm:prSet presAssocID="{2CA6A6E3-D20F-4392-AA9F-44BE298A3E06}" presName="node" presStyleLbl="node1" presStyleIdx="3" presStyleCnt="4" custScaleX="304937" custLinFactNeighborX="-14554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6D78E6-299C-4C19-9714-7F3A4AEF01AC}" srcId="{141624BD-1327-49D9-B9BD-C3DECA4C5738}" destId="{7F34CC89-CFD3-41CD-9F37-9146AE0DBDD5}" srcOrd="0" destOrd="0" parTransId="{12EA230A-3637-457A-BFBA-BDED9AEB1777}" sibTransId="{38AEAD7B-7226-40F1-B7DE-E80B4CF5D3D1}"/>
    <dgm:cxn modelId="{96FD4F49-11F8-4472-9887-01768AECCC4E}" type="presOf" srcId="{2CA6A6E3-D20F-4392-AA9F-44BE298A3E06}" destId="{A326A222-91A2-4ACA-A628-120E0930110D}" srcOrd="0" destOrd="0" presId="urn:microsoft.com/office/officeart/2005/8/layout/default"/>
    <dgm:cxn modelId="{CBA70C19-E46A-46E9-BEF6-DE7E767FD666}" type="presOf" srcId="{862D3AE8-EBB0-4617-9D1E-D07BF3808E60}" destId="{8F4DBC1A-3782-4827-96C3-60C1A624BB27}" srcOrd="0" destOrd="0" presId="urn:microsoft.com/office/officeart/2005/8/layout/default"/>
    <dgm:cxn modelId="{4793C98A-A2E4-4BD9-A25B-448930D43E94}" srcId="{141624BD-1327-49D9-B9BD-C3DECA4C5738}" destId="{2CA6A6E3-D20F-4392-AA9F-44BE298A3E06}" srcOrd="3" destOrd="0" parTransId="{DD4B7DB9-F518-416D-BB03-2F76045DF592}" sibTransId="{AF4AC1FD-06A3-49C6-B79F-09610E6641FC}"/>
    <dgm:cxn modelId="{733AED46-1BCF-47A6-AC85-B72895A9AA8A}" type="presOf" srcId="{F97C365A-281A-4F2A-9522-C66020E070FD}" destId="{D7484D14-BB98-44D7-B5FC-28999D9EB4A5}" srcOrd="0" destOrd="0" presId="urn:microsoft.com/office/officeart/2005/8/layout/default"/>
    <dgm:cxn modelId="{9FDCD14D-B82C-4069-B9B5-4997246889D8}" type="presOf" srcId="{141624BD-1327-49D9-B9BD-C3DECA4C5738}" destId="{E13BA9C8-D1DB-4319-95CD-86533D244100}" srcOrd="0" destOrd="0" presId="urn:microsoft.com/office/officeart/2005/8/layout/default"/>
    <dgm:cxn modelId="{8E2973D9-88F6-4FFD-BE18-D95B0709B7A2}" srcId="{141624BD-1327-49D9-B9BD-C3DECA4C5738}" destId="{862D3AE8-EBB0-4617-9D1E-D07BF3808E60}" srcOrd="2" destOrd="0" parTransId="{E9F5CC5D-5356-4551-9D5F-BD397AF653F4}" sibTransId="{526B9525-2118-4D81-AE7B-9AF58FB7463A}"/>
    <dgm:cxn modelId="{3CB4FB4E-AC29-4ABF-BBA7-DE78A1277B05}" type="presOf" srcId="{7F34CC89-CFD3-41CD-9F37-9146AE0DBDD5}" destId="{12CFE4C4-E9D3-4EC0-9E01-FACFA19A1AAA}" srcOrd="0" destOrd="0" presId="urn:microsoft.com/office/officeart/2005/8/layout/default"/>
    <dgm:cxn modelId="{25106B5A-ED55-4C3D-83EE-934095FD9071}" srcId="{141624BD-1327-49D9-B9BD-C3DECA4C5738}" destId="{F97C365A-281A-4F2A-9522-C66020E070FD}" srcOrd="1" destOrd="0" parTransId="{174C9B09-5F89-4BF2-A0DF-ED60D8EC64B9}" sibTransId="{19646417-17EE-44D1-A71E-1F164209F3F0}"/>
    <dgm:cxn modelId="{B6B106AA-7DD0-4178-BD9F-81FA4B18BC25}" type="presParOf" srcId="{E13BA9C8-D1DB-4319-95CD-86533D244100}" destId="{12CFE4C4-E9D3-4EC0-9E01-FACFA19A1AAA}" srcOrd="0" destOrd="0" presId="urn:microsoft.com/office/officeart/2005/8/layout/default"/>
    <dgm:cxn modelId="{1A6C756E-86C5-496D-987F-CE2941CE5078}" type="presParOf" srcId="{E13BA9C8-D1DB-4319-95CD-86533D244100}" destId="{E2340FCD-E850-427A-8E25-F813328C0949}" srcOrd="1" destOrd="0" presId="urn:microsoft.com/office/officeart/2005/8/layout/default"/>
    <dgm:cxn modelId="{940C1AEA-E389-4CA4-8D26-688D6DC79143}" type="presParOf" srcId="{E13BA9C8-D1DB-4319-95CD-86533D244100}" destId="{D7484D14-BB98-44D7-B5FC-28999D9EB4A5}" srcOrd="2" destOrd="0" presId="urn:microsoft.com/office/officeart/2005/8/layout/default"/>
    <dgm:cxn modelId="{FE37820A-E967-4653-9268-646DC89CB528}" type="presParOf" srcId="{E13BA9C8-D1DB-4319-95CD-86533D244100}" destId="{C34AA8D4-4C27-449D-88F8-4B2B69F62E4D}" srcOrd="3" destOrd="0" presId="urn:microsoft.com/office/officeart/2005/8/layout/default"/>
    <dgm:cxn modelId="{99A43D8C-C1D7-4A16-A16C-62B30E8A8764}" type="presParOf" srcId="{E13BA9C8-D1DB-4319-95CD-86533D244100}" destId="{8F4DBC1A-3782-4827-96C3-60C1A624BB27}" srcOrd="4" destOrd="0" presId="urn:microsoft.com/office/officeart/2005/8/layout/default"/>
    <dgm:cxn modelId="{EC73C2A7-F849-4C39-9F32-4721A9997000}" type="presParOf" srcId="{E13BA9C8-D1DB-4319-95CD-86533D244100}" destId="{CF2530CC-E5B2-49DC-A8C9-1C91647A15FF}" srcOrd="5" destOrd="0" presId="urn:microsoft.com/office/officeart/2005/8/layout/default"/>
    <dgm:cxn modelId="{FF106AD3-803C-4659-B9C8-019EAD02EDE1}" type="presParOf" srcId="{E13BA9C8-D1DB-4319-95CD-86533D244100}" destId="{A326A222-91A2-4ACA-A628-120E093011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41624BD-1327-49D9-B9BD-C3DECA4C57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34CC89-CFD3-41CD-9F37-9146AE0DBDD5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2EA230A-3637-457A-BFBA-BDED9AEB1777}" type="par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38AEAD7B-7226-40F1-B7DE-E80B4CF5D3D1}" type="sib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F97C365A-281A-4F2A-9522-C66020E070F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Evaluation of Urumqi PT ITS System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74C9B09-5F89-4BF2-A0DF-ED60D8EC64B9}" type="par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19646417-17EE-44D1-A71E-1F164209F3F0}" type="sib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2CA6A6E3-D20F-4392-AA9F-44BE298A3E06}">
      <dgm:prSet phldrT="[Text]" custT="1"/>
      <dgm:spPr/>
      <dgm:t>
        <a:bodyPr/>
        <a:lstStyle/>
        <a:p>
          <a:r>
            <a:rPr lang="en-US" sz="1100" b="1" dirty="0" smtClean="0"/>
            <a:t>Future Challenges</a:t>
          </a:r>
          <a:endParaRPr lang="en-US" sz="1100" b="1" dirty="0"/>
        </a:p>
      </dgm:t>
    </dgm:pt>
    <dgm:pt modelId="{DD4B7DB9-F518-416D-BB03-2F76045DF592}" type="par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AF4AC1FD-06A3-49C6-B79F-09610E6641FC}" type="sib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862D3AE8-EBB0-4617-9D1E-D07BF3808E6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526B9525-2118-4D81-AE7B-9AF58FB7463A}" type="sib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9F5CC5D-5356-4551-9D5F-BD397AF653F4}" type="par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13BA9C8-D1DB-4319-95CD-86533D244100}" type="pres">
      <dgm:prSet presAssocID="{141624BD-1327-49D9-B9BD-C3DECA4C57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FE4C4-E9D3-4EC0-9E01-FACFA19A1AAA}" type="pres">
      <dgm:prSet presAssocID="{7F34CC89-CFD3-41CD-9F37-9146AE0DBDD5}" presName="node" presStyleLbl="node1" presStyleIdx="0" presStyleCnt="4" custScaleX="353232" custLinFactNeighborX="4373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40FCD-E850-427A-8E25-F813328C0949}" type="pres">
      <dgm:prSet presAssocID="{38AEAD7B-7226-40F1-B7DE-E80B4CF5D3D1}" presName="sibTrans" presStyleCnt="0"/>
      <dgm:spPr/>
    </dgm:pt>
    <dgm:pt modelId="{D7484D14-BB98-44D7-B5FC-28999D9EB4A5}" type="pres">
      <dgm:prSet presAssocID="{F97C365A-281A-4F2A-9522-C66020E070FD}" presName="node" presStyleLbl="node1" presStyleIdx="1" presStyleCnt="4" custScaleX="373447" custLinFactNeighborX="-2858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AA8D4-4C27-449D-88F8-4B2B69F62E4D}" type="pres">
      <dgm:prSet presAssocID="{19646417-17EE-44D1-A71E-1F164209F3F0}" presName="sibTrans" presStyleCnt="0"/>
      <dgm:spPr/>
    </dgm:pt>
    <dgm:pt modelId="{8F4DBC1A-3782-4827-96C3-60C1A624BB27}" type="pres">
      <dgm:prSet presAssocID="{862D3AE8-EBB0-4617-9D1E-D07BF3808E60}" presName="node" presStyleLbl="node1" presStyleIdx="2" presStyleCnt="4" custScaleX="355808" custLinFactNeighborX="-10484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30CC-E5B2-49DC-A8C9-1C91647A15FF}" type="pres">
      <dgm:prSet presAssocID="{526B9525-2118-4D81-AE7B-9AF58FB7463A}" presName="sibTrans" presStyleCnt="0"/>
      <dgm:spPr/>
    </dgm:pt>
    <dgm:pt modelId="{A326A222-91A2-4ACA-A628-120E0930110D}" type="pres">
      <dgm:prSet presAssocID="{2CA6A6E3-D20F-4392-AA9F-44BE298A3E06}" presName="node" presStyleLbl="node1" presStyleIdx="3" presStyleCnt="4" custScaleX="328041" custLinFactNeighborX="-14554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3FAA49-C443-4522-A657-234E368BDFD3}" type="presOf" srcId="{2CA6A6E3-D20F-4392-AA9F-44BE298A3E06}" destId="{A326A222-91A2-4ACA-A628-120E0930110D}" srcOrd="0" destOrd="0" presId="urn:microsoft.com/office/officeart/2005/8/layout/default"/>
    <dgm:cxn modelId="{D7A16F94-3C76-4C7A-A4F5-3FC8EC161004}" type="presOf" srcId="{F97C365A-281A-4F2A-9522-C66020E070FD}" destId="{D7484D14-BB98-44D7-B5FC-28999D9EB4A5}" srcOrd="0" destOrd="0" presId="urn:microsoft.com/office/officeart/2005/8/layout/default"/>
    <dgm:cxn modelId="{2D6D78E6-299C-4C19-9714-7F3A4AEF01AC}" srcId="{141624BD-1327-49D9-B9BD-C3DECA4C5738}" destId="{7F34CC89-CFD3-41CD-9F37-9146AE0DBDD5}" srcOrd="0" destOrd="0" parTransId="{12EA230A-3637-457A-BFBA-BDED9AEB1777}" sibTransId="{38AEAD7B-7226-40F1-B7DE-E80B4CF5D3D1}"/>
    <dgm:cxn modelId="{62233AA8-35B1-4BF1-8632-F29E14EAA306}" type="presOf" srcId="{141624BD-1327-49D9-B9BD-C3DECA4C5738}" destId="{E13BA9C8-D1DB-4319-95CD-86533D244100}" srcOrd="0" destOrd="0" presId="urn:microsoft.com/office/officeart/2005/8/layout/default"/>
    <dgm:cxn modelId="{C29D8DFE-5B8E-4663-AC71-BFFF2C4DC6FE}" type="presOf" srcId="{862D3AE8-EBB0-4617-9D1E-D07BF3808E60}" destId="{8F4DBC1A-3782-4827-96C3-60C1A624BB27}" srcOrd="0" destOrd="0" presId="urn:microsoft.com/office/officeart/2005/8/layout/default"/>
    <dgm:cxn modelId="{56181C12-5021-48A8-81E0-45527BA091E5}" type="presOf" srcId="{7F34CC89-CFD3-41CD-9F37-9146AE0DBDD5}" destId="{12CFE4C4-E9D3-4EC0-9E01-FACFA19A1AAA}" srcOrd="0" destOrd="0" presId="urn:microsoft.com/office/officeart/2005/8/layout/default"/>
    <dgm:cxn modelId="{4793C98A-A2E4-4BD9-A25B-448930D43E94}" srcId="{141624BD-1327-49D9-B9BD-C3DECA4C5738}" destId="{2CA6A6E3-D20F-4392-AA9F-44BE298A3E06}" srcOrd="3" destOrd="0" parTransId="{DD4B7DB9-F518-416D-BB03-2F76045DF592}" sibTransId="{AF4AC1FD-06A3-49C6-B79F-09610E6641FC}"/>
    <dgm:cxn modelId="{8E2973D9-88F6-4FFD-BE18-D95B0709B7A2}" srcId="{141624BD-1327-49D9-B9BD-C3DECA4C5738}" destId="{862D3AE8-EBB0-4617-9D1E-D07BF3808E60}" srcOrd="2" destOrd="0" parTransId="{E9F5CC5D-5356-4551-9D5F-BD397AF653F4}" sibTransId="{526B9525-2118-4D81-AE7B-9AF58FB7463A}"/>
    <dgm:cxn modelId="{25106B5A-ED55-4C3D-83EE-934095FD9071}" srcId="{141624BD-1327-49D9-B9BD-C3DECA4C5738}" destId="{F97C365A-281A-4F2A-9522-C66020E070FD}" srcOrd="1" destOrd="0" parTransId="{174C9B09-5F89-4BF2-A0DF-ED60D8EC64B9}" sibTransId="{19646417-17EE-44D1-A71E-1F164209F3F0}"/>
    <dgm:cxn modelId="{EDDCAD58-289C-4243-BEBA-76691607674D}" type="presParOf" srcId="{E13BA9C8-D1DB-4319-95CD-86533D244100}" destId="{12CFE4C4-E9D3-4EC0-9E01-FACFA19A1AAA}" srcOrd="0" destOrd="0" presId="urn:microsoft.com/office/officeart/2005/8/layout/default"/>
    <dgm:cxn modelId="{89D16FE9-4F41-44C8-918C-F2BA4BDDB485}" type="presParOf" srcId="{E13BA9C8-D1DB-4319-95CD-86533D244100}" destId="{E2340FCD-E850-427A-8E25-F813328C0949}" srcOrd="1" destOrd="0" presId="urn:microsoft.com/office/officeart/2005/8/layout/default"/>
    <dgm:cxn modelId="{B7F617B8-6631-484B-A4F9-AB9A51BF6F8B}" type="presParOf" srcId="{E13BA9C8-D1DB-4319-95CD-86533D244100}" destId="{D7484D14-BB98-44D7-B5FC-28999D9EB4A5}" srcOrd="2" destOrd="0" presId="urn:microsoft.com/office/officeart/2005/8/layout/default"/>
    <dgm:cxn modelId="{70E75AE1-3B7A-4AB9-98A6-4C6A32DF3FCF}" type="presParOf" srcId="{E13BA9C8-D1DB-4319-95CD-86533D244100}" destId="{C34AA8D4-4C27-449D-88F8-4B2B69F62E4D}" srcOrd="3" destOrd="0" presId="urn:microsoft.com/office/officeart/2005/8/layout/default"/>
    <dgm:cxn modelId="{E8EAA1DA-375E-4122-94E1-0893E6F4FA97}" type="presParOf" srcId="{E13BA9C8-D1DB-4319-95CD-86533D244100}" destId="{8F4DBC1A-3782-4827-96C3-60C1A624BB27}" srcOrd="4" destOrd="0" presId="urn:microsoft.com/office/officeart/2005/8/layout/default"/>
    <dgm:cxn modelId="{3E26670C-BD5A-4C2B-86B2-20AD5CB7176F}" type="presParOf" srcId="{E13BA9C8-D1DB-4319-95CD-86533D244100}" destId="{CF2530CC-E5B2-49DC-A8C9-1C91647A15FF}" srcOrd="5" destOrd="0" presId="urn:microsoft.com/office/officeart/2005/8/layout/default"/>
    <dgm:cxn modelId="{031FDE01-23ED-4DA5-B128-CA734F1BFE21}" type="presParOf" srcId="{E13BA9C8-D1DB-4319-95CD-86533D244100}" destId="{A326A222-91A2-4ACA-A628-120E093011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41624BD-1327-49D9-B9BD-C3DECA4C57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34CC89-CFD3-41CD-9F37-9146AE0DBDD5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2EA230A-3637-457A-BFBA-BDED9AEB1777}" type="par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38AEAD7B-7226-40F1-B7DE-E80B4CF5D3D1}" type="sib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F97C365A-281A-4F2A-9522-C66020E070F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Evaluation of Urumqi PT ITS System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74C9B09-5F89-4BF2-A0DF-ED60D8EC64B9}" type="par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19646417-17EE-44D1-A71E-1F164209F3F0}" type="sib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2CA6A6E3-D20F-4392-AA9F-44BE298A3E06}">
      <dgm:prSet phldrT="[Text]" custT="1"/>
      <dgm:spPr/>
      <dgm:t>
        <a:bodyPr/>
        <a:lstStyle/>
        <a:p>
          <a:r>
            <a:rPr lang="en-US" sz="1100" b="1" dirty="0" smtClean="0"/>
            <a:t>Future Challenges</a:t>
          </a:r>
          <a:endParaRPr lang="en-US" sz="1100" b="1" dirty="0"/>
        </a:p>
      </dgm:t>
    </dgm:pt>
    <dgm:pt modelId="{DD4B7DB9-F518-416D-BB03-2F76045DF592}" type="par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AF4AC1FD-06A3-49C6-B79F-09610E6641FC}" type="sib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862D3AE8-EBB0-4617-9D1E-D07BF3808E6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526B9525-2118-4D81-AE7B-9AF58FB7463A}" type="sib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9F5CC5D-5356-4551-9D5F-BD397AF653F4}" type="par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13BA9C8-D1DB-4319-95CD-86533D244100}" type="pres">
      <dgm:prSet presAssocID="{141624BD-1327-49D9-B9BD-C3DECA4C57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FE4C4-E9D3-4EC0-9E01-FACFA19A1AAA}" type="pres">
      <dgm:prSet presAssocID="{7F34CC89-CFD3-41CD-9F37-9146AE0DBDD5}" presName="node" presStyleLbl="node1" presStyleIdx="0" presStyleCnt="4" custScaleX="353232" custLinFactNeighborX="4373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40FCD-E850-427A-8E25-F813328C0949}" type="pres">
      <dgm:prSet presAssocID="{38AEAD7B-7226-40F1-B7DE-E80B4CF5D3D1}" presName="sibTrans" presStyleCnt="0"/>
      <dgm:spPr/>
    </dgm:pt>
    <dgm:pt modelId="{D7484D14-BB98-44D7-B5FC-28999D9EB4A5}" type="pres">
      <dgm:prSet presAssocID="{F97C365A-281A-4F2A-9522-C66020E070FD}" presName="node" presStyleLbl="node1" presStyleIdx="1" presStyleCnt="4" custScaleX="373447" custLinFactNeighborX="-2858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AA8D4-4C27-449D-88F8-4B2B69F62E4D}" type="pres">
      <dgm:prSet presAssocID="{19646417-17EE-44D1-A71E-1F164209F3F0}" presName="sibTrans" presStyleCnt="0"/>
      <dgm:spPr/>
    </dgm:pt>
    <dgm:pt modelId="{8F4DBC1A-3782-4827-96C3-60C1A624BB27}" type="pres">
      <dgm:prSet presAssocID="{862D3AE8-EBB0-4617-9D1E-D07BF3808E60}" presName="node" presStyleLbl="node1" presStyleIdx="2" presStyleCnt="4" custScaleX="355808" custLinFactNeighborX="-10484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30CC-E5B2-49DC-A8C9-1C91647A15FF}" type="pres">
      <dgm:prSet presAssocID="{526B9525-2118-4D81-AE7B-9AF58FB7463A}" presName="sibTrans" presStyleCnt="0"/>
      <dgm:spPr/>
    </dgm:pt>
    <dgm:pt modelId="{A326A222-91A2-4ACA-A628-120E0930110D}" type="pres">
      <dgm:prSet presAssocID="{2CA6A6E3-D20F-4392-AA9F-44BE298A3E06}" presName="node" presStyleLbl="node1" presStyleIdx="3" presStyleCnt="4" custScaleX="328041" custLinFactNeighborX="-14554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D5EA2F-6428-4317-AD25-41F2B803BB5F}" type="presOf" srcId="{F97C365A-281A-4F2A-9522-C66020E070FD}" destId="{D7484D14-BB98-44D7-B5FC-28999D9EB4A5}" srcOrd="0" destOrd="0" presId="urn:microsoft.com/office/officeart/2005/8/layout/default"/>
    <dgm:cxn modelId="{2D6D78E6-299C-4C19-9714-7F3A4AEF01AC}" srcId="{141624BD-1327-49D9-B9BD-C3DECA4C5738}" destId="{7F34CC89-CFD3-41CD-9F37-9146AE0DBDD5}" srcOrd="0" destOrd="0" parTransId="{12EA230A-3637-457A-BFBA-BDED9AEB1777}" sibTransId="{38AEAD7B-7226-40F1-B7DE-E80B4CF5D3D1}"/>
    <dgm:cxn modelId="{98FAF116-44A9-4B4F-9F6F-936A9ECBA486}" type="presOf" srcId="{862D3AE8-EBB0-4617-9D1E-D07BF3808E60}" destId="{8F4DBC1A-3782-4827-96C3-60C1A624BB27}" srcOrd="0" destOrd="0" presId="urn:microsoft.com/office/officeart/2005/8/layout/default"/>
    <dgm:cxn modelId="{BA9B5AD1-D1F6-40F9-B664-7E1E8DA11326}" type="presOf" srcId="{141624BD-1327-49D9-B9BD-C3DECA4C5738}" destId="{E13BA9C8-D1DB-4319-95CD-86533D244100}" srcOrd="0" destOrd="0" presId="urn:microsoft.com/office/officeart/2005/8/layout/default"/>
    <dgm:cxn modelId="{E15C594C-3527-497A-A1C1-1854D43BBFA6}" type="presOf" srcId="{2CA6A6E3-D20F-4392-AA9F-44BE298A3E06}" destId="{A326A222-91A2-4ACA-A628-120E0930110D}" srcOrd="0" destOrd="0" presId="urn:microsoft.com/office/officeart/2005/8/layout/default"/>
    <dgm:cxn modelId="{4793C98A-A2E4-4BD9-A25B-448930D43E94}" srcId="{141624BD-1327-49D9-B9BD-C3DECA4C5738}" destId="{2CA6A6E3-D20F-4392-AA9F-44BE298A3E06}" srcOrd="3" destOrd="0" parTransId="{DD4B7DB9-F518-416D-BB03-2F76045DF592}" sibTransId="{AF4AC1FD-06A3-49C6-B79F-09610E6641FC}"/>
    <dgm:cxn modelId="{D7F2DE5F-E7CE-47CD-A183-5F38B4BBFFCB}" type="presOf" srcId="{7F34CC89-CFD3-41CD-9F37-9146AE0DBDD5}" destId="{12CFE4C4-E9D3-4EC0-9E01-FACFA19A1AAA}" srcOrd="0" destOrd="0" presId="urn:microsoft.com/office/officeart/2005/8/layout/default"/>
    <dgm:cxn modelId="{8E2973D9-88F6-4FFD-BE18-D95B0709B7A2}" srcId="{141624BD-1327-49D9-B9BD-C3DECA4C5738}" destId="{862D3AE8-EBB0-4617-9D1E-D07BF3808E60}" srcOrd="2" destOrd="0" parTransId="{E9F5CC5D-5356-4551-9D5F-BD397AF653F4}" sibTransId="{526B9525-2118-4D81-AE7B-9AF58FB7463A}"/>
    <dgm:cxn modelId="{25106B5A-ED55-4C3D-83EE-934095FD9071}" srcId="{141624BD-1327-49D9-B9BD-C3DECA4C5738}" destId="{F97C365A-281A-4F2A-9522-C66020E070FD}" srcOrd="1" destOrd="0" parTransId="{174C9B09-5F89-4BF2-A0DF-ED60D8EC64B9}" sibTransId="{19646417-17EE-44D1-A71E-1F164209F3F0}"/>
    <dgm:cxn modelId="{95F43E9C-F6BB-4F78-A185-A2B3BDB13783}" type="presParOf" srcId="{E13BA9C8-D1DB-4319-95CD-86533D244100}" destId="{12CFE4C4-E9D3-4EC0-9E01-FACFA19A1AAA}" srcOrd="0" destOrd="0" presId="urn:microsoft.com/office/officeart/2005/8/layout/default"/>
    <dgm:cxn modelId="{E7B34129-F1CA-4415-93B5-E606AD98E10A}" type="presParOf" srcId="{E13BA9C8-D1DB-4319-95CD-86533D244100}" destId="{E2340FCD-E850-427A-8E25-F813328C0949}" srcOrd="1" destOrd="0" presId="urn:microsoft.com/office/officeart/2005/8/layout/default"/>
    <dgm:cxn modelId="{BDDED611-B35D-4ED9-BEB0-666495436D51}" type="presParOf" srcId="{E13BA9C8-D1DB-4319-95CD-86533D244100}" destId="{D7484D14-BB98-44D7-B5FC-28999D9EB4A5}" srcOrd="2" destOrd="0" presId="urn:microsoft.com/office/officeart/2005/8/layout/default"/>
    <dgm:cxn modelId="{40BAAD8C-D61A-4E02-AB1F-EB22A7323B51}" type="presParOf" srcId="{E13BA9C8-D1DB-4319-95CD-86533D244100}" destId="{C34AA8D4-4C27-449D-88F8-4B2B69F62E4D}" srcOrd="3" destOrd="0" presId="urn:microsoft.com/office/officeart/2005/8/layout/default"/>
    <dgm:cxn modelId="{01FC0011-DBE3-4BFD-8927-72D88F2EDE8E}" type="presParOf" srcId="{E13BA9C8-D1DB-4319-95CD-86533D244100}" destId="{8F4DBC1A-3782-4827-96C3-60C1A624BB27}" srcOrd="4" destOrd="0" presId="urn:microsoft.com/office/officeart/2005/8/layout/default"/>
    <dgm:cxn modelId="{93C44907-908F-40CB-9315-B024F230CD6D}" type="presParOf" srcId="{E13BA9C8-D1DB-4319-95CD-86533D244100}" destId="{CF2530CC-E5B2-49DC-A8C9-1C91647A15FF}" srcOrd="5" destOrd="0" presId="urn:microsoft.com/office/officeart/2005/8/layout/default"/>
    <dgm:cxn modelId="{BE2F1584-3206-43F6-AF50-D11B6456F4DE}" type="presParOf" srcId="{E13BA9C8-D1DB-4319-95CD-86533D244100}" destId="{A326A222-91A2-4ACA-A628-120E093011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1624BD-1327-49D9-B9BD-C3DECA4C57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34CC89-CFD3-41CD-9F37-9146AE0DBDD5}">
      <dgm:prSet phldrT="[Text]" custT="1"/>
      <dgm:spPr/>
      <dgm:t>
        <a:bodyPr/>
        <a:lstStyle/>
        <a:p>
          <a:r>
            <a:rPr lang="en-US" sz="1100" b="1" dirty="0" smtClean="0"/>
            <a:t>Bank Financed ITS Projects</a:t>
          </a:r>
          <a:endParaRPr lang="en-US" sz="1100" b="1" dirty="0"/>
        </a:p>
      </dgm:t>
    </dgm:pt>
    <dgm:pt modelId="{12EA230A-3637-457A-BFBA-BDED9AEB1777}" type="par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38AEAD7B-7226-40F1-B7DE-E80B4CF5D3D1}" type="sib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F97C365A-281A-4F2A-9522-C66020E070F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Evaluation of  Urumqi PT ITS System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74C9B09-5F89-4BF2-A0DF-ED60D8EC64B9}" type="par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19646417-17EE-44D1-A71E-1F164209F3F0}" type="sib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2CA6A6E3-D20F-4392-AA9F-44BE298A3E06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DD4B7DB9-F518-416D-BB03-2F76045DF592}" type="par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AF4AC1FD-06A3-49C6-B79F-09610E6641FC}" type="sib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862D3AE8-EBB0-4617-9D1E-D07BF3808E6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526B9525-2118-4D81-AE7B-9AF58FB7463A}" type="sib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9F5CC5D-5356-4551-9D5F-BD397AF653F4}" type="par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13BA9C8-D1DB-4319-95CD-86533D244100}" type="pres">
      <dgm:prSet presAssocID="{141624BD-1327-49D9-B9BD-C3DECA4C57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FE4C4-E9D3-4EC0-9E01-FACFA19A1AAA}" type="pres">
      <dgm:prSet presAssocID="{7F34CC89-CFD3-41CD-9F37-9146AE0DBDD5}" presName="node" presStyleLbl="node1" presStyleIdx="0" presStyleCnt="4" custScaleX="353232" custLinFactNeighborX="4373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40FCD-E850-427A-8E25-F813328C0949}" type="pres">
      <dgm:prSet presAssocID="{38AEAD7B-7226-40F1-B7DE-E80B4CF5D3D1}" presName="sibTrans" presStyleCnt="0"/>
      <dgm:spPr/>
    </dgm:pt>
    <dgm:pt modelId="{D7484D14-BB98-44D7-B5FC-28999D9EB4A5}" type="pres">
      <dgm:prSet presAssocID="{F97C365A-281A-4F2A-9522-C66020E070FD}" presName="node" presStyleLbl="node1" presStyleIdx="1" presStyleCnt="4" custScaleX="373447" custLinFactNeighborX="-2858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AA8D4-4C27-449D-88F8-4B2B69F62E4D}" type="pres">
      <dgm:prSet presAssocID="{19646417-17EE-44D1-A71E-1F164209F3F0}" presName="sibTrans" presStyleCnt="0"/>
      <dgm:spPr/>
    </dgm:pt>
    <dgm:pt modelId="{8F4DBC1A-3782-4827-96C3-60C1A624BB27}" type="pres">
      <dgm:prSet presAssocID="{862D3AE8-EBB0-4617-9D1E-D07BF3808E60}" presName="node" presStyleLbl="node1" presStyleIdx="2" presStyleCnt="4" custScaleX="353057" custLinFactNeighborX="-10484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30CC-E5B2-49DC-A8C9-1C91647A15FF}" type="pres">
      <dgm:prSet presAssocID="{526B9525-2118-4D81-AE7B-9AF58FB7463A}" presName="sibTrans" presStyleCnt="0"/>
      <dgm:spPr/>
    </dgm:pt>
    <dgm:pt modelId="{A326A222-91A2-4ACA-A628-120E0930110D}" type="pres">
      <dgm:prSet presAssocID="{2CA6A6E3-D20F-4392-AA9F-44BE298A3E06}" presName="node" presStyleLbl="node1" presStyleIdx="3" presStyleCnt="4" custScaleX="344636" custLinFactNeighborX="-14554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2973D9-88F6-4FFD-BE18-D95B0709B7A2}" srcId="{141624BD-1327-49D9-B9BD-C3DECA4C5738}" destId="{862D3AE8-EBB0-4617-9D1E-D07BF3808E60}" srcOrd="2" destOrd="0" parTransId="{E9F5CC5D-5356-4551-9D5F-BD397AF653F4}" sibTransId="{526B9525-2118-4D81-AE7B-9AF58FB7463A}"/>
    <dgm:cxn modelId="{4FF0BF15-8BC0-46CF-BF72-8AF3E5145E5E}" type="presOf" srcId="{2CA6A6E3-D20F-4392-AA9F-44BE298A3E06}" destId="{A326A222-91A2-4ACA-A628-120E0930110D}" srcOrd="0" destOrd="0" presId="urn:microsoft.com/office/officeart/2005/8/layout/default"/>
    <dgm:cxn modelId="{4793C98A-A2E4-4BD9-A25B-448930D43E94}" srcId="{141624BD-1327-49D9-B9BD-C3DECA4C5738}" destId="{2CA6A6E3-D20F-4392-AA9F-44BE298A3E06}" srcOrd="3" destOrd="0" parTransId="{DD4B7DB9-F518-416D-BB03-2F76045DF592}" sibTransId="{AF4AC1FD-06A3-49C6-B79F-09610E6641FC}"/>
    <dgm:cxn modelId="{D799DA0B-6378-4A57-9281-9E32F165928B}" type="presOf" srcId="{862D3AE8-EBB0-4617-9D1E-D07BF3808E60}" destId="{8F4DBC1A-3782-4827-96C3-60C1A624BB27}" srcOrd="0" destOrd="0" presId="urn:microsoft.com/office/officeart/2005/8/layout/default"/>
    <dgm:cxn modelId="{2D6D78E6-299C-4C19-9714-7F3A4AEF01AC}" srcId="{141624BD-1327-49D9-B9BD-C3DECA4C5738}" destId="{7F34CC89-CFD3-41CD-9F37-9146AE0DBDD5}" srcOrd="0" destOrd="0" parTransId="{12EA230A-3637-457A-BFBA-BDED9AEB1777}" sibTransId="{38AEAD7B-7226-40F1-B7DE-E80B4CF5D3D1}"/>
    <dgm:cxn modelId="{C84EA7E3-A915-42BB-BEFA-4AAA77F12C77}" type="presOf" srcId="{F97C365A-281A-4F2A-9522-C66020E070FD}" destId="{D7484D14-BB98-44D7-B5FC-28999D9EB4A5}" srcOrd="0" destOrd="0" presId="urn:microsoft.com/office/officeart/2005/8/layout/default"/>
    <dgm:cxn modelId="{25106B5A-ED55-4C3D-83EE-934095FD9071}" srcId="{141624BD-1327-49D9-B9BD-C3DECA4C5738}" destId="{F97C365A-281A-4F2A-9522-C66020E070FD}" srcOrd="1" destOrd="0" parTransId="{174C9B09-5F89-4BF2-A0DF-ED60D8EC64B9}" sibTransId="{19646417-17EE-44D1-A71E-1F164209F3F0}"/>
    <dgm:cxn modelId="{2EBE7C94-51F3-43EC-9FC1-459D4911866B}" type="presOf" srcId="{141624BD-1327-49D9-B9BD-C3DECA4C5738}" destId="{E13BA9C8-D1DB-4319-95CD-86533D244100}" srcOrd="0" destOrd="0" presId="urn:microsoft.com/office/officeart/2005/8/layout/default"/>
    <dgm:cxn modelId="{3A1878DC-3268-4F01-A8B6-8CDC14C44850}" type="presOf" srcId="{7F34CC89-CFD3-41CD-9F37-9146AE0DBDD5}" destId="{12CFE4C4-E9D3-4EC0-9E01-FACFA19A1AAA}" srcOrd="0" destOrd="0" presId="urn:microsoft.com/office/officeart/2005/8/layout/default"/>
    <dgm:cxn modelId="{8EA236DB-0CA7-4EBF-ABCA-21E61C6683C5}" type="presParOf" srcId="{E13BA9C8-D1DB-4319-95CD-86533D244100}" destId="{12CFE4C4-E9D3-4EC0-9E01-FACFA19A1AAA}" srcOrd="0" destOrd="0" presId="urn:microsoft.com/office/officeart/2005/8/layout/default"/>
    <dgm:cxn modelId="{C6A5330F-DEBA-4640-8367-335979AD9FE0}" type="presParOf" srcId="{E13BA9C8-D1DB-4319-95CD-86533D244100}" destId="{E2340FCD-E850-427A-8E25-F813328C0949}" srcOrd="1" destOrd="0" presId="urn:microsoft.com/office/officeart/2005/8/layout/default"/>
    <dgm:cxn modelId="{CBB3D573-FACB-40ED-A4FE-C07578FC9332}" type="presParOf" srcId="{E13BA9C8-D1DB-4319-95CD-86533D244100}" destId="{D7484D14-BB98-44D7-B5FC-28999D9EB4A5}" srcOrd="2" destOrd="0" presId="urn:microsoft.com/office/officeart/2005/8/layout/default"/>
    <dgm:cxn modelId="{2A26FA59-B99D-4EEA-B9CC-4FB8DF9EE558}" type="presParOf" srcId="{E13BA9C8-D1DB-4319-95CD-86533D244100}" destId="{C34AA8D4-4C27-449D-88F8-4B2B69F62E4D}" srcOrd="3" destOrd="0" presId="urn:microsoft.com/office/officeart/2005/8/layout/default"/>
    <dgm:cxn modelId="{65A1EA7E-E4C9-4666-9B30-DBAF8365B6DA}" type="presParOf" srcId="{E13BA9C8-D1DB-4319-95CD-86533D244100}" destId="{8F4DBC1A-3782-4827-96C3-60C1A624BB27}" srcOrd="4" destOrd="0" presId="urn:microsoft.com/office/officeart/2005/8/layout/default"/>
    <dgm:cxn modelId="{5E642EC3-A2EE-4137-85D1-0EF3593C7130}" type="presParOf" srcId="{E13BA9C8-D1DB-4319-95CD-86533D244100}" destId="{CF2530CC-E5B2-49DC-A8C9-1C91647A15FF}" srcOrd="5" destOrd="0" presId="urn:microsoft.com/office/officeart/2005/8/layout/default"/>
    <dgm:cxn modelId="{BFBBF5D3-32AC-45B3-BDC6-E707EC085A19}" type="presParOf" srcId="{E13BA9C8-D1DB-4319-95CD-86533D244100}" destId="{A326A222-91A2-4ACA-A628-120E093011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41624BD-1327-49D9-B9BD-C3DECA4C57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34CC89-CFD3-41CD-9F37-9146AE0DBDD5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2EA230A-3637-457A-BFBA-BDED9AEB1777}" type="par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38AEAD7B-7226-40F1-B7DE-E80B4CF5D3D1}" type="sib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F97C365A-281A-4F2A-9522-C66020E070F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Evaluation of Urumqi PT ITS System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74C9B09-5F89-4BF2-A0DF-ED60D8EC64B9}" type="par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19646417-17EE-44D1-A71E-1F164209F3F0}" type="sib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2CA6A6E3-D20F-4392-AA9F-44BE298A3E06}">
      <dgm:prSet phldrT="[Text]" custT="1"/>
      <dgm:spPr/>
      <dgm:t>
        <a:bodyPr/>
        <a:lstStyle/>
        <a:p>
          <a:r>
            <a:rPr lang="en-US" sz="1100" b="1" dirty="0" smtClean="0"/>
            <a:t>Future Challenges</a:t>
          </a:r>
          <a:endParaRPr lang="en-US" sz="1100" b="1" dirty="0"/>
        </a:p>
      </dgm:t>
    </dgm:pt>
    <dgm:pt modelId="{DD4B7DB9-F518-416D-BB03-2F76045DF592}" type="par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AF4AC1FD-06A3-49C6-B79F-09610E6641FC}" type="sib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862D3AE8-EBB0-4617-9D1E-D07BF3808E6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526B9525-2118-4D81-AE7B-9AF58FB7463A}" type="sib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9F5CC5D-5356-4551-9D5F-BD397AF653F4}" type="par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13BA9C8-D1DB-4319-95CD-86533D244100}" type="pres">
      <dgm:prSet presAssocID="{141624BD-1327-49D9-B9BD-C3DECA4C57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FE4C4-E9D3-4EC0-9E01-FACFA19A1AAA}" type="pres">
      <dgm:prSet presAssocID="{7F34CC89-CFD3-41CD-9F37-9146AE0DBDD5}" presName="node" presStyleLbl="node1" presStyleIdx="0" presStyleCnt="4" custScaleX="353232" custLinFactNeighborX="4373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40FCD-E850-427A-8E25-F813328C0949}" type="pres">
      <dgm:prSet presAssocID="{38AEAD7B-7226-40F1-B7DE-E80B4CF5D3D1}" presName="sibTrans" presStyleCnt="0"/>
      <dgm:spPr/>
    </dgm:pt>
    <dgm:pt modelId="{D7484D14-BB98-44D7-B5FC-28999D9EB4A5}" type="pres">
      <dgm:prSet presAssocID="{F97C365A-281A-4F2A-9522-C66020E070FD}" presName="node" presStyleLbl="node1" presStyleIdx="1" presStyleCnt="4" custScaleX="373447" custLinFactNeighborX="-2858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AA8D4-4C27-449D-88F8-4B2B69F62E4D}" type="pres">
      <dgm:prSet presAssocID="{19646417-17EE-44D1-A71E-1F164209F3F0}" presName="sibTrans" presStyleCnt="0"/>
      <dgm:spPr/>
    </dgm:pt>
    <dgm:pt modelId="{8F4DBC1A-3782-4827-96C3-60C1A624BB27}" type="pres">
      <dgm:prSet presAssocID="{862D3AE8-EBB0-4617-9D1E-D07BF3808E60}" presName="node" presStyleLbl="node1" presStyleIdx="2" presStyleCnt="4" custScaleX="355808" custLinFactNeighborX="-10484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30CC-E5B2-49DC-A8C9-1C91647A15FF}" type="pres">
      <dgm:prSet presAssocID="{526B9525-2118-4D81-AE7B-9AF58FB7463A}" presName="sibTrans" presStyleCnt="0"/>
      <dgm:spPr/>
    </dgm:pt>
    <dgm:pt modelId="{A326A222-91A2-4ACA-A628-120E0930110D}" type="pres">
      <dgm:prSet presAssocID="{2CA6A6E3-D20F-4392-AA9F-44BE298A3E06}" presName="node" presStyleLbl="node1" presStyleIdx="3" presStyleCnt="4" custScaleX="328041" custLinFactNeighborX="-14554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93EA3B-4CBC-4ABC-8030-11040589EE7C}" type="presOf" srcId="{862D3AE8-EBB0-4617-9D1E-D07BF3808E60}" destId="{8F4DBC1A-3782-4827-96C3-60C1A624BB27}" srcOrd="0" destOrd="0" presId="urn:microsoft.com/office/officeart/2005/8/layout/default"/>
    <dgm:cxn modelId="{2D6D78E6-299C-4C19-9714-7F3A4AEF01AC}" srcId="{141624BD-1327-49D9-B9BD-C3DECA4C5738}" destId="{7F34CC89-CFD3-41CD-9F37-9146AE0DBDD5}" srcOrd="0" destOrd="0" parTransId="{12EA230A-3637-457A-BFBA-BDED9AEB1777}" sibTransId="{38AEAD7B-7226-40F1-B7DE-E80B4CF5D3D1}"/>
    <dgm:cxn modelId="{14A3BD8D-D08A-43A3-9E06-513CC556B56D}" type="presOf" srcId="{141624BD-1327-49D9-B9BD-C3DECA4C5738}" destId="{E13BA9C8-D1DB-4319-95CD-86533D244100}" srcOrd="0" destOrd="0" presId="urn:microsoft.com/office/officeart/2005/8/layout/default"/>
    <dgm:cxn modelId="{D7076BC6-27A3-4C50-A7CF-C493E527AC0E}" type="presOf" srcId="{F97C365A-281A-4F2A-9522-C66020E070FD}" destId="{D7484D14-BB98-44D7-B5FC-28999D9EB4A5}" srcOrd="0" destOrd="0" presId="urn:microsoft.com/office/officeart/2005/8/layout/default"/>
    <dgm:cxn modelId="{D7A1DF21-A693-422F-A4D0-BA39324C519C}" type="presOf" srcId="{2CA6A6E3-D20F-4392-AA9F-44BE298A3E06}" destId="{A326A222-91A2-4ACA-A628-120E0930110D}" srcOrd="0" destOrd="0" presId="urn:microsoft.com/office/officeart/2005/8/layout/default"/>
    <dgm:cxn modelId="{4793C98A-A2E4-4BD9-A25B-448930D43E94}" srcId="{141624BD-1327-49D9-B9BD-C3DECA4C5738}" destId="{2CA6A6E3-D20F-4392-AA9F-44BE298A3E06}" srcOrd="3" destOrd="0" parTransId="{DD4B7DB9-F518-416D-BB03-2F76045DF592}" sibTransId="{AF4AC1FD-06A3-49C6-B79F-09610E6641FC}"/>
    <dgm:cxn modelId="{8E2973D9-88F6-4FFD-BE18-D95B0709B7A2}" srcId="{141624BD-1327-49D9-B9BD-C3DECA4C5738}" destId="{862D3AE8-EBB0-4617-9D1E-D07BF3808E60}" srcOrd="2" destOrd="0" parTransId="{E9F5CC5D-5356-4551-9D5F-BD397AF653F4}" sibTransId="{526B9525-2118-4D81-AE7B-9AF58FB7463A}"/>
    <dgm:cxn modelId="{3FBC23BC-FF66-436D-AC44-069664EC0EE9}" type="presOf" srcId="{7F34CC89-CFD3-41CD-9F37-9146AE0DBDD5}" destId="{12CFE4C4-E9D3-4EC0-9E01-FACFA19A1AAA}" srcOrd="0" destOrd="0" presId="urn:microsoft.com/office/officeart/2005/8/layout/default"/>
    <dgm:cxn modelId="{25106B5A-ED55-4C3D-83EE-934095FD9071}" srcId="{141624BD-1327-49D9-B9BD-C3DECA4C5738}" destId="{F97C365A-281A-4F2A-9522-C66020E070FD}" srcOrd="1" destOrd="0" parTransId="{174C9B09-5F89-4BF2-A0DF-ED60D8EC64B9}" sibTransId="{19646417-17EE-44D1-A71E-1F164209F3F0}"/>
    <dgm:cxn modelId="{23841493-9591-4F06-80F4-C4785076BE53}" type="presParOf" srcId="{E13BA9C8-D1DB-4319-95CD-86533D244100}" destId="{12CFE4C4-E9D3-4EC0-9E01-FACFA19A1AAA}" srcOrd="0" destOrd="0" presId="urn:microsoft.com/office/officeart/2005/8/layout/default"/>
    <dgm:cxn modelId="{F2127ABD-7757-4337-941A-B344006A6B9E}" type="presParOf" srcId="{E13BA9C8-D1DB-4319-95CD-86533D244100}" destId="{E2340FCD-E850-427A-8E25-F813328C0949}" srcOrd="1" destOrd="0" presId="urn:microsoft.com/office/officeart/2005/8/layout/default"/>
    <dgm:cxn modelId="{2FCD1659-5F60-477C-9CD8-A7569561D712}" type="presParOf" srcId="{E13BA9C8-D1DB-4319-95CD-86533D244100}" destId="{D7484D14-BB98-44D7-B5FC-28999D9EB4A5}" srcOrd="2" destOrd="0" presId="urn:microsoft.com/office/officeart/2005/8/layout/default"/>
    <dgm:cxn modelId="{CD00218B-FFE0-4BDD-BE9E-1B86A23A14C5}" type="presParOf" srcId="{E13BA9C8-D1DB-4319-95CD-86533D244100}" destId="{C34AA8D4-4C27-449D-88F8-4B2B69F62E4D}" srcOrd="3" destOrd="0" presId="urn:microsoft.com/office/officeart/2005/8/layout/default"/>
    <dgm:cxn modelId="{FA6F8C96-9D9F-40D6-A88C-F1E9660DE802}" type="presParOf" srcId="{E13BA9C8-D1DB-4319-95CD-86533D244100}" destId="{8F4DBC1A-3782-4827-96C3-60C1A624BB27}" srcOrd="4" destOrd="0" presId="urn:microsoft.com/office/officeart/2005/8/layout/default"/>
    <dgm:cxn modelId="{9428223E-52E6-4864-8FCB-88260B4F347D}" type="presParOf" srcId="{E13BA9C8-D1DB-4319-95CD-86533D244100}" destId="{CF2530CC-E5B2-49DC-A8C9-1C91647A15FF}" srcOrd="5" destOrd="0" presId="urn:microsoft.com/office/officeart/2005/8/layout/default"/>
    <dgm:cxn modelId="{00361976-3812-4B0B-9A6C-0FABB988A3A0}" type="presParOf" srcId="{E13BA9C8-D1DB-4319-95CD-86533D244100}" destId="{A326A222-91A2-4ACA-A628-120E093011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41624BD-1327-49D9-B9BD-C3DECA4C57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34CC89-CFD3-41CD-9F37-9146AE0DBDD5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2EA230A-3637-457A-BFBA-BDED9AEB1777}" type="par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38AEAD7B-7226-40F1-B7DE-E80B4CF5D3D1}" type="sib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F97C365A-281A-4F2A-9522-C66020E070F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Evaluation of Urumqi PT ITS System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74C9B09-5F89-4BF2-A0DF-ED60D8EC64B9}" type="par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19646417-17EE-44D1-A71E-1F164209F3F0}" type="sib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2CA6A6E3-D20F-4392-AA9F-44BE298A3E06}">
      <dgm:prSet phldrT="[Text]" custT="1"/>
      <dgm:spPr/>
      <dgm:t>
        <a:bodyPr/>
        <a:lstStyle/>
        <a:p>
          <a:r>
            <a:rPr lang="en-US" sz="1100" b="1" dirty="0" smtClean="0"/>
            <a:t>Future Challenges</a:t>
          </a:r>
          <a:endParaRPr lang="en-US" sz="1100" b="1" dirty="0"/>
        </a:p>
      </dgm:t>
    </dgm:pt>
    <dgm:pt modelId="{DD4B7DB9-F518-416D-BB03-2F76045DF592}" type="par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AF4AC1FD-06A3-49C6-B79F-09610E6641FC}" type="sib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862D3AE8-EBB0-4617-9D1E-D07BF3808E6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526B9525-2118-4D81-AE7B-9AF58FB7463A}" type="sib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9F5CC5D-5356-4551-9D5F-BD397AF653F4}" type="par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13BA9C8-D1DB-4319-95CD-86533D244100}" type="pres">
      <dgm:prSet presAssocID="{141624BD-1327-49D9-B9BD-C3DECA4C57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FE4C4-E9D3-4EC0-9E01-FACFA19A1AAA}" type="pres">
      <dgm:prSet presAssocID="{7F34CC89-CFD3-41CD-9F37-9146AE0DBDD5}" presName="node" presStyleLbl="node1" presStyleIdx="0" presStyleCnt="4" custScaleX="353232" custLinFactNeighborX="4373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40FCD-E850-427A-8E25-F813328C0949}" type="pres">
      <dgm:prSet presAssocID="{38AEAD7B-7226-40F1-B7DE-E80B4CF5D3D1}" presName="sibTrans" presStyleCnt="0"/>
      <dgm:spPr/>
    </dgm:pt>
    <dgm:pt modelId="{D7484D14-BB98-44D7-B5FC-28999D9EB4A5}" type="pres">
      <dgm:prSet presAssocID="{F97C365A-281A-4F2A-9522-C66020E070FD}" presName="node" presStyleLbl="node1" presStyleIdx="1" presStyleCnt="4" custScaleX="373447" custLinFactNeighborX="-2858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AA8D4-4C27-449D-88F8-4B2B69F62E4D}" type="pres">
      <dgm:prSet presAssocID="{19646417-17EE-44D1-A71E-1F164209F3F0}" presName="sibTrans" presStyleCnt="0"/>
      <dgm:spPr/>
    </dgm:pt>
    <dgm:pt modelId="{8F4DBC1A-3782-4827-96C3-60C1A624BB27}" type="pres">
      <dgm:prSet presAssocID="{862D3AE8-EBB0-4617-9D1E-D07BF3808E60}" presName="node" presStyleLbl="node1" presStyleIdx="2" presStyleCnt="4" custScaleX="355808" custLinFactNeighborX="-10484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30CC-E5B2-49DC-A8C9-1C91647A15FF}" type="pres">
      <dgm:prSet presAssocID="{526B9525-2118-4D81-AE7B-9AF58FB7463A}" presName="sibTrans" presStyleCnt="0"/>
      <dgm:spPr/>
    </dgm:pt>
    <dgm:pt modelId="{A326A222-91A2-4ACA-A628-120E0930110D}" type="pres">
      <dgm:prSet presAssocID="{2CA6A6E3-D20F-4392-AA9F-44BE298A3E06}" presName="node" presStyleLbl="node1" presStyleIdx="3" presStyleCnt="4" custScaleX="328041" custLinFactNeighborX="-14554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6D78E6-299C-4C19-9714-7F3A4AEF01AC}" srcId="{141624BD-1327-49D9-B9BD-C3DECA4C5738}" destId="{7F34CC89-CFD3-41CD-9F37-9146AE0DBDD5}" srcOrd="0" destOrd="0" parTransId="{12EA230A-3637-457A-BFBA-BDED9AEB1777}" sibTransId="{38AEAD7B-7226-40F1-B7DE-E80B4CF5D3D1}"/>
    <dgm:cxn modelId="{07D8BCA8-FE90-4CE3-AB80-A6B4E6DC3B1E}" type="presOf" srcId="{2CA6A6E3-D20F-4392-AA9F-44BE298A3E06}" destId="{A326A222-91A2-4ACA-A628-120E0930110D}" srcOrd="0" destOrd="0" presId="urn:microsoft.com/office/officeart/2005/8/layout/default"/>
    <dgm:cxn modelId="{5AB689B0-ED44-4DD4-980F-B89A6B12AD26}" type="presOf" srcId="{F97C365A-281A-4F2A-9522-C66020E070FD}" destId="{D7484D14-BB98-44D7-B5FC-28999D9EB4A5}" srcOrd="0" destOrd="0" presId="urn:microsoft.com/office/officeart/2005/8/layout/default"/>
    <dgm:cxn modelId="{3DCCE097-D38B-410F-9A36-8B7DF8D89783}" type="presOf" srcId="{862D3AE8-EBB0-4617-9D1E-D07BF3808E60}" destId="{8F4DBC1A-3782-4827-96C3-60C1A624BB27}" srcOrd="0" destOrd="0" presId="urn:microsoft.com/office/officeart/2005/8/layout/default"/>
    <dgm:cxn modelId="{4793C98A-A2E4-4BD9-A25B-448930D43E94}" srcId="{141624BD-1327-49D9-B9BD-C3DECA4C5738}" destId="{2CA6A6E3-D20F-4392-AA9F-44BE298A3E06}" srcOrd="3" destOrd="0" parTransId="{DD4B7DB9-F518-416D-BB03-2F76045DF592}" sibTransId="{AF4AC1FD-06A3-49C6-B79F-09610E6641FC}"/>
    <dgm:cxn modelId="{E87E7395-0430-462D-8577-375EA86428AC}" type="presOf" srcId="{141624BD-1327-49D9-B9BD-C3DECA4C5738}" destId="{E13BA9C8-D1DB-4319-95CD-86533D244100}" srcOrd="0" destOrd="0" presId="urn:microsoft.com/office/officeart/2005/8/layout/default"/>
    <dgm:cxn modelId="{8E2973D9-88F6-4FFD-BE18-D95B0709B7A2}" srcId="{141624BD-1327-49D9-B9BD-C3DECA4C5738}" destId="{862D3AE8-EBB0-4617-9D1E-D07BF3808E60}" srcOrd="2" destOrd="0" parTransId="{E9F5CC5D-5356-4551-9D5F-BD397AF653F4}" sibTransId="{526B9525-2118-4D81-AE7B-9AF58FB7463A}"/>
    <dgm:cxn modelId="{68071E9B-802C-4620-8A84-2CAD37A9AA04}" type="presOf" srcId="{7F34CC89-CFD3-41CD-9F37-9146AE0DBDD5}" destId="{12CFE4C4-E9D3-4EC0-9E01-FACFA19A1AAA}" srcOrd="0" destOrd="0" presId="urn:microsoft.com/office/officeart/2005/8/layout/default"/>
    <dgm:cxn modelId="{25106B5A-ED55-4C3D-83EE-934095FD9071}" srcId="{141624BD-1327-49D9-B9BD-C3DECA4C5738}" destId="{F97C365A-281A-4F2A-9522-C66020E070FD}" srcOrd="1" destOrd="0" parTransId="{174C9B09-5F89-4BF2-A0DF-ED60D8EC64B9}" sibTransId="{19646417-17EE-44D1-A71E-1F164209F3F0}"/>
    <dgm:cxn modelId="{DC7BD06E-88EE-4AAA-A2D1-430083C3AE5F}" type="presParOf" srcId="{E13BA9C8-D1DB-4319-95CD-86533D244100}" destId="{12CFE4C4-E9D3-4EC0-9E01-FACFA19A1AAA}" srcOrd="0" destOrd="0" presId="urn:microsoft.com/office/officeart/2005/8/layout/default"/>
    <dgm:cxn modelId="{53EF88E2-7145-4ACE-AC3F-6C460BB2A3B3}" type="presParOf" srcId="{E13BA9C8-D1DB-4319-95CD-86533D244100}" destId="{E2340FCD-E850-427A-8E25-F813328C0949}" srcOrd="1" destOrd="0" presId="urn:microsoft.com/office/officeart/2005/8/layout/default"/>
    <dgm:cxn modelId="{78B5BBA5-D758-4D8B-9AA3-13A547874A1A}" type="presParOf" srcId="{E13BA9C8-D1DB-4319-95CD-86533D244100}" destId="{D7484D14-BB98-44D7-B5FC-28999D9EB4A5}" srcOrd="2" destOrd="0" presId="urn:microsoft.com/office/officeart/2005/8/layout/default"/>
    <dgm:cxn modelId="{C4C19F6A-9FB9-48B6-9E62-1B95E0B35C97}" type="presParOf" srcId="{E13BA9C8-D1DB-4319-95CD-86533D244100}" destId="{C34AA8D4-4C27-449D-88F8-4B2B69F62E4D}" srcOrd="3" destOrd="0" presId="urn:microsoft.com/office/officeart/2005/8/layout/default"/>
    <dgm:cxn modelId="{B6C038A8-A382-499B-8DDA-DC803B83F3B8}" type="presParOf" srcId="{E13BA9C8-D1DB-4319-95CD-86533D244100}" destId="{8F4DBC1A-3782-4827-96C3-60C1A624BB27}" srcOrd="4" destOrd="0" presId="urn:microsoft.com/office/officeart/2005/8/layout/default"/>
    <dgm:cxn modelId="{A08482AF-9E60-451D-8572-FA4DE72A308A}" type="presParOf" srcId="{E13BA9C8-D1DB-4319-95CD-86533D244100}" destId="{CF2530CC-E5B2-49DC-A8C9-1C91647A15FF}" srcOrd="5" destOrd="0" presId="urn:microsoft.com/office/officeart/2005/8/layout/default"/>
    <dgm:cxn modelId="{6E8D4168-777D-455A-B8F2-716184657164}" type="presParOf" srcId="{E13BA9C8-D1DB-4319-95CD-86533D244100}" destId="{A326A222-91A2-4ACA-A628-120E093011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A20E40-A0B0-4255-AB11-E4144675589E}" type="doc">
      <dgm:prSet loTypeId="urn:microsoft.com/office/officeart/2005/8/layout/radial6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D32539-BE65-427D-A533-AD674B64E2AB}">
      <dgm:prSet custT="1"/>
      <dgm:spPr/>
      <dgm:t>
        <a:bodyPr/>
        <a:lstStyle/>
        <a:p>
          <a:pPr rtl="0"/>
          <a:r>
            <a:rPr lang="en-US" sz="3600" b="1" dirty="0" smtClean="0"/>
            <a:t>ITS</a:t>
          </a:r>
          <a:endParaRPr lang="en-US" sz="3600" b="1" dirty="0"/>
        </a:p>
      </dgm:t>
    </dgm:pt>
    <dgm:pt modelId="{A97B7BCB-D3D3-4D8C-8604-F0924D57C310}" type="parTrans" cxnId="{A85033B3-3DB7-405A-B6A7-25A72440B6FA}">
      <dgm:prSet/>
      <dgm:spPr/>
      <dgm:t>
        <a:bodyPr/>
        <a:lstStyle/>
        <a:p>
          <a:endParaRPr lang="en-US" sz="2800" b="1"/>
        </a:p>
      </dgm:t>
    </dgm:pt>
    <dgm:pt modelId="{B2C65F0D-CD3C-4174-B8C7-902DAD85B585}" type="sibTrans" cxnId="{A85033B3-3DB7-405A-B6A7-25A72440B6FA}">
      <dgm:prSet/>
      <dgm:spPr/>
      <dgm:t>
        <a:bodyPr/>
        <a:lstStyle/>
        <a:p>
          <a:endParaRPr lang="en-US" sz="2800" b="1"/>
        </a:p>
      </dgm:t>
    </dgm:pt>
    <dgm:pt modelId="{D45DFBB4-3565-45CF-99F8-CCA46EE3FF96}">
      <dgm:prSet custT="1"/>
      <dgm:spPr/>
      <dgm:t>
        <a:bodyPr/>
        <a:lstStyle/>
        <a:p>
          <a:pPr rtl="0"/>
          <a:r>
            <a:rPr lang="en-US" sz="900" b="1" dirty="0" smtClean="0"/>
            <a:t>Automatic Vehicle Location</a:t>
          </a:r>
          <a:endParaRPr lang="en-US" sz="900" b="1" dirty="0"/>
        </a:p>
      </dgm:t>
    </dgm:pt>
    <dgm:pt modelId="{E62F2C76-D699-45BE-8C18-CA8B75584CA7}" type="parTrans" cxnId="{151EAEED-3084-4FF8-89DD-F2C3BCB5BA4F}">
      <dgm:prSet/>
      <dgm:spPr/>
      <dgm:t>
        <a:bodyPr/>
        <a:lstStyle/>
        <a:p>
          <a:endParaRPr lang="en-US" sz="2800" b="1"/>
        </a:p>
      </dgm:t>
    </dgm:pt>
    <dgm:pt modelId="{0B2D4D1C-118B-4881-A4CE-4260E1BF33E1}" type="sibTrans" cxnId="{151EAEED-3084-4FF8-89DD-F2C3BCB5BA4F}">
      <dgm:prSet/>
      <dgm:spPr/>
      <dgm:t>
        <a:bodyPr/>
        <a:lstStyle/>
        <a:p>
          <a:endParaRPr lang="en-US" sz="2800" b="1"/>
        </a:p>
      </dgm:t>
    </dgm:pt>
    <dgm:pt modelId="{A03500F4-B3CD-4D01-BE1A-05EC524B6339}">
      <dgm:prSet custT="1"/>
      <dgm:spPr/>
      <dgm:t>
        <a:bodyPr/>
        <a:lstStyle/>
        <a:p>
          <a:pPr rtl="0"/>
          <a:r>
            <a:rPr lang="en-US" sz="900" b="1" dirty="0" smtClean="0"/>
            <a:t>Traffic Signal Priority</a:t>
          </a:r>
          <a:endParaRPr lang="en-US" sz="900" b="1" dirty="0"/>
        </a:p>
      </dgm:t>
    </dgm:pt>
    <dgm:pt modelId="{83A94411-F0EA-40DA-B0EA-8EA90DED62FC}" type="parTrans" cxnId="{F67E8A7F-247A-4D92-97A8-496B6AEEDE54}">
      <dgm:prSet/>
      <dgm:spPr/>
      <dgm:t>
        <a:bodyPr/>
        <a:lstStyle/>
        <a:p>
          <a:endParaRPr lang="en-US" sz="2800" b="1"/>
        </a:p>
      </dgm:t>
    </dgm:pt>
    <dgm:pt modelId="{537B9D02-A9D8-45C9-BB69-96CD483CC82F}" type="sibTrans" cxnId="{F67E8A7F-247A-4D92-97A8-496B6AEEDE54}">
      <dgm:prSet/>
      <dgm:spPr/>
      <dgm:t>
        <a:bodyPr/>
        <a:lstStyle/>
        <a:p>
          <a:endParaRPr lang="en-US" sz="2800" b="1"/>
        </a:p>
      </dgm:t>
    </dgm:pt>
    <dgm:pt modelId="{B2360971-674F-4C85-93AC-7C7564FCFED9}">
      <dgm:prSet custT="1"/>
      <dgm:spPr/>
      <dgm:t>
        <a:bodyPr/>
        <a:lstStyle/>
        <a:p>
          <a:pPr rtl="0"/>
          <a:r>
            <a:rPr lang="en-US" sz="900" b="1" dirty="0" smtClean="0"/>
            <a:t>Fare Collection Systems</a:t>
          </a:r>
          <a:endParaRPr lang="en-US" sz="900" b="1" dirty="0"/>
        </a:p>
      </dgm:t>
    </dgm:pt>
    <dgm:pt modelId="{EE275585-0262-44C1-8AC4-633D41C04B3C}" type="parTrans" cxnId="{97783239-1B61-405C-9D31-04E845A2A9BB}">
      <dgm:prSet/>
      <dgm:spPr/>
      <dgm:t>
        <a:bodyPr/>
        <a:lstStyle/>
        <a:p>
          <a:endParaRPr lang="en-US" sz="2800" b="1"/>
        </a:p>
      </dgm:t>
    </dgm:pt>
    <dgm:pt modelId="{379E692B-1EF1-444A-BC8A-E4F4B4EB336E}" type="sibTrans" cxnId="{97783239-1B61-405C-9D31-04E845A2A9BB}">
      <dgm:prSet/>
      <dgm:spPr/>
      <dgm:t>
        <a:bodyPr/>
        <a:lstStyle/>
        <a:p>
          <a:endParaRPr lang="en-US" sz="2800" b="1"/>
        </a:p>
      </dgm:t>
    </dgm:pt>
    <dgm:pt modelId="{6906FA25-006D-4873-A1BB-15E0B15C12C0}">
      <dgm:prSet custT="1"/>
      <dgm:spPr/>
      <dgm:t>
        <a:bodyPr/>
        <a:lstStyle/>
        <a:p>
          <a:pPr rtl="0"/>
          <a:r>
            <a:rPr lang="en-US" sz="900" b="1" dirty="0" smtClean="0"/>
            <a:t>Automatic Passenger Counting</a:t>
          </a:r>
          <a:endParaRPr lang="en-US" sz="900" b="1" dirty="0"/>
        </a:p>
      </dgm:t>
    </dgm:pt>
    <dgm:pt modelId="{5C2DF952-5F57-4F02-BE89-B40ACA57CA89}" type="parTrans" cxnId="{34C29841-B4DD-4066-B8E1-AFC38ECFB37E}">
      <dgm:prSet/>
      <dgm:spPr/>
      <dgm:t>
        <a:bodyPr/>
        <a:lstStyle/>
        <a:p>
          <a:endParaRPr lang="en-US" sz="2800" b="1"/>
        </a:p>
      </dgm:t>
    </dgm:pt>
    <dgm:pt modelId="{D238C745-37CA-435B-9663-45CF8BEE2936}" type="sibTrans" cxnId="{34C29841-B4DD-4066-B8E1-AFC38ECFB37E}">
      <dgm:prSet/>
      <dgm:spPr/>
      <dgm:t>
        <a:bodyPr/>
        <a:lstStyle/>
        <a:p>
          <a:endParaRPr lang="en-US" sz="2800" b="1"/>
        </a:p>
      </dgm:t>
    </dgm:pt>
    <dgm:pt modelId="{A7A165EA-D6C4-4475-8FA4-2B756649D03D}">
      <dgm:prSet custT="1"/>
      <dgm:spPr/>
      <dgm:t>
        <a:bodyPr/>
        <a:lstStyle/>
        <a:p>
          <a:pPr rtl="0"/>
          <a:r>
            <a:rPr lang="en-US" sz="900" b="1" dirty="0" smtClean="0"/>
            <a:t>Computer-aided Dispatch</a:t>
          </a:r>
          <a:endParaRPr lang="en-US" sz="900" b="1" dirty="0"/>
        </a:p>
      </dgm:t>
    </dgm:pt>
    <dgm:pt modelId="{DE8A3F0E-C39F-4758-A964-1350A26576BF}" type="parTrans" cxnId="{6DE5C79C-3B91-4A4E-B43B-7B0F4E0E5FFE}">
      <dgm:prSet/>
      <dgm:spPr/>
      <dgm:t>
        <a:bodyPr/>
        <a:lstStyle/>
        <a:p>
          <a:endParaRPr lang="en-US" sz="2800" b="1"/>
        </a:p>
      </dgm:t>
    </dgm:pt>
    <dgm:pt modelId="{A7E18B2B-AF74-447B-AD49-946BD05EF51C}" type="sibTrans" cxnId="{6DE5C79C-3B91-4A4E-B43B-7B0F4E0E5FFE}">
      <dgm:prSet/>
      <dgm:spPr/>
      <dgm:t>
        <a:bodyPr/>
        <a:lstStyle/>
        <a:p>
          <a:endParaRPr lang="en-US" sz="2800" b="1"/>
        </a:p>
      </dgm:t>
    </dgm:pt>
    <dgm:pt modelId="{16CF1DE4-C673-4733-A5A0-499894A263C1}">
      <dgm:prSet custT="1"/>
      <dgm:spPr/>
      <dgm:t>
        <a:bodyPr/>
        <a:lstStyle/>
        <a:p>
          <a:pPr rtl="0"/>
          <a:r>
            <a:rPr lang="en-US" sz="900" b="1" dirty="0" smtClean="0"/>
            <a:t>Dynamic Lane Control</a:t>
          </a:r>
          <a:endParaRPr lang="en-US" sz="900" b="1" dirty="0"/>
        </a:p>
      </dgm:t>
    </dgm:pt>
    <dgm:pt modelId="{E9C0286A-076D-4641-88F4-E123FAFE38D3}" type="parTrans" cxnId="{3B297487-3FBA-4EA8-9AF2-9212C7AB0CF0}">
      <dgm:prSet/>
      <dgm:spPr/>
      <dgm:t>
        <a:bodyPr/>
        <a:lstStyle/>
        <a:p>
          <a:endParaRPr lang="en-US" sz="2800" b="1"/>
        </a:p>
      </dgm:t>
    </dgm:pt>
    <dgm:pt modelId="{4B8DB082-032C-4C8A-B4CE-14C6080F7D51}" type="sibTrans" cxnId="{3B297487-3FBA-4EA8-9AF2-9212C7AB0CF0}">
      <dgm:prSet/>
      <dgm:spPr/>
      <dgm:t>
        <a:bodyPr/>
        <a:lstStyle/>
        <a:p>
          <a:endParaRPr lang="en-US" sz="2800" b="1"/>
        </a:p>
      </dgm:t>
    </dgm:pt>
    <dgm:pt modelId="{2CAF32E8-25F0-4DA7-AD69-2DB81F40AE1F}">
      <dgm:prSet custT="1"/>
      <dgm:spPr/>
      <dgm:t>
        <a:bodyPr/>
        <a:lstStyle/>
        <a:p>
          <a:pPr rtl="0"/>
          <a:r>
            <a:rPr lang="en-US" sz="900" b="1" dirty="0" smtClean="0"/>
            <a:t>Real-time Travel Information</a:t>
          </a:r>
          <a:endParaRPr lang="en-US" sz="900" b="1" dirty="0"/>
        </a:p>
      </dgm:t>
    </dgm:pt>
    <dgm:pt modelId="{0CEBBE98-BB18-497F-B574-09C646B94F72}" type="parTrans" cxnId="{E40A7C70-E6B7-444E-8177-9350C3A80D4A}">
      <dgm:prSet/>
      <dgm:spPr/>
      <dgm:t>
        <a:bodyPr/>
        <a:lstStyle/>
        <a:p>
          <a:endParaRPr lang="en-US" sz="2800" b="1"/>
        </a:p>
      </dgm:t>
    </dgm:pt>
    <dgm:pt modelId="{71829288-1190-4965-83C1-777B8C90CEB4}" type="sibTrans" cxnId="{E40A7C70-E6B7-444E-8177-9350C3A80D4A}">
      <dgm:prSet/>
      <dgm:spPr/>
      <dgm:t>
        <a:bodyPr/>
        <a:lstStyle/>
        <a:p>
          <a:endParaRPr lang="en-US" sz="2800" b="1"/>
        </a:p>
      </dgm:t>
    </dgm:pt>
    <dgm:pt modelId="{C1D7A325-3C16-41EF-AFA4-51621584BDE5}">
      <dgm:prSet custT="1"/>
      <dgm:spPr/>
      <dgm:t>
        <a:bodyPr/>
        <a:lstStyle/>
        <a:p>
          <a:r>
            <a:rPr lang="en-US" sz="900" b="1" dirty="0" smtClean="0"/>
            <a:t>Area Traffic Control</a:t>
          </a:r>
          <a:endParaRPr lang="en-US" sz="900" b="1" dirty="0"/>
        </a:p>
      </dgm:t>
    </dgm:pt>
    <dgm:pt modelId="{FAA03106-54B6-4A4E-A698-7256948028DE}" type="parTrans" cxnId="{CC13D49A-BD0A-4F81-A344-66E5B3BFCF24}">
      <dgm:prSet/>
      <dgm:spPr/>
      <dgm:t>
        <a:bodyPr/>
        <a:lstStyle/>
        <a:p>
          <a:endParaRPr lang="en-US" sz="2800" b="1"/>
        </a:p>
      </dgm:t>
    </dgm:pt>
    <dgm:pt modelId="{64935328-0589-43E8-9507-E0C61BABF7D5}" type="sibTrans" cxnId="{CC13D49A-BD0A-4F81-A344-66E5B3BFCF24}">
      <dgm:prSet/>
      <dgm:spPr/>
      <dgm:t>
        <a:bodyPr/>
        <a:lstStyle/>
        <a:p>
          <a:endParaRPr lang="en-US" sz="2800" b="1"/>
        </a:p>
      </dgm:t>
    </dgm:pt>
    <dgm:pt modelId="{F739EB8F-63D5-4A90-8BB8-C64C0D416C17}">
      <dgm:prSet custT="1"/>
      <dgm:spPr/>
      <dgm:t>
        <a:bodyPr/>
        <a:lstStyle/>
        <a:p>
          <a:r>
            <a:rPr lang="en-US" sz="1800" b="1" dirty="0" smtClean="0"/>
            <a:t>etc…</a:t>
          </a:r>
          <a:endParaRPr lang="en-US" sz="1800" b="1" dirty="0"/>
        </a:p>
      </dgm:t>
    </dgm:pt>
    <dgm:pt modelId="{B2C60A6E-CDE9-46C8-B8D2-A2DF247B3625}" type="parTrans" cxnId="{9F213021-C9C2-457B-BCD9-0B29B64DDA88}">
      <dgm:prSet/>
      <dgm:spPr/>
      <dgm:t>
        <a:bodyPr/>
        <a:lstStyle/>
        <a:p>
          <a:endParaRPr lang="en-US" sz="1800" b="1"/>
        </a:p>
      </dgm:t>
    </dgm:pt>
    <dgm:pt modelId="{6B061B71-FF89-492F-BE16-519EBF9561B3}" type="sibTrans" cxnId="{9F213021-C9C2-457B-BCD9-0B29B64DDA88}">
      <dgm:prSet/>
      <dgm:spPr/>
      <dgm:t>
        <a:bodyPr/>
        <a:lstStyle/>
        <a:p>
          <a:endParaRPr lang="en-US" sz="1800" b="1"/>
        </a:p>
      </dgm:t>
    </dgm:pt>
    <dgm:pt modelId="{B7692233-AC78-42C5-B0DC-E3428C98FAFF}" type="pres">
      <dgm:prSet presAssocID="{C7A20E40-A0B0-4255-AB11-E4144675589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211169-C45C-4BEE-8D95-DBDF1E608CFF}" type="pres">
      <dgm:prSet presAssocID="{2ED32539-BE65-427D-A533-AD674B64E2AB}" presName="centerShape" presStyleLbl="node0" presStyleIdx="0" presStyleCnt="1"/>
      <dgm:spPr/>
      <dgm:t>
        <a:bodyPr/>
        <a:lstStyle/>
        <a:p>
          <a:endParaRPr lang="en-US"/>
        </a:p>
      </dgm:t>
    </dgm:pt>
    <dgm:pt modelId="{A5937250-9411-4B4A-B3BD-B5B6D578BD24}" type="pres">
      <dgm:prSet presAssocID="{D45DFBB4-3565-45CF-99F8-CCA46EE3FF9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7FBFC-8CD7-46E8-87A3-AAD24AAD5D10}" type="pres">
      <dgm:prSet presAssocID="{D45DFBB4-3565-45CF-99F8-CCA46EE3FF96}" presName="dummy" presStyleCnt="0"/>
      <dgm:spPr/>
    </dgm:pt>
    <dgm:pt modelId="{5554571A-7DB0-4344-98DE-0D9AC29D15ED}" type="pres">
      <dgm:prSet presAssocID="{0B2D4D1C-118B-4881-A4CE-4260E1BF33E1}" presName="sibTrans" presStyleLbl="sibTrans2D1" presStyleIdx="0" presStyleCnt="9"/>
      <dgm:spPr/>
      <dgm:t>
        <a:bodyPr/>
        <a:lstStyle/>
        <a:p>
          <a:endParaRPr lang="en-US"/>
        </a:p>
      </dgm:t>
    </dgm:pt>
    <dgm:pt modelId="{2F297B0C-8367-452F-A1A7-B716A95AD7C0}" type="pres">
      <dgm:prSet presAssocID="{C1D7A325-3C16-41EF-AFA4-51621584BDE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6445B-FC66-4FDA-9AA6-F21827CA36BB}" type="pres">
      <dgm:prSet presAssocID="{C1D7A325-3C16-41EF-AFA4-51621584BDE5}" presName="dummy" presStyleCnt="0"/>
      <dgm:spPr/>
    </dgm:pt>
    <dgm:pt modelId="{CAADA107-CA43-4947-BBB0-AFEC4D22159A}" type="pres">
      <dgm:prSet presAssocID="{64935328-0589-43E8-9507-E0C61BABF7D5}" presName="sibTrans" presStyleLbl="sibTrans2D1" presStyleIdx="1" presStyleCnt="9"/>
      <dgm:spPr/>
      <dgm:t>
        <a:bodyPr/>
        <a:lstStyle/>
        <a:p>
          <a:endParaRPr lang="en-US"/>
        </a:p>
      </dgm:t>
    </dgm:pt>
    <dgm:pt modelId="{44E3024B-BB40-449D-AC6C-E4B75F381C2F}" type="pres">
      <dgm:prSet presAssocID="{A03500F4-B3CD-4D01-BE1A-05EC524B633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032AC-D059-4428-925D-E2BE7457C4A2}" type="pres">
      <dgm:prSet presAssocID="{A03500F4-B3CD-4D01-BE1A-05EC524B6339}" presName="dummy" presStyleCnt="0"/>
      <dgm:spPr/>
    </dgm:pt>
    <dgm:pt modelId="{D8BCBCAC-2670-4940-888C-3B4B4CAE33D5}" type="pres">
      <dgm:prSet presAssocID="{537B9D02-A9D8-45C9-BB69-96CD483CC82F}" presName="sibTrans" presStyleLbl="sibTrans2D1" presStyleIdx="2" presStyleCnt="9"/>
      <dgm:spPr/>
      <dgm:t>
        <a:bodyPr/>
        <a:lstStyle/>
        <a:p>
          <a:endParaRPr lang="en-US"/>
        </a:p>
      </dgm:t>
    </dgm:pt>
    <dgm:pt modelId="{E883A54B-D52F-45DE-9AC2-709ECE1F5D21}" type="pres">
      <dgm:prSet presAssocID="{B2360971-674F-4C85-93AC-7C7564FCFED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30BAC-6372-4C6A-9F29-1A64DF5D63C7}" type="pres">
      <dgm:prSet presAssocID="{B2360971-674F-4C85-93AC-7C7564FCFED9}" presName="dummy" presStyleCnt="0"/>
      <dgm:spPr/>
    </dgm:pt>
    <dgm:pt modelId="{2AE6B883-A066-4064-B451-36C42DE75DAF}" type="pres">
      <dgm:prSet presAssocID="{379E692B-1EF1-444A-BC8A-E4F4B4EB336E}" presName="sibTrans" presStyleLbl="sibTrans2D1" presStyleIdx="3" presStyleCnt="9"/>
      <dgm:spPr/>
      <dgm:t>
        <a:bodyPr/>
        <a:lstStyle/>
        <a:p>
          <a:endParaRPr lang="en-US"/>
        </a:p>
      </dgm:t>
    </dgm:pt>
    <dgm:pt modelId="{D43DEA24-ACD8-45C1-A343-82011973020E}" type="pres">
      <dgm:prSet presAssocID="{6906FA25-006D-4873-A1BB-15E0B15C12C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B75BD-C126-437C-B8A2-C2782A09536A}" type="pres">
      <dgm:prSet presAssocID="{6906FA25-006D-4873-A1BB-15E0B15C12C0}" presName="dummy" presStyleCnt="0"/>
      <dgm:spPr/>
    </dgm:pt>
    <dgm:pt modelId="{031ADA15-4563-4A4F-B463-1E3FBA6D01AE}" type="pres">
      <dgm:prSet presAssocID="{D238C745-37CA-435B-9663-45CF8BEE2936}" presName="sibTrans" presStyleLbl="sibTrans2D1" presStyleIdx="4" presStyleCnt="9"/>
      <dgm:spPr/>
      <dgm:t>
        <a:bodyPr/>
        <a:lstStyle/>
        <a:p>
          <a:endParaRPr lang="en-US"/>
        </a:p>
      </dgm:t>
    </dgm:pt>
    <dgm:pt modelId="{CF36EFFC-7844-4AA5-A2A0-B42BA7CD7FEE}" type="pres">
      <dgm:prSet presAssocID="{F739EB8F-63D5-4A90-8BB8-C64C0D416C1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54697-BA4C-4EBC-B0CB-BF60C6B521D5}" type="pres">
      <dgm:prSet presAssocID="{F739EB8F-63D5-4A90-8BB8-C64C0D416C17}" presName="dummy" presStyleCnt="0"/>
      <dgm:spPr/>
    </dgm:pt>
    <dgm:pt modelId="{6930FC5E-BA9D-4FE3-B4C3-1ABDD4541E53}" type="pres">
      <dgm:prSet presAssocID="{6B061B71-FF89-492F-BE16-519EBF9561B3}" presName="sibTrans" presStyleLbl="sibTrans2D1" presStyleIdx="5" presStyleCnt="9"/>
      <dgm:spPr/>
      <dgm:t>
        <a:bodyPr/>
        <a:lstStyle/>
        <a:p>
          <a:endParaRPr lang="en-US"/>
        </a:p>
      </dgm:t>
    </dgm:pt>
    <dgm:pt modelId="{2B58124C-D457-4DD3-B79B-2CBFFCB9A02A}" type="pres">
      <dgm:prSet presAssocID="{A7A165EA-D6C4-4475-8FA4-2B756649D03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D2C64-9E4E-4131-AC5A-E00CA766F1A0}" type="pres">
      <dgm:prSet presAssocID="{A7A165EA-D6C4-4475-8FA4-2B756649D03D}" presName="dummy" presStyleCnt="0"/>
      <dgm:spPr/>
    </dgm:pt>
    <dgm:pt modelId="{A2CA4424-9F3B-472E-A429-C175508C6E4E}" type="pres">
      <dgm:prSet presAssocID="{A7E18B2B-AF74-447B-AD49-946BD05EF51C}" presName="sibTrans" presStyleLbl="sibTrans2D1" presStyleIdx="6" presStyleCnt="9"/>
      <dgm:spPr/>
      <dgm:t>
        <a:bodyPr/>
        <a:lstStyle/>
        <a:p>
          <a:endParaRPr lang="en-US"/>
        </a:p>
      </dgm:t>
    </dgm:pt>
    <dgm:pt modelId="{03AB4480-6B59-4CF5-8376-6B4200E2A962}" type="pres">
      <dgm:prSet presAssocID="{16CF1DE4-C673-4733-A5A0-499894A263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1A03E-6235-4B2B-9B80-9D45B4C7FA79}" type="pres">
      <dgm:prSet presAssocID="{16CF1DE4-C673-4733-A5A0-499894A263C1}" presName="dummy" presStyleCnt="0"/>
      <dgm:spPr/>
    </dgm:pt>
    <dgm:pt modelId="{47EEB306-4095-454D-97EC-D51DA4A293BE}" type="pres">
      <dgm:prSet presAssocID="{4B8DB082-032C-4C8A-B4CE-14C6080F7D51}" presName="sibTrans" presStyleLbl="sibTrans2D1" presStyleIdx="7" presStyleCnt="9"/>
      <dgm:spPr/>
      <dgm:t>
        <a:bodyPr/>
        <a:lstStyle/>
        <a:p>
          <a:endParaRPr lang="en-US"/>
        </a:p>
      </dgm:t>
    </dgm:pt>
    <dgm:pt modelId="{45D97F1A-D2A8-4FB6-87AD-7EA86A93CA25}" type="pres">
      <dgm:prSet presAssocID="{2CAF32E8-25F0-4DA7-AD69-2DB81F40AE1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A71F7-A0BF-43DB-9D35-1F7EDC368C06}" type="pres">
      <dgm:prSet presAssocID="{2CAF32E8-25F0-4DA7-AD69-2DB81F40AE1F}" presName="dummy" presStyleCnt="0"/>
      <dgm:spPr/>
    </dgm:pt>
    <dgm:pt modelId="{7F76148B-C167-43D2-809D-D16441A5E2F8}" type="pres">
      <dgm:prSet presAssocID="{71829288-1190-4965-83C1-777B8C90CEB4}" presName="sibTrans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5C46435E-D4F7-47AB-B370-1C98772A28B3}" type="presOf" srcId="{A7E18B2B-AF74-447B-AD49-946BD05EF51C}" destId="{A2CA4424-9F3B-472E-A429-C175508C6E4E}" srcOrd="0" destOrd="0" presId="urn:microsoft.com/office/officeart/2005/8/layout/radial6"/>
    <dgm:cxn modelId="{CC13D49A-BD0A-4F81-A344-66E5B3BFCF24}" srcId="{2ED32539-BE65-427D-A533-AD674B64E2AB}" destId="{C1D7A325-3C16-41EF-AFA4-51621584BDE5}" srcOrd="1" destOrd="0" parTransId="{FAA03106-54B6-4A4E-A698-7256948028DE}" sibTransId="{64935328-0589-43E8-9507-E0C61BABF7D5}"/>
    <dgm:cxn modelId="{A85033B3-3DB7-405A-B6A7-25A72440B6FA}" srcId="{C7A20E40-A0B0-4255-AB11-E4144675589E}" destId="{2ED32539-BE65-427D-A533-AD674B64E2AB}" srcOrd="0" destOrd="0" parTransId="{A97B7BCB-D3D3-4D8C-8604-F0924D57C310}" sibTransId="{B2C65F0D-CD3C-4174-B8C7-902DAD85B585}"/>
    <dgm:cxn modelId="{A6A95CB7-D1B4-49FB-B9E5-3C390A191604}" type="presOf" srcId="{B2360971-674F-4C85-93AC-7C7564FCFED9}" destId="{E883A54B-D52F-45DE-9AC2-709ECE1F5D21}" srcOrd="0" destOrd="0" presId="urn:microsoft.com/office/officeart/2005/8/layout/radial6"/>
    <dgm:cxn modelId="{01849ED4-A28D-49A5-8136-A568F4937428}" type="presOf" srcId="{6906FA25-006D-4873-A1BB-15E0B15C12C0}" destId="{D43DEA24-ACD8-45C1-A343-82011973020E}" srcOrd="0" destOrd="0" presId="urn:microsoft.com/office/officeart/2005/8/layout/radial6"/>
    <dgm:cxn modelId="{946826C4-AA8C-4433-B9F6-DA94395D1FA8}" type="presOf" srcId="{A03500F4-B3CD-4D01-BE1A-05EC524B6339}" destId="{44E3024B-BB40-449D-AC6C-E4B75F381C2F}" srcOrd="0" destOrd="0" presId="urn:microsoft.com/office/officeart/2005/8/layout/radial6"/>
    <dgm:cxn modelId="{3B297487-3FBA-4EA8-9AF2-9212C7AB0CF0}" srcId="{2ED32539-BE65-427D-A533-AD674B64E2AB}" destId="{16CF1DE4-C673-4733-A5A0-499894A263C1}" srcOrd="7" destOrd="0" parTransId="{E9C0286A-076D-4641-88F4-E123FAFE38D3}" sibTransId="{4B8DB082-032C-4C8A-B4CE-14C6080F7D51}"/>
    <dgm:cxn modelId="{151EAEED-3084-4FF8-89DD-F2C3BCB5BA4F}" srcId="{2ED32539-BE65-427D-A533-AD674B64E2AB}" destId="{D45DFBB4-3565-45CF-99F8-CCA46EE3FF96}" srcOrd="0" destOrd="0" parTransId="{E62F2C76-D699-45BE-8C18-CA8B75584CA7}" sibTransId="{0B2D4D1C-118B-4881-A4CE-4260E1BF33E1}"/>
    <dgm:cxn modelId="{E40A7C70-E6B7-444E-8177-9350C3A80D4A}" srcId="{2ED32539-BE65-427D-A533-AD674B64E2AB}" destId="{2CAF32E8-25F0-4DA7-AD69-2DB81F40AE1F}" srcOrd="8" destOrd="0" parTransId="{0CEBBE98-BB18-497F-B574-09C646B94F72}" sibTransId="{71829288-1190-4965-83C1-777B8C90CEB4}"/>
    <dgm:cxn modelId="{2C6BC761-2300-48EF-A956-80C894FB1906}" type="presOf" srcId="{2ED32539-BE65-427D-A533-AD674B64E2AB}" destId="{BE211169-C45C-4BEE-8D95-DBDF1E608CFF}" srcOrd="0" destOrd="0" presId="urn:microsoft.com/office/officeart/2005/8/layout/radial6"/>
    <dgm:cxn modelId="{6DE5C79C-3B91-4A4E-B43B-7B0F4E0E5FFE}" srcId="{2ED32539-BE65-427D-A533-AD674B64E2AB}" destId="{A7A165EA-D6C4-4475-8FA4-2B756649D03D}" srcOrd="6" destOrd="0" parTransId="{DE8A3F0E-C39F-4758-A964-1350A26576BF}" sibTransId="{A7E18B2B-AF74-447B-AD49-946BD05EF51C}"/>
    <dgm:cxn modelId="{75B2AED2-0B4D-45A4-80F6-2145308BE924}" type="presOf" srcId="{D238C745-37CA-435B-9663-45CF8BEE2936}" destId="{031ADA15-4563-4A4F-B463-1E3FBA6D01AE}" srcOrd="0" destOrd="0" presId="urn:microsoft.com/office/officeart/2005/8/layout/radial6"/>
    <dgm:cxn modelId="{5E9B276A-05F1-4BC4-94AF-B8425C74FE90}" type="presOf" srcId="{A7A165EA-D6C4-4475-8FA4-2B756649D03D}" destId="{2B58124C-D457-4DD3-B79B-2CBFFCB9A02A}" srcOrd="0" destOrd="0" presId="urn:microsoft.com/office/officeart/2005/8/layout/radial6"/>
    <dgm:cxn modelId="{39554AF9-CEF7-4862-85B9-4E68CCFD0F14}" type="presOf" srcId="{379E692B-1EF1-444A-BC8A-E4F4B4EB336E}" destId="{2AE6B883-A066-4064-B451-36C42DE75DAF}" srcOrd="0" destOrd="0" presId="urn:microsoft.com/office/officeart/2005/8/layout/radial6"/>
    <dgm:cxn modelId="{B876CC76-6408-42C0-A411-D36A0C84C239}" type="presOf" srcId="{D45DFBB4-3565-45CF-99F8-CCA46EE3FF96}" destId="{A5937250-9411-4B4A-B3BD-B5B6D578BD24}" srcOrd="0" destOrd="0" presId="urn:microsoft.com/office/officeart/2005/8/layout/radial6"/>
    <dgm:cxn modelId="{97783239-1B61-405C-9D31-04E845A2A9BB}" srcId="{2ED32539-BE65-427D-A533-AD674B64E2AB}" destId="{B2360971-674F-4C85-93AC-7C7564FCFED9}" srcOrd="3" destOrd="0" parTransId="{EE275585-0262-44C1-8AC4-633D41C04B3C}" sibTransId="{379E692B-1EF1-444A-BC8A-E4F4B4EB336E}"/>
    <dgm:cxn modelId="{556DBCC1-B5E0-4BBF-9510-D1073E066E3D}" type="presOf" srcId="{64935328-0589-43E8-9507-E0C61BABF7D5}" destId="{CAADA107-CA43-4947-BBB0-AFEC4D22159A}" srcOrd="0" destOrd="0" presId="urn:microsoft.com/office/officeart/2005/8/layout/radial6"/>
    <dgm:cxn modelId="{4156CA6F-29D4-4FA9-ACCD-0FE2F776101D}" type="presOf" srcId="{16CF1DE4-C673-4733-A5A0-499894A263C1}" destId="{03AB4480-6B59-4CF5-8376-6B4200E2A962}" srcOrd="0" destOrd="0" presId="urn:microsoft.com/office/officeart/2005/8/layout/radial6"/>
    <dgm:cxn modelId="{34C29841-B4DD-4066-B8E1-AFC38ECFB37E}" srcId="{2ED32539-BE65-427D-A533-AD674B64E2AB}" destId="{6906FA25-006D-4873-A1BB-15E0B15C12C0}" srcOrd="4" destOrd="0" parTransId="{5C2DF952-5F57-4F02-BE89-B40ACA57CA89}" sibTransId="{D238C745-37CA-435B-9663-45CF8BEE2936}"/>
    <dgm:cxn modelId="{F67E8A7F-247A-4D92-97A8-496B6AEEDE54}" srcId="{2ED32539-BE65-427D-A533-AD674B64E2AB}" destId="{A03500F4-B3CD-4D01-BE1A-05EC524B6339}" srcOrd="2" destOrd="0" parTransId="{83A94411-F0EA-40DA-B0EA-8EA90DED62FC}" sibTransId="{537B9D02-A9D8-45C9-BB69-96CD483CC82F}"/>
    <dgm:cxn modelId="{B301CAD8-0FA0-4593-B0C0-8D07BEBA2A4E}" type="presOf" srcId="{71829288-1190-4965-83C1-777B8C90CEB4}" destId="{7F76148B-C167-43D2-809D-D16441A5E2F8}" srcOrd="0" destOrd="0" presId="urn:microsoft.com/office/officeart/2005/8/layout/radial6"/>
    <dgm:cxn modelId="{4316ECDA-1109-4FFC-B1FA-BCC87F8792DA}" type="presOf" srcId="{C7A20E40-A0B0-4255-AB11-E4144675589E}" destId="{B7692233-AC78-42C5-B0DC-E3428C98FAFF}" srcOrd="0" destOrd="0" presId="urn:microsoft.com/office/officeart/2005/8/layout/radial6"/>
    <dgm:cxn modelId="{54F267B0-0889-4F9C-A4FE-B71AD9EAC515}" type="presOf" srcId="{F739EB8F-63D5-4A90-8BB8-C64C0D416C17}" destId="{CF36EFFC-7844-4AA5-A2A0-B42BA7CD7FEE}" srcOrd="0" destOrd="0" presId="urn:microsoft.com/office/officeart/2005/8/layout/radial6"/>
    <dgm:cxn modelId="{E16467EB-5DE5-42EB-84D7-4521EBE73477}" type="presOf" srcId="{0B2D4D1C-118B-4881-A4CE-4260E1BF33E1}" destId="{5554571A-7DB0-4344-98DE-0D9AC29D15ED}" srcOrd="0" destOrd="0" presId="urn:microsoft.com/office/officeart/2005/8/layout/radial6"/>
    <dgm:cxn modelId="{7FF6C296-49B3-4803-A5AA-FBA116DDCEF6}" type="presOf" srcId="{2CAF32E8-25F0-4DA7-AD69-2DB81F40AE1F}" destId="{45D97F1A-D2A8-4FB6-87AD-7EA86A93CA25}" srcOrd="0" destOrd="0" presId="urn:microsoft.com/office/officeart/2005/8/layout/radial6"/>
    <dgm:cxn modelId="{9F213021-C9C2-457B-BCD9-0B29B64DDA88}" srcId="{2ED32539-BE65-427D-A533-AD674B64E2AB}" destId="{F739EB8F-63D5-4A90-8BB8-C64C0D416C17}" srcOrd="5" destOrd="0" parTransId="{B2C60A6E-CDE9-46C8-B8D2-A2DF247B3625}" sibTransId="{6B061B71-FF89-492F-BE16-519EBF9561B3}"/>
    <dgm:cxn modelId="{272B2916-29C0-481E-AD0E-EC6AADB6000C}" type="presOf" srcId="{6B061B71-FF89-492F-BE16-519EBF9561B3}" destId="{6930FC5E-BA9D-4FE3-B4C3-1ABDD4541E53}" srcOrd="0" destOrd="0" presId="urn:microsoft.com/office/officeart/2005/8/layout/radial6"/>
    <dgm:cxn modelId="{90207663-0CA4-422E-B6F9-1FFDD3521E08}" type="presOf" srcId="{537B9D02-A9D8-45C9-BB69-96CD483CC82F}" destId="{D8BCBCAC-2670-4940-888C-3B4B4CAE33D5}" srcOrd="0" destOrd="0" presId="urn:microsoft.com/office/officeart/2005/8/layout/radial6"/>
    <dgm:cxn modelId="{9DD4AA30-10E8-4C9B-B696-530070ACEC97}" type="presOf" srcId="{C1D7A325-3C16-41EF-AFA4-51621584BDE5}" destId="{2F297B0C-8367-452F-A1A7-B716A95AD7C0}" srcOrd="0" destOrd="0" presId="urn:microsoft.com/office/officeart/2005/8/layout/radial6"/>
    <dgm:cxn modelId="{2896E863-B420-49CF-B33E-300A45EAE4DE}" type="presOf" srcId="{4B8DB082-032C-4C8A-B4CE-14C6080F7D51}" destId="{47EEB306-4095-454D-97EC-D51DA4A293BE}" srcOrd="0" destOrd="0" presId="urn:microsoft.com/office/officeart/2005/8/layout/radial6"/>
    <dgm:cxn modelId="{4A2FFC9A-01EF-4143-9004-EAEE4F6ACF42}" type="presParOf" srcId="{B7692233-AC78-42C5-B0DC-E3428C98FAFF}" destId="{BE211169-C45C-4BEE-8D95-DBDF1E608CFF}" srcOrd="0" destOrd="0" presId="urn:microsoft.com/office/officeart/2005/8/layout/radial6"/>
    <dgm:cxn modelId="{9562E260-E3C5-465D-9A79-453BD20FB583}" type="presParOf" srcId="{B7692233-AC78-42C5-B0DC-E3428C98FAFF}" destId="{A5937250-9411-4B4A-B3BD-B5B6D578BD24}" srcOrd="1" destOrd="0" presId="urn:microsoft.com/office/officeart/2005/8/layout/radial6"/>
    <dgm:cxn modelId="{7BCF2C0F-B63F-4877-BD03-85775D3D1208}" type="presParOf" srcId="{B7692233-AC78-42C5-B0DC-E3428C98FAFF}" destId="{3D97FBFC-8CD7-46E8-87A3-AAD24AAD5D10}" srcOrd="2" destOrd="0" presId="urn:microsoft.com/office/officeart/2005/8/layout/radial6"/>
    <dgm:cxn modelId="{53DB59BF-AAAE-4276-8F38-C0C1D47E821F}" type="presParOf" srcId="{B7692233-AC78-42C5-B0DC-E3428C98FAFF}" destId="{5554571A-7DB0-4344-98DE-0D9AC29D15ED}" srcOrd="3" destOrd="0" presId="urn:microsoft.com/office/officeart/2005/8/layout/radial6"/>
    <dgm:cxn modelId="{66BBFE3A-4F1D-4251-978B-EFDB4E6DF2B9}" type="presParOf" srcId="{B7692233-AC78-42C5-B0DC-E3428C98FAFF}" destId="{2F297B0C-8367-452F-A1A7-B716A95AD7C0}" srcOrd="4" destOrd="0" presId="urn:microsoft.com/office/officeart/2005/8/layout/radial6"/>
    <dgm:cxn modelId="{C4A11353-7AF9-4437-B584-1F66D60DACCF}" type="presParOf" srcId="{B7692233-AC78-42C5-B0DC-E3428C98FAFF}" destId="{1EB6445B-FC66-4FDA-9AA6-F21827CA36BB}" srcOrd="5" destOrd="0" presId="urn:microsoft.com/office/officeart/2005/8/layout/radial6"/>
    <dgm:cxn modelId="{F70EBC58-F8A2-417E-AB49-581F4CC3E34B}" type="presParOf" srcId="{B7692233-AC78-42C5-B0DC-E3428C98FAFF}" destId="{CAADA107-CA43-4947-BBB0-AFEC4D22159A}" srcOrd="6" destOrd="0" presId="urn:microsoft.com/office/officeart/2005/8/layout/radial6"/>
    <dgm:cxn modelId="{54530EEE-3D96-42F2-8822-B942CE3CB9C7}" type="presParOf" srcId="{B7692233-AC78-42C5-B0DC-E3428C98FAFF}" destId="{44E3024B-BB40-449D-AC6C-E4B75F381C2F}" srcOrd="7" destOrd="0" presId="urn:microsoft.com/office/officeart/2005/8/layout/radial6"/>
    <dgm:cxn modelId="{852DDA91-1802-4367-B14C-B78E36EDAF50}" type="presParOf" srcId="{B7692233-AC78-42C5-B0DC-E3428C98FAFF}" destId="{5F0032AC-D059-4428-925D-E2BE7457C4A2}" srcOrd="8" destOrd="0" presId="urn:microsoft.com/office/officeart/2005/8/layout/radial6"/>
    <dgm:cxn modelId="{B4CEB4F8-A5B5-4583-B44A-C35D02DA9496}" type="presParOf" srcId="{B7692233-AC78-42C5-B0DC-E3428C98FAFF}" destId="{D8BCBCAC-2670-4940-888C-3B4B4CAE33D5}" srcOrd="9" destOrd="0" presId="urn:microsoft.com/office/officeart/2005/8/layout/radial6"/>
    <dgm:cxn modelId="{638651C7-04B0-406B-82E6-D4269D1DA9E8}" type="presParOf" srcId="{B7692233-AC78-42C5-B0DC-E3428C98FAFF}" destId="{E883A54B-D52F-45DE-9AC2-709ECE1F5D21}" srcOrd="10" destOrd="0" presId="urn:microsoft.com/office/officeart/2005/8/layout/radial6"/>
    <dgm:cxn modelId="{00355D3F-9EDD-42F1-A000-82ADAA84E46A}" type="presParOf" srcId="{B7692233-AC78-42C5-B0DC-E3428C98FAFF}" destId="{E7130BAC-6372-4C6A-9F29-1A64DF5D63C7}" srcOrd="11" destOrd="0" presId="urn:microsoft.com/office/officeart/2005/8/layout/radial6"/>
    <dgm:cxn modelId="{2805357B-322C-41B9-B201-5C0A0855261A}" type="presParOf" srcId="{B7692233-AC78-42C5-B0DC-E3428C98FAFF}" destId="{2AE6B883-A066-4064-B451-36C42DE75DAF}" srcOrd="12" destOrd="0" presId="urn:microsoft.com/office/officeart/2005/8/layout/radial6"/>
    <dgm:cxn modelId="{31677509-C53F-49B1-BDD1-1F2504F1D5D9}" type="presParOf" srcId="{B7692233-AC78-42C5-B0DC-E3428C98FAFF}" destId="{D43DEA24-ACD8-45C1-A343-82011973020E}" srcOrd="13" destOrd="0" presId="urn:microsoft.com/office/officeart/2005/8/layout/radial6"/>
    <dgm:cxn modelId="{E4CDD4A8-9E1B-426B-8545-2E88D2279166}" type="presParOf" srcId="{B7692233-AC78-42C5-B0DC-E3428C98FAFF}" destId="{3DDB75BD-C126-437C-B8A2-C2782A09536A}" srcOrd="14" destOrd="0" presId="urn:microsoft.com/office/officeart/2005/8/layout/radial6"/>
    <dgm:cxn modelId="{62265FED-7FFA-40B3-A88C-D7C95C9009C1}" type="presParOf" srcId="{B7692233-AC78-42C5-B0DC-E3428C98FAFF}" destId="{031ADA15-4563-4A4F-B463-1E3FBA6D01AE}" srcOrd="15" destOrd="0" presId="urn:microsoft.com/office/officeart/2005/8/layout/radial6"/>
    <dgm:cxn modelId="{C6E1E10F-D26C-4D5A-90D9-A09C0A95B031}" type="presParOf" srcId="{B7692233-AC78-42C5-B0DC-E3428C98FAFF}" destId="{CF36EFFC-7844-4AA5-A2A0-B42BA7CD7FEE}" srcOrd="16" destOrd="0" presId="urn:microsoft.com/office/officeart/2005/8/layout/radial6"/>
    <dgm:cxn modelId="{2FA3B7D7-2CFF-4CE9-AE00-BC2EF4C62A51}" type="presParOf" srcId="{B7692233-AC78-42C5-B0DC-E3428C98FAFF}" destId="{BE354697-BA4C-4EBC-B0CB-BF60C6B521D5}" srcOrd="17" destOrd="0" presId="urn:microsoft.com/office/officeart/2005/8/layout/radial6"/>
    <dgm:cxn modelId="{B1941BCE-6BC0-4326-ACF6-E152D54106CA}" type="presParOf" srcId="{B7692233-AC78-42C5-B0DC-E3428C98FAFF}" destId="{6930FC5E-BA9D-4FE3-B4C3-1ABDD4541E53}" srcOrd="18" destOrd="0" presId="urn:microsoft.com/office/officeart/2005/8/layout/radial6"/>
    <dgm:cxn modelId="{D1D27862-6673-4455-8845-BEF8C469628F}" type="presParOf" srcId="{B7692233-AC78-42C5-B0DC-E3428C98FAFF}" destId="{2B58124C-D457-4DD3-B79B-2CBFFCB9A02A}" srcOrd="19" destOrd="0" presId="urn:microsoft.com/office/officeart/2005/8/layout/radial6"/>
    <dgm:cxn modelId="{DDE383EC-31A8-40C8-946A-AFC06617733A}" type="presParOf" srcId="{B7692233-AC78-42C5-B0DC-E3428C98FAFF}" destId="{EC8D2C64-9E4E-4131-AC5A-E00CA766F1A0}" srcOrd="20" destOrd="0" presId="urn:microsoft.com/office/officeart/2005/8/layout/radial6"/>
    <dgm:cxn modelId="{826010E4-FC79-4DF7-8A18-C6A84971FE82}" type="presParOf" srcId="{B7692233-AC78-42C5-B0DC-E3428C98FAFF}" destId="{A2CA4424-9F3B-472E-A429-C175508C6E4E}" srcOrd="21" destOrd="0" presId="urn:microsoft.com/office/officeart/2005/8/layout/radial6"/>
    <dgm:cxn modelId="{A71D3D1C-64EF-41FF-AAD2-F31691AF3671}" type="presParOf" srcId="{B7692233-AC78-42C5-B0DC-E3428C98FAFF}" destId="{03AB4480-6B59-4CF5-8376-6B4200E2A962}" srcOrd="22" destOrd="0" presId="urn:microsoft.com/office/officeart/2005/8/layout/radial6"/>
    <dgm:cxn modelId="{ABE1D858-B04E-45A2-B731-5320F828D38B}" type="presParOf" srcId="{B7692233-AC78-42C5-B0DC-E3428C98FAFF}" destId="{90B1A03E-6235-4B2B-9B80-9D45B4C7FA79}" srcOrd="23" destOrd="0" presId="urn:microsoft.com/office/officeart/2005/8/layout/radial6"/>
    <dgm:cxn modelId="{791ECD58-F1D6-449E-9DB7-0E02DDA1AEB9}" type="presParOf" srcId="{B7692233-AC78-42C5-B0DC-E3428C98FAFF}" destId="{47EEB306-4095-454D-97EC-D51DA4A293BE}" srcOrd="24" destOrd="0" presId="urn:microsoft.com/office/officeart/2005/8/layout/radial6"/>
    <dgm:cxn modelId="{823189AF-4C0D-407F-A49A-C0F97694F5E3}" type="presParOf" srcId="{B7692233-AC78-42C5-B0DC-E3428C98FAFF}" destId="{45D97F1A-D2A8-4FB6-87AD-7EA86A93CA25}" srcOrd="25" destOrd="0" presId="urn:microsoft.com/office/officeart/2005/8/layout/radial6"/>
    <dgm:cxn modelId="{EC147238-5869-4F8C-87BE-567E51D66B0C}" type="presParOf" srcId="{B7692233-AC78-42C5-B0DC-E3428C98FAFF}" destId="{2E6A71F7-A0BF-43DB-9D35-1F7EDC368C06}" srcOrd="26" destOrd="0" presId="urn:microsoft.com/office/officeart/2005/8/layout/radial6"/>
    <dgm:cxn modelId="{EBD6EAE9-C9E4-47F8-9EAE-A4F45A4DB031}" type="presParOf" srcId="{B7692233-AC78-42C5-B0DC-E3428C98FAFF}" destId="{7F76148B-C167-43D2-809D-D16441A5E2F8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1624BD-1327-49D9-B9BD-C3DECA4C57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34CC89-CFD3-41CD-9F37-9146AE0DBDD5}">
      <dgm:prSet phldrT="[Text]" custT="1"/>
      <dgm:spPr/>
      <dgm:t>
        <a:bodyPr/>
        <a:lstStyle/>
        <a:p>
          <a:r>
            <a:rPr lang="en-US" sz="1100" b="1" dirty="0" smtClean="0"/>
            <a:t>Bank Financed ITS Projects</a:t>
          </a:r>
          <a:endParaRPr lang="en-US" sz="1100" b="1" dirty="0"/>
        </a:p>
      </dgm:t>
    </dgm:pt>
    <dgm:pt modelId="{12EA230A-3637-457A-BFBA-BDED9AEB1777}" type="par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38AEAD7B-7226-40F1-B7DE-E80B4CF5D3D1}" type="sib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F97C365A-281A-4F2A-9522-C66020E070F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Evaluation for Urumqi Transit System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74C9B09-5F89-4BF2-A0DF-ED60D8EC64B9}" type="par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19646417-17EE-44D1-A71E-1F164209F3F0}" type="sib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2CA6A6E3-D20F-4392-AA9F-44BE298A3E06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DD4B7DB9-F518-416D-BB03-2F76045DF592}" type="par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AF4AC1FD-06A3-49C6-B79F-09610E6641FC}" type="sib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862D3AE8-EBB0-4617-9D1E-D07BF3808E6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526B9525-2118-4D81-AE7B-9AF58FB7463A}" type="sib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9F5CC5D-5356-4551-9D5F-BD397AF653F4}" type="par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13BA9C8-D1DB-4319-95CD-86533D244100}" type="pres">
      <dgm:prSet presAssocID="{141624BD-1327-49D9-B9BD-C3DECA4C57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FE4C4-E9D3-4EC0-9E01-FACFA19A1AAA}" type="pres">
      <dgm:prSet presAssocID="{7F34CC89-CFD3-41CD-9F37-9146AE0DBDD5}" presName="node" presStyleLbl="node1" presStyleIdx="0" presStyleCnt="4" custScaleX="353232" custLinFactNeighborX="4373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40FCD-E850-427A-8E25-F813328C0949}" type="pres">
      <dgm:prSet presAssocID="{38AEAD7B-7226-40F1-B7DE-E80B4CF5D3D1}" presName="sibTrans" presStyleCnt="0"/>
      <dgm:spPr/>
    </dgm:pt>
    <dgm:pt modelId="{D7484D14-BB98-44D7-B5FC-28999D9EB4A5}" type="pres">
      <dgm:prSet presAssocID="{F97C365A-281A-4F2A-9522-C66020E070FD}" presName="node" presStyleLbl="node1" presStyleIdx="1" presStyleCnt="4" custScaleX="373447" custLinFactNeighborX="-2858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AA8D4-4C27-449D-88F8-4B2B69F62E4D}" type="pres">
      <dgm:prSet presAssocID="{19646417-17EE-44D1-A71E-1F164209F3F0}" presName="sibTrans" presStyleCnt="0"/>
      <dgm:spPr/>
    </dgm:pt>
    <dgm:pt modelId="{8F4DBC1A-3782-4827-96C3-60C1A624BB27}" type="pres">
      <dgm:prSet presAssocID="{862D3AE8-EBB0-4617-9D1E-D07BF3808E60}" presName="node" presStyleLbl="node1" presStyleIdx="2" presStyleCnt="4" custScaleX="353057" custLinFactNeighborX="-10484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30CC-E5B2-49DC-A8C9-1C91647A15FF}" type="pres">
      <dgm:prSet presAssocID="{526B9525-2118-4D81-AE7B-9AF58FB7463A}" presName="sibTrans" presStyleCnt="0"/>
      <dgm:spPr/>
    </dgm:pt>
    <dgm:pt modelId="{A326A222-91A2-4ACA-A628-120E0930110D}" type="pres">
      <dgm:prSet presAssocID="{2CA6A6E3-D20F-4392-AA9F-44BE298A3E06}" presName="node" presStyleLbl="node1" presStyleIdx="3" presStyleCnt="4" custScaleX="344636" custLinFactNeighborX="-14554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2973D9-88F6-4FFD-BE18-D95B0709B7A2}" srcId="{141624BD-1327-49D9-B9BD-C3DECA4C5738}" destId="{862D3AE8-EBB0-4617-9D1E-D07BF3808E60}" srcOrd="2" destOrd="0" parTransId="{E9F5CC5D-5356-4551-9D5F-BD397AF653F4}" sibTransId="{526B9525-2118-4D81-AE7B-9AF58FB7463A}"/>
    <dgm:cxn modelId="{4793C98A-A2E4-4BD9-A25B-448930D43E94}" srcId="{141624BD-1327-49D9-B9BD-C3DECA4C5738}" destId="{2CA6A6E3-D20F-4392-AA9F-44BE298A3E06}" srcOrd="3" destOrd="0" parTransId="{DD4B7DB9-F518-416D-BB03-2F76045DF592}" sibTransId="{AF4AC1FD-06A3-49C6-B79F-09610E6641FC}"/>
    <dgm:cxn modelId="{2D6D78E6-299C-4C19-9714-7F3A4AEF01AC}" srcId="{141624BD-1327-49D9-B9BD-C3DECA4C5738}" destId="{7F34CC89-CFD3-41CD-9F37-9146AE0DBDD5}" srcOrd="0" destOrd="0" parTransId="{12EA230A-3637-457A-BFBA-BDED9AEB1777}" sibTransId="{38AEAD7B-7226-40F1-B7DE-E80B4CF5D3D1}"/>
    <dgm:cxn modelId="{F3D66B23-FFF1-48E8-A91D-90A7BC8FC307}" type="presOf" srcId="{862D3AE8-EBB0-4617-9D1E-D07BF3808E60}" destId="{8F4DBC1A-3782-4827-96C3-60C1A624BB27}" srcOrd="0" destOrd="0" presId="urn:microsoft.com/office/officeart/2005/8/layout/default"/>
    <dgm:cxn modelId="{25106B5A-ED55-4C3D-83EE-934095FD9071}" srcId="{141624BD-1327-49D9-B9BD-C3DECA4C5738}" destId="{F97C365A-281A-4F2A-9522-C66020E070FD}" srcOrd="1" destOrd="0" parTransId="{174C9B09-5F89-4BF2-A0DF-ED60D8EC64B9}" sibTransId="{19646417-17EE-44D1-A71E-1F164209F3F0}"/>
    <dgm:cxn modelId="{A569A463-7E9D-455B-B667-91721F16B225}" type="presOf" srcId="{F97C365A-281A-4F2A-9522-C66020E070FD}" destId="{D7484D14-BB98-44D7-B5FC-28999D9EB4A5}" srcOrd="0" destOrd="0" presId="urn:microsoft.com/office/officeart/2005/8/layout/default"/>
    <dgm:cxn modelId="{FE938D27-5A77-465F-A176-A605E8398320}" type="presOf" srcId="{2CA6A6E3-D20F-4392-AA9F-44BE298A3E06}" destId="{A326A222-91A2-4ACA-A628-120E0930110D}" srcOrd="0" destOrd="0" presId="urn:microsoft.com/office/officeart/2005/8/layout/default"/>
    <dgm:cxn modelId="{EFEB0097-8875-479F-8BB0-50A6CE5FC76D}" type="presOf" srcId="{7F34CC89-CFD3-41CD-9F37-9146AE0DBDD5}" destId="{12CFE4C4-E9D3-4EC0-9E01-FACFA19A1AAA}" srcOrd="0" destOrd="0" presId="urn:microsoft.com/office/officeart/2005/8/layout/default"/>
    <dgm:cxn modelId="{0EEC569C-B29F-4FB2-BE7D-253AF25A33AB}" type="presOf" srcId="{141624BD-1327-49D9-B9BD-C3DECA4C5738}" destId="{E13BA9C8-D1DB-4319-95CD-86533D244100}" srcOrd="0" destOrd="0" presId="urn:microsoft.com/office/officeart/2005/8/layout/default"/>
    <dgm:cxn modelId="{47C8495B-684A-4E91-8B83-9CF120BDDCAC}" type="presParOf" srcId="{E13BA9C8-D1DB-4319-95CD-86533D244100}" destId="{12CFE4C4-E9D3-4EC0-9E01-FACFA19A1AAA}" srcOrd="0" destOrd="0" presId="urn:microsoft.com/office/officeart/2005/8/layout/default"/>
    <dgm:cxn modelId="{868D989F-DBD7-47DC-AA32-B7F8B7038CFB}" type="presParOf" srcId="{E13BA9C8-D1DB-4319-95CD-86533D244100}" destId="{E2340FCD-E850-427A-8E25-F813328C0949}" srcOrd="1" destOrd="0" presId="urn:microsoft.com/office/officeart/2005/8/layout/default"/>
    <dgm:cxn modelId="{DF14362B-60DC-4156-948D-653F53C4128C}" type="presParOf" srcId="{E13BA9C8-D1DB-4319-95CD-86533D244100}" destId="{D7484D14-BB98-44D7-B5FC-28999D9EB4A5}" srcOrd="2" destOrd="0" presId="urn:microsoft.com/office/officeart/2005/8/layout/default"/>
    <dgm:cxn modelId="{C38E2C0B-CFD1-4019-96E8-13040D8EC7CE}" type="presParOf" srcId="{E13BA9C8-D1DB-4319-95CD-86533D244100}" destId="{C34AA8D4-4C27-449D-88F8-4B2B69F62E4D}" srcOrd="3" destOrd="0" presId="urn:microsoft.com/office/officeart/2005/8/layout/default"/>
    <dgm:cxn modelId="{0B2F74CE-F5B7-46BB-9E6E-DEF9BB44EDB1}" type="presParOf" srcId="{E13BA9C8-D1DB-4319-95CD-86533D244100}" destId="{8F4DBC1A-3782-4827-96C3-60C1A624BB27}" srcOrd="4" destOrd="0" presId="urn:microsoft.com/office/officeart/2005/8/layout/default"/>
    <dgm:cxn modelId="{60F90F51-A155-42A2-863D-303249AF9021}" type="presParOf" srcId="{E13BA9C8-D1DB-4319-95CD-86533D244100}" destId="{CF2530CC-E5B2-49DC-A8C9-1C91647A15FF}" srcOrd="5" destOrd="0" presId="urn:microsoft.com/office/officeart/2005/8/layout/default"/>
    <dgm:cxn modelId="{BAD86D7F-6C68-4289-B9EA-ADA3164F9DEA}" type="presParOf" srcId="{E13BA9C8-D1DB-4319-95CD-86533D244100}" destId="{A326A222-91A2-4ACA-A628-120E093011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1624BD-1327-49D9-B9BD-C3DECA4C57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34CC89-CFD3-41CD-9F37-9146AE0DBDD5}">
      <dgm:prSet phldrT="[Text]" custT="1"/>
      <dgm:spPr/>
      <dgm:t>
        <a:bodyPr/>
        <a:lstStyle/>
        <a:p>
          <a:r>
            <a:rPr lang="en-US" sz="1100" b="1" dirty="0" smtClean="0"/>
            <a:t>Bank Financed ITS Projects</a:t>
          </a:r>
          <a:endParaRPr lang="en-US" sz="1100" b="1" dirty="0"/>
        </a:p>
      </dgm:t>
    </dgm:pt>
    <dgm:pt modelId="{12EA230A-3637-457A-BFBA-BDED9AEB1777}" type="par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38AEAD7B-7226-40F1-B7DE-E80B4CF5D3D1}" type="sib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F97C365A-281A-4F2A-9522-C66020E070F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Evaluation of Urumqi PT ITS System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74C9B09-5F89-4BF2-A0DF-ED60D8EC64B9}" type="par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19646417-17EE-44D1-A71E-1F164209F3F0}" type="sib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2CA6A6E3-D20F-4392-AA9F-44BE298A3E06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DD4B7DB9-F518-416D-BB03-2F76045DF592}" type="par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AF4AC1FD-06A3-49C6-B79F-09610E6641FC}" type="sib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862D3AE8-EBB0-4617-9D1E-D07BF3808E6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526B9525-2118-4D81-AE7B-9AF58FB7463A}" type="sib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9F5CC5D-5356-4551-9D5F-BD397AF653F4}" type="par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13BA9C8-D1DB-4319-95CD-86533D244100}" type="pres">
      <dgm:prSet presAssocID="{141624BD-1327-49D9-B9BD-C3DECA4C57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FE4C4-E9D3-4EC0-9E01-FACFA19A1AAA}" type="pres">
      <dgm:prSet presAssocID="{7F34CC89-CFD3-41CD-9F37-9146AE0DBDD5}" presName="node" presStyleLbl="node1" presStyleIdx="0" presStyleCnt="4" custScaleX="353232" custLinFactNeighborX="4373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40FCD-E850-427A-8E25-F813328C0949}" type="pres">
      <dgm:prSet presAssocID="{38AEAD7B-7226-40F1-B7DE-E80B4CF5D3D1}" presName="sibTrans" presStyleCnt="0"/>
      <dgm:spPr/>
    </dgm:pt>
    <dgm:pt modelId="{D7484D14-BB98-44D7-B5FC-28999D9EB4A5}" type="pres">
      <dgm:prSet presAssocID="{F97C365A-281A-4F2A-9522-C66020E070FD}" presName="node" presStyleLbl="node1" presStyleIdx="1" presStyleCnt="4" custScaleX="397472" custLinFactNeighborX="-2858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AA8D4-4C27-449D-88F8-4B2B69F62E4D}" type="pres">
      <dgm:prSet presAssocID="{19646417-17EE-44D1-A71E-1F164209F3F0}" presName="sibTrans" presStyleCnt="0"/>
      <dgm:spPr/>
    </dgm:pt>
    <dgm:pt modelId="{8F4DBC1A-3782-4827-96C3-60C1A624BB27}" type="pres">
      <dgm:prSet presAssocID="{862D3AE8-EBB0-4617-9D1E-D07BF3808E60}" presName="node" presStyleLbl="node1" presStyleIdx="2" presStyleCnt="4" custScaleX="399647" custLinFactNeighborX="-10484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30CC-E5B2-49DC-A8C9-1C91647A15FF}" type="pres">
      <dgm:prSet presAssocID="{526B9525-2118-4D81-AE7B-9AF58FB7463A}" presName="sibTrans" presStyleCnt="0"/>
      <dgm:spPr/>
    </dgm:pt>
    <dgm:pt modelId="{A326A222-91A2-4ACA-A628-120E0930110D}" type="pres">
      <dgm:prSet presAssocID="{2CA6A6E3-D20F-4392-AA9F-44BE298A3E06}" presName="node" presStyleLbl="node1" presStyleIdx="3" presStyleCnt="4" custScaleX="303051" custLinFactNeighborX="-14554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7CCE4E-CF0A-422C-BF2A-E6A059B706EE}" type="presOf" srcId="{7F34CC89-CFD3-41CD-9F37-9146AE0DBDD5}" destId="{12CFE4C4-E9D3-4EC0-9E01-FACFA19A1AAA}" srcOrd="0" destOrd="0" presId="urn:microsoft.com/office/officeart/2005/8/layout/default"/>
    <dgm:cxn modelId="{2D6D78E6-299C-4C19-9714-7F3A4AEF01AC}" srcId="{141624BD-1327-49D9-B9BD-C3DECA4C5738}" destId="{7F34CC89-CFD3-41CD-9F37-9146AE0DBDD5}" srcOrd="0" destOrd="0" parTransId="{12EA230A-3637-457A-BFBA-BDED9AEB1777}" sibTransId="{38AEAD7B-7226-40F1-B7DE-E80B4CF5D3D1}"/>
    <dgm:cxn modelId="{A3A76770-A9E8-42F9-A653-A85691685BBD}" type="presOf" srcId="{141624BD-1327-49D9-B9BD-C3DECA4C5738}" destId="{E13BA9C8-D1DB-4319-95CD-86533D244100}" srcOrd="0" destOrd="0" presId="urn:microsoft.com/office/officeart/2005/8/layout/default"/>
    <dgm:cxn modelId="{E7885174-3F2C-4C18-A082-615425830D19}" type="presOf" srcId="{F97C365A-281A-4F2A-9522-C66020E070FD}" destId="{D7484D14-BB98-44D7-B5FC-28999D9EB4A5}" srcOrd="0" destOrd="0" presId="urn:microsoft.com/office/officeart/2005/8/layout/default"/>
    <dgm:cxn modelId="{8B51B2C0-F4A0-4EB1-9FF9-CCCB3E218B00}" type="presOf" srcId="{2CA6A6E3-D20F-4392-AA9F-44BE298A3E06}" destId="{A326A222-91A2-4ACA-A628-120E0930110D}" srcOrd="0" destOrd="0" presId="urn:microsoft.com/office/officeart/2005/8/layout/default"/>
    <dgm:cxn modelId="{5936C5FE-E5B1-4B40-B0D8-632E2371F5C4}" type="presOf" srcId="{862D3AE8-EBB0-4617-9D1E-D07BF3808E60}" destId="{8F4DBC1A-3782-4827-96C3-60C1A624BB27}" srcOrd="0" destOrd="0" presId="urn:microsoft.com/office/officeart/2005/8/layout/default"/>
    <dgm:cxn modelId="{4793C98A-A2E4-4BD9-A25B-448930D43E94}" srcId="{141624BD-1327-49D9-B9BD-C3DECA4C5738}" destId="{2CA6A6E3-D20F-4392-AA9F-44BE298A3E06}" srcOrd="3" destOrd="0" parTransId="{DD4B7DB9-F518-416D-BB03-2F76045DF592}" sibTransId="{AF4AC1FD-06A3-49C6-B79F-09610E6641FC}"/>
    <dgm:cxn modelId="{8E2973D9-88F6-4FFD-BE18-D95B0709B7A2}" srcId="{141624BD-1327-49D9-B9BD-C3DECA4C5738}" destId="{862D3AE8-EBB0-4617-9D1E-D07BF3808E60}" srcOrd="2" destOrd="0" parTransId="{E9F5CC5D-5356-4551-9D5F-BD397AF653F4}" sibTransId="{526B9525-2118-4D81-AE7B-9AF58FB7463A}"/>
    <dgm:cxn modelId="{25106B5A-ED55-4C3D-83EE-934095FD9071}" srcId="{141624BD-1327-49D9-B9BD-C3DECA4C5738}" destId="{F97C365A-281A-4F2A-9522-C66020E070FD}" srcOrd="1" destOrd="0" parTransId="{174C9B09-5F89-4BF2-A0DF-ED60D8EC64B9}" sibTransId="{19646417-17EE-44D1-A71E-1F164209F3F0}"/>
    <dgm:cxn modelId="{50A009BD-118D-43CB-B308-6ACDBF78E907}" type="presParOf" srcId="{E13BA9C8-D1DB-4319-95CD-86533D244100}" destId="{12CFE4C4-E9D3-4EC0-9E01-FACFA19A1AAA}" srcOrd="0" destOrd="0" presId="urn:microsoft.com/office/officeart/2005/8/layout/default"/>
    <dgm:cxn modelId="{97D51F64-DF41-49A6-8FAC-18F7AB0A361E}" type="presParOf" srcId="{E13BA9C8-D1DB-4319-95CD-86533D244100}" destId="{E2340FCD-E850-427A-8E25-F813328C0949}" srcOrd="1" destOrd="0" presId="urn:microsoft.com/office/officeart/2005/8/layout/default"/>
    <dgm:cxn modelId="{B8BBF0EB-AE00-40E3-AD94-064CF585E429}" type="presParOf" srcId="{E13BA9C8-D1DB-4319-95CD-86533D244100}" destId="{D7484D14-BB98-44D7-B5FC-28999D9EB4A5}" srcOrd="2" destOrd="0" presId="urn:microsoft.com/office/officeart/2005/8/layout/default"/>
    <dgm:cxn modelId="{FF58DAA5-B8A6-4385-A90B-AC3AD23315B2}" type="presParOf" srcId="{E13BA9C8-D1DB-4319-95CD-86533D244100}" destId="{C34AA8D4-4C27-449D-88F8-4B2B69F62E4D}" srcOrd="3" destOrd="0" presId="urn:microsoft.com/office/officeart/2005/8/layout/default"/>
    <dgm:cxn modelId="{FB986B69-EA64-4450-AD88-D5B4C098D8F5}" type="presParOf" srcId="{E13BA9C8-D1DB-4319-95CD-86533D244100}" destId="{8F4DBC1A-3782-4827-96C3-60C1A624BB27}" srcOrd="4" destOrd="0" presId="urn:microsoft.com/office/officeart/2005/8/layout/default"/>
    <dgm:cxn modelId="{8275B0E9-56CC-4975-90F6-31CE116E7B18}" type="presParOf" srcId="{E13BA9C8-D1DB-4319-95CD-86533D244100}" destId="{CF2530CC-E5B2-49DC-A8C9-1C91647A15FF}" srcOrd="5" destOrd="0" presId="urn:microsoft.com/office/officeart/2005/8/layout/default"/>
    <dgm:cxn modelId="{1C6E5B59-8E98-4BCB-BA75-5B440E9D4593}" type="presParOf" srcId="{E13BA9C8-D1DB-4319-95CD-86533D244100}" destId="{A326A222-91A2-4ACA-A628-120E093011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1624BD-1327-49D9-B9BD-C3DECA4C57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34CC89-CFD3-41CD-9F37-9146AE0DBDD5}">
      <dgm:prSet phldrT="[Text]" custT="1"/>
      <dgm:spPr/>
      <dgm:t>
        <a:bodyPr/>
        <a:lstStyle/>
        <a:p>
          <a:r>
            <a:rPr lang="en-US" sz="1400" b="1" dirty="0" smtClean="0"/>
            <a:t>Bank Financed ITS Projects</a:t>
          </a:r>
          <a:endParaRPr lang="en-US" sz="1400" b="1" dirty="0"/>
        </a:p>
      </dgm:t>
    </dgm:pt>
    <dgm:pt modelId="{12EA230A-3637-457A-BFBA-BDED9AEB1777}" type="par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38AEAD7B-7226-40F1-B7DE-E80B4CF5D3D1}" type="sib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F97C365A-281A-4F2A-9522-C66020E070F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Evaluation of  Urumqi PT ITS System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74C9B09-5F89-4BF2-A0DF-ED60D8EC64B9}" type="par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19646417-17EE-44D1-A71E-1F164209F3F0}" type="sib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2CA6A6E3-D20F-4392-AA9F-44BE298A3E06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DD4B7DB9-F518-416D-BB03-2F76045DF592}" type="par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AF4AC1FD-06A3-49C6-B79F-09610E6641FC}" type="sib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862D3AE8-EBB0-4617-9D1E-D07BF3808E6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526B9525-2118-4D81-AE7B-9AF58FB7463A}" type="sib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9F5CC5D-5356-4551-9D5F-BD397AF653F4}" type="par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13BA9C8-D1DB-4319-95CD-86533D244100}" type="pres">
      <dgm:prSet presAssocID="{141624BD-1327-49D9-B9BD-C3DECA4C57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FE4C4-E9D3-4EC0-9E01-FACFA19A1AAA}" type="pres">
      <dgm:prSet presAssocID="{7F34CC89-CFD3-41CD-9F37-9146AE0DBDD5}" presName="node" presStyleLbl="node1" presStyleIdx="0" presStyleCnt="4" custScaleX="329208" custLinFactNeighborX="4373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40FCD-E850-427A-8E25-F813328C0949}" type="pres">
      <dgm:prSet presAssocID="{38AEAD7B-7226-40F1-B7DE-E80B4CF5D3D1}" presName="sibTrans" presStyleCnt="0"/>
      <dgm:spPr/>
    </dgm:pt>
    <dgm:pt modelId="{D7484D14-BB98-44D7-B5FC-28999D9EB4A5}" type="pres">
      <dgm:prSet presAssocID="{F97C365A-281A-4F2A-9522-C66020E070FD}" presName="node" presStyleLbl="node1" presStyleIdx="1" presStyleCnt="4" custScaleX="349423" custLinFactNeighborX="-2858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AA8D4-4C27-449D-88F8-4B2B69F62E4D}" type="pres">
      <dgm:prSet presAssocID="{19646417-17EE-44D1-A71E-1F164209F3F0}" presName="sibTrans" presStyleCnt="0"/>
      <dgm:spPr/>
    </dgm:pt>
    <dgm:pt modelId="{8F4DBC1A-3782-4827-96C3-60C1A624BB27}" type="pres">
      <dgm:prSet presAssocID="{862D3AE8-EBB0-4617-9D1E-D07BF3808E60}" presName="node" presStyleLbl="node1" presStyleIdx="2" presStyleCnt="4" custScaleX="403857" custLinFactNeighborX="-10484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30CC-E5B2-49DC-A8C9-1C91647A15FF}" type="pres">
      <dgm:prSet presAssocID="{526B9525-2118-4D81-AE7B-9AF58FB7463A}" presName="sibTrans" presStyleCnt="0"/>
      <dgm:spPr/>
    </dgm:pt>
    <dgm:pt modelId="{A326A222-91A2-4ACA-A628-120E0930110D}" type="pres">
      <dgm:prSet presAssocID="{2CA6A6E3-D20F-4392-AA9F-44BE298A3E06}" presName="node" presStyleLbl="node1" presStyleIdx="3" presStyleCnt="4" custScaleX="344637" custLinFactNeighborX="-14554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6D78E6-299C-4C19-9714-7F3A4AEF01AC}" srcId="{141624BD-1327-49D9-B9BD-C3DECA4C5738}" destId="{7F34CC89-CFD3-41CD-9F37-9146AE0DBDD5}" srcOrd="0" destOrd="0" parTransId="{12EA230A-3637-457A-BFBA-BDED9AEB1777}" sibTransId="{38AEAD7B-7226-40F1-B7DE-E80B4CF5D3D1}"/>
    <dgm:cxn modelId="{A29E7256-CE12-4DB6-9E23-FD7B93196C77}" type="presOf" srcId="{862D3AE8-EBB0-4617-9D1E-D07BF3808E60}" destId="{8F4DBC1A-3782-4827-96C3-60C1A624BB27}" srcOrd="0" destOrd="0" presId="urn:microsoft.com/office/officeart/2005/8/layout/default"/>
    <dgm:cxn modelId="{EA339AC4-CE21-4D83-8FE6-858FADE2B136}" type="presOf" srcId="{F97C365A-281A-4F2A-9522-C66020E070FD}" destId="{D7484D14-BB98-44D7-B5FC-28999D9EB4A5}" srcOrd="0" destOrd="0" presId="urn:microsoft.com/office/officeart/2005/8/layout/default"/>
    <dgm:cxn modelId="{8F8913B3-4BFD-4AE3-8D35-9D693DD4A0CE}" type="presOf" srcId="{7F34CC89-CFD3-41CD-9F37-9146AE0DBDD5}" destId="{12CFE4C4-E9D3-4EC0-9E01-FACFA19A1AAA}" srcOrd="0" destOrd="0" presId="urn:microsoft.com/office/officeart/2005/8/layout/default"/>
    <dgm:cxn modelId="{4793C98A-A2E4-4BD9-A25B-448930D43E94}" srcId="{141624BD-1327-49D9-B9BD-C3DECA4C5738}" destId="{2CA6A6E3-D20F-4392-AA9F-44BE298A3E06}" srcOrd="3" destOrd="0" parTransId="{DD4B7DB9-F518-416D-BB03-2F76045DF592}" sibTransId="{AF4AC1FD-06A3-49C6-B79F-09610E6641FC}"/>
    <dgm:cxn modelId="{8C57630A-70A4-4DF7-858C-3ED3666842CE}" type="presOf" srcId="{141624BD-1327-49D9-B9BD-C3DECA4C5738}" destId="{E13BA9C8-D1DB-4319-95CD-86533D244100}" srcOrd="0" destOrd="0" presId="urn:microsoft.com/office/officeart/2005/8/layout/default"/>
    <dgm:cxn modelId="{8E2973D9-88F6-4FFD-BE18-D95B0709B7A2}" srcId="{141624BD-1327-49D9-B9BD-C3DECA4C5738}" destId="{862D3AE8-EBB0-4617-9D1E-D07BF3808E60}" srcOrd="2" destOrd="0" parTransId="{E9F5CC5D-5356-4551-9D5F-BD397AF653F4}" sibTransId="{526B9525-2118-4D81-AE7B-9AF58FB7463A}"/>
    <dgm:cxn modelId="{25106B5A-ED55-4C3D-83EE-934095FD9071}" srcId="{141624BD-1327-49D9-B9BD-C3DECA4C5738}" destId="{F97C365A-281A-4F2A-9522-C66020E070FD}" srcOrd="1" destOrd="0" parTransId="{174C9B09-5F89-4BF2-A0DF-ED60D8EC64B9}" sibTransId="{19646417-17EE-44D1-A71E-1F164209F3F0}"/>
    <dgm:cxn modelId="{0B74EDB5-57BC-4725-93BE-7AFDCEB9FD47}" type="presOf" srcId="{2CA6A6E3-D20F-4392-AA9F-44BE298A3E06}" destId="{A326A222-91A2-4ACA-A628-120E0930110D}" srcOrd="0" destOrd="0" presId="urn:microsoft.com/office/officeart/2005/8/layout/default"/>
    <dgm:cxn modelId="{5519426C-6A32-407C-9EA9-6ECF6A191635}" type="presParOf" srcId="{E13BA9C8-D1DB-4319-95CD-86533D244100}" destId="{12CFE4C4-E9D3-4EC0-9E01-FACFA19A1AAA}" srcOrd="0" destOrd="0" presId="urn:microsoft.com/office/officeart/2005/8/layout/default"/>
    <dgm:cxn modelId="{FC80AF61-AAD4-4EAA-8FCA-611489C253AB}" type="presParOf" srcId="{E13BA9C8-D1DB-4319-95CD-86533D244100}" destId="{E2340FCD-E850-427A-8E25-F813328C0949}" srcOrd="1" destOrd="0" presId="urn:microsoft.com/office/officeart/2005/8/layout/default"/>
    <dgm:cxn modelId="{755F0756-B8F5-4AFF-BBC2-D671FBECBE53}" type="presParOf" srcId="{E13BA9C8-D1DB-4319-95CD-86533D244100}" destId="{D7484D14-BB98-44D7-B5FC-28999D9EB4A5}" srcOrd="2" destOrd="0" presId="urn:microsoft.com/office/officeart/2005/8/layout/default"/>
    <dgm:cxn modelId="{4C0AD600-A7C5-425E-B384-6F6F105DC629}" type="presParOf" srcId="{E13BA9C8-D1DB-4319-95CD-86533D244100}" destId="{C34AA8D4-4C27-449D-88F8-4B2B69F62E4D}" srcOrd="3" destOrd="0" presId="urn:microsoft.com/office/officeart/2005/8/layout/default"/>
    <dgm:cxn modelId="{C8E02B6E-0163-41AE-BE1F-0374B514A18B}" type="presParOf" srcId="{E13BA9C8-D1DB-4319-95CD-86533D244100}" destId="{8F4DBC1A-3782-4827-96C3-60C1A624BB27}" srcOrd="4" destOrd="0" presId="urn:microsoft.com/office/officeart/2005/8/layout/default"/>
    <dgm:cxn modelId="{635C852F-6CA3-4AD1-A43A-5F402921EC98}" type="presParOf" srcId="{E13BA9C8-D1DB-4319-95CD-86533D244100}" destId="{CF2530CC-E5B2-49DC-A8C9-1C91647A15FF}" srcOrd="5" destOrd="0" presId="urn:microsoft.com/office/officeart/2005/8/layout/default"/>
    <dgm:cxn modelId="{F3DD11AB-F404-49C0-AB80-8ECED08D1369}" type="presParOf" srcId="{E13BA9C8-D1DB-4319-95CD-86533D244100}" destId="{A326A222-91A2-4ACA-A628-120E093011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1624BD-1327-49D9-B9BD-C3DECA4C57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34CC89-CFD3-41CD-9F37-9146AE0DBDD5}">
      <dgm:prSet phldrT="[Text]" custT="1"/>
      <dgm:spPr/>
      <dgm:t>
        <a:bodyPr/>
        <a:lstStyle/>
        <a:p>
          <a:r>
            <a:rPr lang="en-US" sz="1400" b="1" dirty="0" smtClean="0"/>
            <a:t>Bank Financed ITS Projects</a:t>
          </a:r>
          <a:endParaRPr lang="en-US" sz="1400" b="1" dirty="0"/>
        </a:p>
      </dgm:t>
    </dgm:pt>
    <dgm:pt modelId="{12EA230A-3637-457A-BFBA-BDED9AEB1777}" type="par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38AEAD7B-7226-40F1-B7DE-E80B4CF5D3D1}" type="sib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F97C365A-281A-4F2A-9522-C66020E070F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Evaluation of  Urumqi PT ITS System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74C9B09-5F89-4BF2-A0DF-ED60D8EC64B9}" type="par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19646417-17EE-44D1-A71E-1F164209F3F0}" type="sib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2CA6A6E3-D20F-4392-AA9F-44BE298A3E06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DD4B7DB9-F518-416D-BB03-2F76045DF592}" type="par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AF4AC1FD-06A3-49C6-B79F-09610E6641FC}" type="sib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862D3AE8-EBB0-4617-9D1E-D07BF3808E6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526B9525-2118-4D81-AE7B-9AF58FB7463A}" type="sib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9F5CC5D-5356-4551-9D5F-BD397AF653F4}" type="par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13BA9C8-D1DB-4319-95CD-86533D244100}" type="pres">
      <dgm:prSet presAssocID="{141624BD-1327-49D9-B9BD-C3DECA4C57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FE4C4-E9D3-4EC0-9E01-FACFA19A1AAA}" type="pres">
      <dgm:prSet presAssocID="{7F34CC89-CFD3-41CD-9F37-9146AE0DBDD5}" presName="node" presStyleLbl="node1" presStyleIdx="0" presStyleCnt="4" custScaleX="329208" custLinFactNeighborX="4373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40FCD-E850-427A-8E25-F813328C0949}" type="pres">
      <dgm:prSet presAssocID="{38AEAD7B-7226-40F1-B7DE-E80B4CF5D3D1}" presName="sibTrans" presStyleCnt="0"/>
      <dgm:spPr/>
    </dgm:pt>
    <dgm:pt modelId="{D7484D14-BB98-44D7-B5FC-28999D9EB4A5}" type="pres">
      <dgm:prSet presAssocID="{F97C365A-281A-4F2A-9522-C66020E070FD}" presName="node" presStyleLbl="node1" presStyleIdx="1" presStyleCnt="4" custScaleX="349423" custLinFactNeighborX="-2858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AA8D4-4C27-449D-88F8-4B2B69F62E4D}" type="pres">
      <dgm:prSet presAssocID="{19646417-17EE-44D1-A71E-1F164209F3F0}" presName="sibTrans" presStyleCnt="0"/>
      <dgm:spPr/>
    </dgm:pt>
    <dgm:pt modelId="{8F4DBC1A-3782-4827-96C3-60C1A624BB27}" type="pres">
      <dgm:prSet presAssocID="{862D3AE8-EBB0-4617-9D1E-D07BF3808E60}" presName="node" presStyleLbl="node1" presStyleIdx="2" presStyleCnt="4" custScaleX="403857" custLinFactNeighborX="-10484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30CC-E5B2-49DC-A8C9-1C91647A15FF}" type="pres">
      <dgm:prSet presAssocID="{526B9525-2118-4D81-AE7B-9AF58FB7463A}" presName="sibTrans" presStyleCnt="0"/>
      <dgm:spPr/>
    </dgm:pt>
    <dgm:pt modelId="{A326A222-91A2-4ACA-A628-120E0930110D}" type="pres">
      <dgm:prSet presAssocID="{2CA6A6E3-D20F-4392-AA9F-44BE298A3E06}" presName="node" presStyleLbl="node1" presStyleIdx="3" presStyleCnt="4" custScaleX="344637" custLinFactNeighborX="-14554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A9A6B6-270C-4023-BDDC-7AA676DC3A1F}" type="presOf" srcId="{141624BD-1327-49D9-B9BD-C3DECA4C5738}" destId="{E13BA9C8-D1DB-4319-95CD-86533D244100}" srcOrd="0" destOrd="0" presId="urn:microsoft.com/office/officeart/2005/8/layout/default"/>
    <dgm:cxn modelId="{8E2973D9-88F6-4FFD-BE18-D95B0709B7A2}" srcId="{141624BD-1327-49D9-B9BD-C3DECA4C5738}" destId="{862D3AE8-EBB0-4617-9D1E-D07BF3808E60}" srcOrd="2" destOrd="0" parTransId="{E9F5CC5D-5356-4551-9D5F-BD397AF653F4}" sibTransId="{526B9525-2118-4D81-AE7B-9AF58FB7463A}"/>
    <dgm:cxn modelId="{1685187F-0F17-4F87-90AD-2C86278D587F}" type="presOf" srcId="{7F34CC89-CFD3-41CD-9F37-9146AE0DBDD5}" destId="{12CFE4C4-E9D3-4EC0-9E01-FACFA19A1AAA}" srcOrd="0" destOrd="0" presId="urn:microsoft.com/office/officeart/2005/8/layout/default"/>
    <dgm:cxn modelId="{E8A8E740-F8BD-4381-89DA-C19BC440E822}" type="presOf" srcId="{F97C365A-281A-4F2A-9522-C66020E070FD}" destId="{D7484D14-BB98-44D7-B5FC-28999D9EB4A5}" srcOrd="0" destOrd="0" presId="urn:microsoft.com/office/officeart/2005/8/layout/default"/>
    <dgm:cxn modelId="{4793C98A-A2E4-4BD9-A25B-448930D43E94}" srcId="{141624BD-1327-49D9-B9BD-C3DECA4C5738}" destId="{2CA6A6E3-D20F-4392-AA9F-44BE298A3E06}" srcOrd="3" destOrd="0" parTransId="{DD4B7DB9-F518-416D-BB03-2F76045DF592}" sibTransId="{AF4AC1FD-06A3-49C6-B79F-09610E6641FC}"/>
    <dgm:cxn modelId="{979A6702-CDDA-464B-AA91-6ED38B776694}" type="presOf" srcId="{2CA6A6E3-D20F-4392-AA9F-44BE298A3E06}" destId="{A326A222-91A2-4ACA-A628-120E0930110D}" srcOrd="0" destOrd="0" presId="urn:microsoft.com/office/officeart/2005/8/layout/default"/>
    <dgm:cxn modelId="{2D6D78E6-299C-4C19-9714-7F3A4AEF01AC}" srcId="{141624BD-1327-49D9-B9BD-C3DECA4C5738}" destId="{7F34CC89-CFD3-41CD-9F37-9146AE0DBDD5}" srcOrd="0" destOrd="0" parTransId="{12EA230A-3637-457A-BFBA-BDED9AEB1777}" sibTransId="{38AEAD7B-7226-40F1-B7DE-E80B4CF5D3D1}"/>
    <dgm:cxn modelId="{25106B5A-ED55-4C3D-83EE-934095FD9071}" srcId="{141624BD-1327-49D9-B9BD-C3DECA4C5738}" destId="{F97C365A-281A-4F2A-9522-C66020E070FD}" srcOrd="1" destOrd="0" parTransId="{174C9B09-5F89-4BF2-A0DF-ED60D8EC64B9}" sibTransId="{19646417-17EE-44D1-A71E-1F164209F3F0}"/>
    <dgm:cxn modelId="{7D72E42D-7EDF-436C-8E31-EAD78F31F9BB}" type="presOf" srcId="{862D3AE8-EBB0-4617-9D1E-D07BF3808E60}" destId="{8F4DBC1A-3782-4827-96C3-60C1A624BB27}" srcOrd="0" destOrd="0" presId="urn:microsoft.com/office/officeart/2005/8/layout/default"/>
    <dgm:cxn modelId="{18CA8517-D28D-42DD-BED1-60F22CCF0BF8}" type="presParOf" srcId="{E13BA9C8-D1DB-4319-95CD-86533D244100}" destId="{12CFE4C4-E9D3-4EC0-9E01-FACFA19A1AAA}" srcOrd="0" destOrd="0" presId="urn:microsoft.com/office/officeart/2005/8/layout/default"/>
    <dgm:cxn modelId="{BE2843EB-E855-45C5-AEBA-3F080759FEFD}" type="presParOf" srcId="{E13BA9C8-D1DB-4319-95CD-86533D244100}" destId="{E2340FCD-E850-427A-8E25-F813328C0949}" srcOrd="1" destOrd="0" presId="urn:microsoft.com/office/officeart/2005/8/layout/default"/>
    <dgm:cxn modelId="{80CFAC0E-FFFA-4013-8992-10B008FC3EEC}" type="presParOf" srcId="{E13BA9C8-D1DB-4319-95CD-86533D244100}" destId="{D7484D14-BB98-44D7-B5FC-28999D9EB4A5}" srcOrd="2" destOrd="0" presId="urn:microsoft.com/office/officeart/2005/8/layout/default"/>
    <dgm:cxn modelId="{B8D8CFE6-0907-47D8-9464-3B7E577138BD}" type="presParOf" srcId="{E13BA9C8-D1DB-4319-95CD-86533D244100}" destId="{C34AA8D4-4C27-449D-88F8-4B2B69F62E4D}" srcOrd="3" destOrd="0" presId="urn:microsoft.com/office/officeart/2005/8/layout/default"/>
    <dgm:cxn modelId="{EB513E84-347F-4BEC-8F0A-6D7A9F41D112}" type="presParOf" srcId="{E13BA9C8-D1DB-4319-95CD-86533D244100}" destId="{8F4DBC1A-3782-4827-96C3-60C1A624BB27}" srcOrd="4" destOrd="0" presId="urn:microsoft.com/office/officeart/2005/8/layout/default"/>
    <dgm:cxn modelId="{D92D217E-33D9-47C2-B85A-62FAED944B49}" type="presParOf" srcId="{E13BA9C8-D1DB-4319-95CD-86533D244100}" destId="{CF2530CC-E5B2-49DC-A8C9-1C91647A15FF}" srcOrd="5" destOrd="0" presId="urn:microsoft.com/office/officeart/2005/8/layout/default"/>
    <dgm:cxn modelId="{56C31694-3F2E-496C-90DD-8DEEC874350D}" type="presParOf" srcId="{E13BA9C8-D1DB-4319-95CD-86533D244100}" destId="{A326A222-91A2-4ACA-A628-120E093011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1624BD-1327-49D9-B9BD-C3DECA4C57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34CC89-CFD3-41CD-9F37-9146AE0DBDD5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2EA230A-3637-457A-BFBA-BDED9AEB1777}" type="par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38AEAD7B-7226-40F1-B7DE-E80B4CF5D3D1}" type="sib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F97C365A-281A-4F2A-9522-C66020E070FD}">
      <dgm:prSet phldrT="[Text]" custT="1"/>
      <dgm:spPr/>
      <dgm:t>
        <a:bodyPr/>
        <a:lstStyle/>
        <a:p>
          <a:r>
            <a:rPr lang="en-US" sz="1400" b="1" dirty="0" smtClean="0"/>
            <a:t>Evaluation of  Urumqi PT ITS System</a:t>
          </a:r>
          <a:endParaRPr lang="en-US" sz="1400" b="1" dirty="0"/>
        </a:p>
      </dgm:t>
    </dgm:pt>
    <dgm:pt modelId="{174C9B09-5F89-4BF2-A0DF-ED60D8EC64B9}" type="par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19646417-17EE-44D1-A71E-1F164209F3F0}" type="sib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2CA6A6E3-D20F-4392-AA9F-44BE298A3E06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DD4B7DB9-F518-416D-BB03-2F76045DF592}" type="par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AF4AC1FD-06A3-49C6-B79F-09610E6641FC}" type="sib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862D3AE8-EBB0-4617-9D1E-D07BF3808E6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526B9525-2118-4D81-AE7B-9AF58FB7463A}" type="sib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9F5CC5D-5356-4551-9D5F-BD397AF653F4}" type="par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13BA9C8-D1DB-4319-95CD-86533D244100}" type="pres">
      <dgm:prSet presAssocID="{141624BD-1327-49D9-B9BD-C3DECA4C57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FE4C4-E9D3-4EC0-9E01-FACFA19A1AAA}" type="pres">
      <dgm:prSet presAssocID="{7F34CC89-CFD3-41CD-9F37-9146AE0DBDD5}" presName="node" presStyleLbl="node1" presStyleIdx="0" presStyleCnt="4" custScaleX="374450" custLinFactNeighborX="4373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40FCD-E850-427A-8E25-F813328C0949}" type="pres">
      <dgm:prSet presAssocID="{38AEAD7B-7226-40F1-B7DE-E80B4CF5D3D1}" presName="sibTrans" presStyleCnt="0"/>
      <dgm:spPr/>
    </dgm:pt>
    <dgm:pt modelId="{D7484D14-BB98-44D7-B5FC-28999D9EB4A5}" type="pres">
      <dgm:prSet presAssocID="{F97C365A-281A-4F2A-9522-C66020E070FD}" presName="node" presStyleLbl="node1" presStyleIdx="1" presStyleCnt="4" custScaleX="459278" custLinFactNeighborX="-2858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AA8D4-4C27-449D-88F8-4B2B69F62E4D}" type="pres">
      <dgm:prSet presAssocID="{19646417-17EE-44D1-A71E-1F164209F3F0}" presName="sibTrans" presStyleCnt="0"/>
      <dgm:spPr/>
    </dgm:pt>
    <dgm:pt modelId="{8F4DBC1A-3782-4827-96C3-60C1A624BB27}" type="pres">
      <dgm:prSet presAssocID="{862D3AE8-EBB0-4617-9D1E-D07BF3808E60}" presName="node" presStyleLbl="node1" presStyleIdx="2" presStyleCnt="4" custScaleX="343653" custLinFactNeighborX="-10484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30CC-E5B2-49DC-A8C9-1C91647A15FF}" type="pres">
      <dgm:prSet presAssocID="{526B9525-2118-4D81-AE7B-9AF58FB7463A}" presName="sibTrans" presStyleCnt="0"/>
      <dgm:spPr/>
    </dgm:pt>
    <dgm:pt modelId="{A326A222-91A2-4ACA-A628-120E0930110D}" type="pres">
      <dgm:prSet presAssocID="{2CA6A6E3-D20F-4392-AA9F-44BE298A3E06}" presName="node" presStyleLbl="node1" presStyleIdx="3" presStyleCnt="4" custScaleX="336417" custLinFactNeighborX="-14554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77C6B-DBD9-41B7-9C0B-47461C7246E4}" type="presOf" srcId="{141624BD-1327-49D9-B9BD-C3DECA4C5738}" destId="{E13BA9C8-D1DB-4319-95CD-86533D244100}" srcOrd="0" destOrd="0" presId="urn:microsoft.com/office/officeart/2005/8/layout/default"/>
    <dgm:cxn modelId="{B5432D07-2044-4574-896E-D6933FE50F45}" type="presOf" srcId="{2CA6A6E3-D20F-4392-AA9F-44BE298A3E06}" destId="{A326A222-91A2-4ACA-A628-120E0930110D}" srcOrd="0" destOrd="0" presId="urn:microsoft.com/office/officeart/2005/8/layout/default"/>
    <dgm:cxn modelId="{6FFD35C2-F0D4-4F99-A1DD-20B123E4D5B3}" type="presOf" srcId="{862D3AE8-EBB0-4617-9D1E-D07BF3808E60}" destId="{8F4DBC1A-3782-4827-96C3-60C1A624BB27}" srcOrd="0" destOrd="0" presId="urn:microsoft.com/office/officeart/2005/8/layout/default"/>
    <dgm:cxn modelId="{2D6D78E6-299C-4C19-9714-7F3A4AEF01AC}" srcId="{141624BD-1327-49D9-B9BD-C3DECA4C5738}" destId="{7F34CC89-CFD3-41CD-9F37-9146AE0DBDD5}" srcOrd="0" destOrd="0" parTransId="{12EA230A-3637-457A-BFBA-BDED9AEB1777}" sibTransId="{38AEAD7B-7226-40F1-B7DE-E80B4CF5D3D1}"/>
    <dgm:cxn modelId="{11A2F6F6-C24F-4429-ADCB-6010CAEB259E}" type="presOf" srcId="{F97C365A-281A-4F2A-9522-C66020E070FD}" destId="{D7484D14-BB98-44D7-B5FC-28999D9EB4A5}" srcOrd="0" destOrd="0" presId="urn:microsoft.com/office/officeart/2005/8/layout/default"/>
    <dgm:cxn modelId="{A48C3092-E27D-4805-833C-400EFC5948EE}" type="presOf" srcId="{7F34CC89-CFD3-41CD-9F37-9146AE0DBDD5}" destId="{12CFE4C4-E9D3-4EC0-9E01-FACFA19A1AAA}" srcOrd="0" destOrd="0" presId="urn:microsoft.com/office/officeart/2005/8/layout/default"/>
    <dgm:cxn modelId="{4793C98A-A2E4-4BD9-A25B-448930D43E94}" srcId="{141624BD-1327-49D9-B9BD-C3DECA4C5738}" destId="{2CA6A6E3-D20F-4392-AA9F-44BE298A3E06}" srcOrd="3" destOrd="0" parTransId="{DD4B7DB9-F518-416D-BB03-2F76045DF592}" sibTransId="{AF4AC1FD-06A3-49C6-B79F-09610E6641FC}"/>
    <dgm:cxn modelId="{8E2973D9-88F6-4FFD-BE18-D95B0709B7A2}" srcId="{141624BD-1327-49D9-B9BD-C3DECA4C5738}" destId="{862D3AE8-EBB0-4617-9D1E-D07BF3808E60}" srcOrd="2" destOrd="0" parTransId="{E9F5CC5D-5356-4551-9D5F-BD397AF653F4}" sibTransId="{526B9525-2118-4D81-AE7B-9AF58FB7463A}"/>
    <dgm:cxn modelId="{25106B5A-ED55-4C3D-83EE-934095FD9071}" srcId="{141624BD-1327-49D9-B9BD-C3DECA4C5738}" destId="{F97C365A-281A-4F2A-9522-C66020E070FD}" srcOrd="1" destOrd="0" parTransId="{174C9B09-5F89-4BF2-A0DF-ED60D8EC64B9}" sibTransId="{19646417-17EE-44D1-A71E-1F164209F3F0}"/>
    <dgm:cxn modelId="{90891954-1FE6-4A41-B3CA-A012CEC71639}" type="presParOf" srcId="{E13BA9C8-D1DB-4319-95CD-86533D244100}" destId="{12CFE4C4-E9D3-4EC0-9E01-FACFA19A1AAA}" srcOrd="0" destOrd="0" presId="urn:microsoft.com/office/officeart/2005/8/layout/default"/>
    <dgm:cxn modelId="{997BE818-E8F3-4789-B05A-BE2B7719DC84}" type="presParOf" srcId="{E13BA9C8-D1DB-4319-95CD-86533D244100}" destId="{E2340FCD-E850-427A-8E25-F813328C0949}" srcOrd="1" destOrd="0" presId="urn:microsoft.com/office/officeart/2005/8/layout/default"/>
    <dgm:cxn modelId="{5327D3A9-113E-4387-B6C6-C1A72018C695}" type="presParOf" srcId="{E13BA9C8-D1DB-4319-95CD-86533D244100}" destId="{D7484D14-BB98-44D7-B5FC-28999D9EB4A5}" srcOrd="2" destOrd="0" presId="urn:microsoft.com/office/officeart/2005/8/layout/default"/>
    <dgm:cxn modelId="{80454D8B-59CB-4DE3-9A38-D7F373F83747}" type="presParOf" srcId="{E13BA9C8-D1DB-4319-95CD-86533D244100}" destId="{C34AA8D4-4C27-449D-88F8-4B2B69F62E4D}" srcOrd="3" destOrd="0" presId="urn:microsoft.com/office/officeart/2005/8/layout/default"/>
    <dgm:cxn modelId="{DE5591E0-5708-4B8D-B53A-3EA3D0E63A32}" type="presParOf" srcId="{E13BA9C8-D1DB-4319-95CD-86533D244100}" destId="{8F4DBC1A-3782-4827-96C3-60C1A624BB27}" srcOrd="4" destOrd="0" presId="urn:microsoft.com/office/officeart/2005/8/layout/default"/>
    <dgm:cxn modelId="{3DA8B7B4-9EB3-463C-96B9-4A3A911DEF57}" type="presParOf" srcId="{E13BA9C8-D1DB-4319-95CD-86533D244100}" destId="{CF2530CC-E5B2-49DC-A8C9-1C91647A15FF}" srcOrd="5" destOrd="0" presId="urn:microsoft.com/office/officeart/2005/8/layout/default"/>
    <dgm:cxn modelId="{BE831045-3593-41EB-961F-D1F6E9F4E49E}" type="presParOf" srcId="{E13BA9C8-D1DB-4319-95CD-86533D244100}" destId="{A326A222-91A2-4ACA-A628-120E093011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1624BD-1327-49D9-B9BD-C3DECA4C57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34CC89-CFD3-41CD-9F37-9146AE0DBDD5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12EA230A-3637-457A-BFBA-BDED9AEB1777}" type="par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38AEAD7B-7226-40F1-B7DE-E80B4CF5D3D1}" type="sibTrans" cxnId="{2D6D78E6-299C-4C19-9714-7F3A4AEF01AC}">
      <dgm:prSet/>
      <dgm:spPr/>
      <dgm:t>
        <a:bodyPr/>
        <a:lstStyle/>
        <a:p>
          <a:endParaRPr lang="en-US" sz="900" b="1"/>
        </a:p>
      </dgm:t>
    </dgm:pt>
    <dgm:pt modelId="{F97C365A-281A-4F2A-9522-C66020E070FD}">
      <dgm:prSet phldrT="[Text]" custT="1"/>
      <dgm:spPr/>
      <dgm:t>
        <a:bodyPr/>
        <a:lstStyle/>
        <a:p>
          <a:r>
            <a:rPr lang="en-US" sz="1400" b="1" dirty="0" smtClean="0"/>
            <a:t>Evaluation of Urumqi  PT ITS System</a:t>
          </a:r>
          <a:endParaRPr lang="en-US" sz="1400" b="1" dirty="0"/>
        </a:p>
      </dgm:t>
    </dgm:pt>
    <dgm:pt modelId="{174C9B09-5F89-4BF2-A0DF-ED60D8EC64B9}" type="par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19646417-17EE-44D1-A71E-1F164209F3F0}" type="sibTrans" cxnId="{25106B5A-ED55-4C3D-83EE-934095FD9071}">
      <dgm:prSet/>
      <dgm:spPr/>
      <dgm:t>
        <a:bodyPr/>
        <a:lstStyle/>
        <a:p>
          <a:endParaRPr lang="en-US" sz="900" b="1"/>
        </a:p>
      </dgm:t>
    </dgm:pt>
    <dgm:pt modelId="{2CA6A6E3-D20F-4392-AA9F-44BE298A3E06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DD4B7DB9-F518-416D-BB03-2F76045DF592}" type="par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AF4AC1FD-06A3-49C6-B79F-09610E6641FC}" type="sibTrans" cxnId="{4793C98A-A2E4-4BD9-A25B-448930D43E94}">
      <dgm:prSet/>
      <dgm:spPr/>
      <dgm:t>
        <a:bodyPr/>
        <a:lstStyle/>
        <a:p>
          <a:endParaRPr lang="en-US" sz="900" b="1"/>
        </a:p>
      </dgm:t>
    </dgm:pt>
    <dgm:pt modelId="{862D3AE8-EBB0-4617-9D1E-D07BF3808E6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dirty="0">
            <a:solidFill>
              <a:schemeClr val="bg1">
                <a:lumMod val="75000"/>
              </a:schemeClr>
            </a:solidFill>
          </a:endParaRPr>
        </a:p>
      </dgm:t>
    </dgm:pt>
    <dgm:pt modelId="{526B9525-2118-4D81-AE7B-9AF58FB7463A}" type="sib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9F5CC5D-5356-4551-9D5F-BD397AF653F4}" type="parTrans" cxnId="{8E2973D9-88F6-4FFD-BE18-D95B0709B7A2}">
      <dgm:prSet/>
      <dgm:spPr/>
      <dgm:t>
        <a:bodyPr/>
        <a:lstStyle/>
        <a:p>
          <a:endParaRPr lang="en-US" sz="900" b="1"/>
        </a:p>
      </dgm:t>
    </dgm:pt>
    <dgm:pt modelId="{E13BA9C8-D1DB-4319-95CD-86533D244100}" type="pres">
      <dgm:prSet presAssocID="{141624BD-1327-49D9-B9BD-C3DECA4C57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FE4C4-E9D3-4EC0-9E01-FACFA19A1AAA}" type="pres">
      <dgm:prSet presAssocID="{7F34CC89-CFD3-41CD-9F37-9146AE0DBDD5}" presName="node" presStyleLbl="node1" presStyleIdx="0" presStyleCnt="4" custScaleX="374450" custLinFactNeighborX="4373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40FCD-E850-427A-8E25-F813328C0949}" type="pres">
      <dgm:prSet presAssocID="{38AEAD7B-7226-40F1-B7DE-E80B4CF5D3D1}" presName="sibTrans" presStyleCnt="0"/>
      <dgm:spPr/>
    </dgm:pt>
    <dgm:pt modelId="{D7484D14-BB98-44D7-B5FC-28999D9EB4A5}" type="pres">
      <dgm:prSet presAssocID="{F97C365A-281A-4F2A-9522-C66020E070FD}" presName="node" presStyleLbl="node1" presStyleIdx="1" presStyleCnt="4" custScaleX="508771" custScaleY="108864" custLinFactNeighborX="-2858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AA8D4-4C27-449D-88F8-4B2B69F62E4D}" type="pres">
      <dgm:prSet presAssocID="{19646417-17EE-44D1-A71E-1F164209F3F0}" presName="sibTrans" presStyleCnt="0"/>
      <dgm:spPr/>
    </dgm:pt>
    <dgm:pt modelId="{8F4DBC1A-3782-4827-96C3-60C1A624BB27}" type="pres">
      <dgm:prSet presAssocID="{862D3AE8-EBB0-4617-9D1E-D07BF3808E60}" presName="node" presStyleLbl="node1" presStyleIdx="2" presStyleCnt="4" custScaleX="343653" custLinFactNeighborX="-10484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30CC-E5B2-49DC-A8C9-1C91647A15FF}" type="pres">
      <dgm:prSet presAssocID="{526B9525-2118-4D81-AE7B-9AF58FB7463A}" presName="sibTrans" presStyleCnt="0"/>
      <dgm:spPr/>
    </dgm:pt>
    <dgm:pt modelId="{A326A222-91A2-4ACA-A628-120E0930110D}" type="pres">
      <dgm:prSet presAssocID="{2CA6A6E3-D20F-4392-AA9F-44BE298A3E06}" presName="node" presStyleLbl="node1" presStyleIdx="3" presStyleCnt="4" custScaleX="336417" custLinFactNeighborX="-14554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4AF075-D6C6-4D6C-9803-AD860A5F2792}" type="presOf" srcId="{2CA6A6E3-D20F-4392-AA9F-44BE298A3E06}" destId="{A326A222-91A2-4ACA-A628-120E0930110D}" srcOrd="0" destOrd="0" presId="urn:microsoft.com/office/officeart/2005/8/layout/default"/>
    <dgm:cxn modelId="{E9AC5E5F-E0C2-4BCD-9B9D-922C07FD5489}" type="presOf" srcId="{862D3AE8-EBB0-4617-9D1E-D07BF3808E60}" destId="{8F4DBC1A-3782-4827-96C3-60C1A624BB27}" srcOrd="0" destOrd="0" presId="urn:microsoft.com/office/officeart/2005/8/layout/default"/>
    <dgm:cxn modelId="{C967A9AC-0061-40C7-B798-8AE142632011}" type="presOf" srcId="{F97C365A-281A-4F2A-9522-C66020E070FD}" destId="{D7484D14-BB98-44D7-B5FC-28999D9EB4A5}" srcOrd="0" destOrd="0" presId="urn:microsoft.com/office/officeart/2005/8/layout/default"/>
    <dgm:cxn modelId="{2D6D78E6-299C-4C19-9714-7F3A4AEF01AC}" srcId="{141624BD-1327-49D9-B9BD-C3DECA4C5738}" destId="{7F34CC89-CFD3-41CD-9F37-9146AE0DBDD5}" srcOrd="0" destOrd="0" parTransId="{12EA230A-3637-457A-BFBA-BDED9AEB1777}" sibTransId="{38AEAD7B-7226-40F1-B7DE-E80B4CF5D3D1}"/>
    <dgm:cxn modelId="{E58793FD-7B74-4332-BE5D-6BAC8115163D}" type="presOf" srcId="{7F34CC89-CFD3-41CD-9F37-9146AE0DBDD5}" destId="{12CFE4C4-E9D3-4EC0-9E01-FACFA19A1AAA}" srcOrd="0" destOrd="0" presId="urn:microsoft.com/office/officeart/2005/8/layout/default"/>
    <dgm:cxn modelId="{4793C98A-A2E4-4BD9-A25B-448930D43E94}" srcId="{141624BD-1327-49D9-B9BD-C3DECA4C5738}" destId="{2CA6A6E3-D20F-4392-AA9F-44BE298A3E06}" srcOrd="3" destOrd="0" parTransId="{DD4B7DB9-F518-416D-BB03-2F76045DF592}" sibTransId="{AF4AC1FD-06A3-49C6-B79F-09610E6641FC}"/>
    <dgm:cxn modelId="{00B0508F-9C47-4640-A196-4D1CA7AA32B6}" type="presOf" srcId="{141624BD-1327-49D9-B9BD-C3DECA4C5738}" destId="{E13BA9C8-D1DB-4319-95CD-86533D244100}" srcOrd="0" destOrd="0" presId="urn:microsoft.com/office/officeart/2005/8/layout/default"/>
    <dgm:cxn modelId="{8E2973D9-88F6-4FFD-BE18-D95B0709B7A2}" srcId="{141624BD-1327-49D9-B9BD-C3DECA4C5738}" destId="{862D3AE8-EBB0-4617-9D1E-D07BF3808E60}" srcOrd="2" destOrd="0" parTransId="{E9F5CC5D-5356-4551-9D5F-BD397AF653F4}" sibTransId="{526B9525-2118-4D81-AE7B-9AF58FB7463A}"/>
    <dgm:cxn modelId="{25106B5A-ED55-4C3D-83EE-934095FD9071}" srcId="{141624BD-1327-49D9-B9BD-C3DECA4C5738}" destId="{F97C365A-281A-4F2A-9522-C66020E070FD}" srcOrd="1" destOrd="0" parTransId="{174C9B09-5F89-4BF2-A0DF-ED60D8EC64B9}" sibTransId="{19646417-17EE-44D1-A71E-1F164209F3F0}"/>
    <dgm:cxn modelId="{D69C393F-FB6B-4A5A-8F1C-2EDDFE7B03D4}" type="presParOf" srcId="{E13BA9C8-D1DB-4319-95CD-86533D244100}" destId="{12CFE4C4-E9D3-4EC0-9E01-FACFA19A1AAA}" srcOrd="0" destOrd="0" presId="urn:microsoft.com/office/officeart/2005/8/layout/default"/>
    <dgm:cxn modelId="{6F627EC5-43AB-455F-8B8C-B53665693C99}" type="presParOf" srcId="{E13BA9C8-D1DB-4319-95CD-86533D244100}" destId="{E2340FCD-E850-427A-8E25-F813328C0949}" srcOrd="1" destOrd="0" presId="urn:microsoft.com/office/officeart/2005/8/layout/default"/>
    <dgm:cxn modelId="{B3F16A7B-8BB5-4280-B9A6-BC8073F5263C}" type="presParOf" srcId="{E13BA9C8-D1DB-4319-95CD-86533D244100}" destId="{D7484D14-BB98-44D7-B5FC-28999D9EB4A5}" srcOrd="2" destOrd="0" presId="urn:microsoft.com/office/officeart/2005/8/layout/default"/>
    <dgm:cxn modelId="{23B41891-F280-462C-A483-092E0867652D}" type="presParOf" srcId="{E13BA9C8-D1DB-4319-95CD-86533D244100}" destId="{C34AA8D4-4C27-449D-88F8-4B2B69F62E4D}" srcOrd="3" destOrd="0" presId="urn:microsoft.com/office/officeart/2005/8/layout/default"/>
    <dgm:cxn modelId="{5816F1C0-7CAC-413B-A149-8DD1D8429785}" type="presParOf" srcId="{E13BA9C8-D1DB-4319-95CD-86533D244100}" destId="{8F4DBC1A-3782-4827-96C3-60C1A624BB27}" srcOrd="4" destOrd="0" presId="urn:microsoft.com/office/officeart/2005/8/layout/default"/>
    <dgm:cxn modelId="{7F12C452-FED7-4A56-A898-64EAB247140F}" type="presParOf" srcId="{E13BA9C8-D1DB-4319-95CD-86533D244100}" destId="{CF2530CC-E5B2-49DC-A8C9-1C91647A15FF}" srcOrd="5" destOrd="0" presId="urn:microsoft.com/office/officeart/2005/8/layout/default"/>
    <dgm:cxn modelId="{7EE842A6-924F-48AF-8989-98BEF7E93F50}" type="presParOf" srcId="{E13BA9C8-D1DB-4319-95CD-86533D244100}" destId="{A326A222-91A2-4ACA-A628-120E093011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FE4C4-E9D3-4EC0-9E01-FACFA19A1AAA}">
      <dsp:nvSpPr>
        <dsp:cNvPr id="0" name=""/>
        <dsp:cNvSpPr/>
      </dsp:nvSpPr>
      <dsp:spPr>
        <a:xfrm>
          <a:off x="54228" y="1"/>
          <a:ext cx="2240767" cy="3806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Bank Financed ITS Projects</a:t>
          </a:r>
          <a:endParaRPr lang="en-US" sz="1100" b="1" kern="1200" dirty="0"/>
        </a:p>
      </dsp:txBody>
      <dsp:txXfrm>
        <a:off x="54228" y="1"/>
        <a:ext cx="2240767" cy="380616"/>
      </dsp:txXfrm>
    </dsp:sp>
    <dsp:sp modelId="{D7484D14-BB98-44D7-B5FC-28999D9EB4A5}">
      <dsp:nvSpPr>
        <dsp:cNvPr id="0" name=""/>
        <dsp:cNvSpPr/>
      </dsp:nvSpPr>
      <dsp:spPr>
        <a:xfrm>
          <a:off x="2312561" y="0"/>
          <a:ext cx="2369003" cy="3806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Evaluation of  Urumqi PT ITS System </a:t>
          </a:r>
          <a:endParaRPr lang="en-US" sz="1100" b="1" kern="1200" dirty="0"/>
        </a:p>
      </dsp:txBody>
      <dsp:txXfrm>
        <a:off x="2312561" y="0"/>
        <a:ext cx="2369003" cy="380616"/>
      </dsp:txXfrm>
    </dsp:sp>
    <dsp:sp modelId="{8F4DBC1A-3782-4827-96C3-60C1A624BB27}">
      <dsp:nvSpPr>
        <dsp:cNvPr id="0" name=""/>
        <dsp:cNvSpPr/>
      </dsp:nvSpPr>
      <dsp:spPr>
        <a:xfrm>
          <a:off x="4696623" y="0"/>
          <a:ext cx="2257108" cy="3806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Lessons Learned</a:t>
          </a:r>
          <a:endParaRPr lang="en-US" sz="1100" b="1" kern="1200" dirty="0"/>
        </a:p>
      </dsp:txBody>
      <dsp:txXfrm>
        <a:off x="4696623" y="0"/>
        <a:ext cx="2257108" cy="380616"/>
      </dsp:txXfrm>
    </dsp:sp>
    <dsp:sp modelId="{A326A222-91A2-4ACA-A628-120E0930110D}">
      <dsp:nvSpPr>
        <dsp:cNvPr id="0" name=""/>
        <dsp:cNvSpPr/>
      </dsp:nvSpPr>
      <dsp:spPr>
        <a:xfrm>
          <a:off x="6991349" y="1"/>
          <a:ext cx="2186237" cy="3806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Future Challenges</a:t>
          </a:r>
          <a:endParaRPr lang="en-US" sz="1100" b="1" kern="1200" dirty="0"/>
        </a:p>
      </dsp:txBody>
      <dsp:txXfrm>
        <a:off x="6991349" y="1"/>
        <a:ext cx="2186237" cy="3806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FE4C4-E9D3-4EC0-9E01-FACFA19A1AAA}">
      <dsp:nvSpPr>
        <dsp:cNvPr id="0" name=""/>
        <dsp:cNvSpPr/>
      </dsp:nvSpPr>
      <dsp:spPr>
        <a:xfrm>
          <a:off x="26917" y="15336"/>
          <a:ext cx="2184146" cy="34997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6917" y="15336"/>
        <a:ext cx="2184146" cy="349976"/>
      </dsp:txXfrm>
    </dsp:sp>
    <dsp:sp modelId="{D7484D14-BB98-44D7-B5FC-28999D9EB4A5}">
      <dsp:nvSpPr>
        <dsp:cNvPr id="0" name=""/>
        <dsp:cNvSpPr/>
      </dsp:nvSpPr>
      <dsp:spPr>
        <a:xfrm>
          <a:off x="2227215" y="0"/>
          <a:ext cx="2967633" cy="3809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Evaluation of Urumqi  PT ITS System</a:t>
          </a:r>
          <a:endParaRPr lang="en-US" sz="1400" b="1" kern="1200" dirty="0"/>
        </a:p>
      </dsp:txBody>
      <dsp:txXfrm>
        <a:off x="2227215" y="0"/>
        <a:ext cx="2967633" cy="380998"/>
      </dsp:txXfrm>
    </dsp:sp>
    <dsp:sp modelId="{8F4DBC1A-3782-4827-96C3-60C1A624BB27}">
      <dsp:nvSpPr>
        <dsp:cNvPr id="0" name=""/>
        <dsp:cNvSpPr/>
      </dsp:nvSpPr>
      <dsp:spPr>
        <a:xfrm>
          <a:off x="5208696" y="15252"/>
          <a:ext cx="2004509" cy="34997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5208696" y="15252"/>
        <a:ext cx="2004509" cy="349976"/>
      </dsp:txXfrm>
    </dsp:sp>
    <dsp:sp modelId="{A326A222-91A2-4ACA-A628-120E0930110D}">
      <dsp:nvSpPr>
        <dsp:cNvPr id="0" name=""/>
        <dsp:cNvSpPr/>
      </dsp:nvSpPr>
      <dsp:spPr>
        <a:xfrm>
          <a:off x="7247795" y="15336"/>
          <a:ext cx="1962302" cy="34997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7247795" y="15336"/>
        <a:ext cx="1962302" cy="3499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FE4C4-E9D3-4EC0-9E01-FACFA19A1AAA}">
      <dsp:nvSpPr>
        <dsp:cNvPr id="0" name=""/>
        <dsp:cNvSpPr/>
      </dsp:nvSpPr>
      <dsp:spPr>
        <a:xfrm>
          <a:off x="0" y="0"/>
          <a:ext cx="1644739" cy="337724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0" y="0"/>
        <a:ext cx="1644739" cy="337724"/>
      </dsp:txXfrm>
    </dsp:sp>
    <dsp:sp modelId="{D7484D14-BB98-44D7-B5FC-28999D9EB4A5}">
      <dsp:nvSpPr>
        <dsp:cNvPr id="0" name=""/>
        <dsp:cNvSpPr/>
      </dsp:nvSpPr>
      <dsp:spPr>
        <a:xfrm>
          <a:off x="1575486" y="0"/>
          <a:ext cx="3724852" cy="3377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Evaluation of Urumqi  PT ITS System</a:t>
          </a:r>
          <a:endParaRPr lang="en-US" sz="1800" b="1" kern="1200" dirty="0"/>
        </a:p>
      </dsp:txBody>
      <dsp:txXfrm>
        <a:off x="1575486" y="0"/>
        <a:ext cx="3724852" cy="337724"/>
      </dsp:txXfrm>
    </dsp:sp>
    <dsp:sp modelId="{8F4DBC1A-3782-4827-96C3-60C1A624BB27}">
      <dsp:nvSpPr>
        <dsp:cNvPr id="0" name=""/>
        <dsp:cNvSpPr/>
      </dsp:nvSpPr>
      <dsp:spPr>
        <a:xfrm>
          <a:off x="5385487" y="0"/>
          <a:ext cx="1607703" cy="337724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5385487" y="0"/>
        <a:ext cx="1607703" cy="337724"/>
      </dsp:txXfrm>
    </dsp:sp>
    <dsp:sp modelId="{A326A222-91A2-4ACA-A628-120E0930110D}">
      <dsp:nvSpPr>
        <dsp:cNvPr id="0" name=""/>
        <dsp:cNvSpPr/>
      </dsp:nvSpPr>
      <dsp:spPr>
        <a:xfrm>
          <a:off x="7027884" y="3641"/>
          <a:ext cx="2043652" cy="37352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7027884" y="3641"/>
        <a:ext cx="2043652" cy="3735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FE4C4-E9D3-4EC0-9E01-FACFA19A1AAA}">
      <dsp:nvSpPr>
        <dsp:cNvPr id="0" name=""/>
        <dsp:cNvSpPr/>
      </dsp:nvSpPr>
      <dsp:spPr>
        <a:xfrm>
          <a:off x="0" y="0"/>
          <a:ext cx="1644739" cy="337724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0" y="0"/>
        <a:ext cx="1644739" cy="337724"/>
      </dsp:txXfrm>
    </dsp:sp>
    <dsp:sp modelId="{D7484D14-BB98-44D7-B5FC-28999D9EB4A5}">
      <dsp:nvSpPr>
        <dsp:cNvPr id="0" name=""/>
        <dsp:cNvSpPr/>
      </dsp:nvSpPr>
      <dsp:spPr>
        <a:xfrm>
          <a:off x="1575486" y="0"/>
          <a:ext cx="3724852" cy="3377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Evaluation of Urumqi PT ITS System</a:t>
          </a:r>
          <a:endParaRPr lang="en-US" sz="1800" b="1" kern="1200" dirty="0"/>
        </a:p>
      </dsp:txBody>
      <dsp:txXfrm>
        <a:off x="1575486" y="0"/>
        <a:ext cx="3724852" cy="337724"/>
      </dsp:txXfrm>
    </dsp:sp>
    <dsp:sp modelId="{8F4DBC1A-3782-4827-96C3-60C1A624BB27}">
      <dsp:nvSpPr>
        <dsp:cNvPr id="0" name=""/>
        <dsp:cNvSpPr/>
      </dsp:nvSpPr>
      <dsp:spPr>
        <a:xfrm>
          <a:off x="5385487" y="0"/>
          <a:ext cx="1607703" cy="337724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5385487" y="0"/>
        <a:ext cx="1607703" cy="337724"/>
      </dsp:txXfrm>
    </dsp:sp>
    <dsp:sp modelId="{A326A222-91A2-4ACA-A628-120E0930110D}">
      <dsp:nvSpPr>
        <dsp:cNvPr id="0" name=""/>
        <dsp:cNvSpPr/>
      </dsp:nvSpPr>
      <dsp:spPr>
        <a:xfrm>
          <a:off x="7027884" y="3641"/>
          <a:ext cx="2043652" cy="37352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7027884" y="3641"/>
        <a:ext cx="2043652" cy="3735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FE4C4-E9D3-4EC0-9E01-FACFA19A1AAA}">
      <dsp:nvSpPr>
        <dsp:cNvPr id="0" name=""/>
        <dsp:cNvSpPr/>
      </dsp:nvSpPr>
      <dsp:spPr>
        <a:xfrm>
          <a:off x="0" y="0"/>
          <a:ext cx="1644739" cy="337724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0" y="0"/>
        <a:ext cx="1644739" cy="337724"/>
      </dsp:txXfrm>
    </dsp:sp>
    <dsp:sp modelId="{D7484D14-BB98-44D7-B5FC-28999D9EB4A5}">
      <dsp:nvSpPr>
        <dsp:cNvPr id="0" name=""/>
        <dsp:cNvSpPr/>
      </dsp:nvSpPr>
      <dsp:spPr>
        <a:xfrm>
          <a:off x="1575486" y="0"/>
          <a:ext cx="3724852" cy="3377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Evaluation of Urumqi  PT ITS System</a:t>
          </a:r>
          <a:endParaRPr lang="en-US" sz="1800" b="1" kern="1200" dirty="0"/>
        </a:p>
      </dsp:txBody>
      <dsp:txXfrm>
        <a:off x="1575486" y="0"/>
        <a:ext cx="3724852" cy="337724"/>
      </dsp:txXfrm>
    </dsp:sp>
    <dsp:sp modelId="{8F4DBC1A-3782-4827-96C3-60C1A624BB27}">
      <dsp:nvSpPr>
        <dsp:cNvPr id="0" name=""/>
        <dsp:cNvSpPr/>
      </dsp:nvSpPr>
      <dsp:spPr>
        <a:xfrm>
          <a:off x="5385487" y="0"/>
          <a:ext cx="1607703" cy="337724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5385487" y="0"/>
        <a:ext cx="1607703" cy="337724"/>
      </dsp:txXfrm>
    </dsp:sp>
    <dsp:sp modelId="{A326A222-91A2-4ACA-A628-120E0930110D}">
      <dsp:nvSpPr>
        <dsp:cNvPr id="0" name=""/>
        <dsp:cNvSpPr/>
      </dsp:nvSpPr>
      <dsp:spPr>
        <a:xfrm>
          <a:off x="7027884" y="3641"/>
          <a:ext cx="2043652" cy="37352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7027884" y="3641"/>
        <a:ext cx="2043652" cy="37352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FE4C4-E9D3-4EC0-9E01-FACFA19A1AAA}">
      <dsp:nvSpPr>
        <dsp:cNvPr id="0" name=""/>
        <dsp:cNvSpPr/>
      </dsp:nvSpPr>
      <dsp:spPr>
        <a:xfrm>
          <a:off x="0" y="0"/>
          <a:ext cx="1644739" cy="337724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0" y="0"/>
        <a:ext cx="1644739" cy="337724"/>
      </dsp:txXfrm>
    </dsp:sp>
    <dsp:sp modelId="{D7484D14-BB98-44D7-B5FC-28999D9EB4A5}">
      <dsp:nvSpPr>
        <dsp:cNvPr id="0" name=""/>
        <dsp:cNvSpPr/>
      </dsp:nvSpPr>
      <dsp:spPr>
        <a:xfrm>
          <a:off x="1575486" y="0"/>
          <a:ext cx="3724852" cy="3377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Evaluation of Urumqi  PT ITS System</a:t>
          </a:r>
          <a:endParaRPr lang="en-US" sz="1800" b="1" kern="1200" dirty="0"/>
        </a:p>
      </dsp:txBody>
      <dsp:txXfrm>
        <a:off x="1575486" y="0"/>
        <a:ext cx="3724852" cy="337724"/>
      </dsp:txXfrm>
    </dsp:sp>
    <dsp:sp modelId="{8F4DBC1A-3782-4827-96C3-60C1A624BB27}">
      <dsp:nvSpPr>
        <dsp:cNvPr id="0" name=""/>
        <dsp:cNvSpPr/>
      </dsp:nvSpPr>
      <dsp:spPr>
        <a:xfrm>
          <a:off x="5385487" y="0"/>
          <a:ext cx="1607703" cy="337724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5385487" y="0"/>
        <a:ext cx="1607703" cy="337724"/>
      </dsp:txXfrm>
    </dsp:sp>
    <dsp:sp modelId="{A326A222-91A2-4ACA-A628-120E0930110D}">
      <dsp:nvSpPr>
        <dsp:cNvPr id="0" name=""/>
        <dsp:cNvSpPr/>
      </dsp:nvSpPr>
      <dsp:spPr>
        <a:xfrm>
          <a:off x="7027884" y="3641"/>
          <a:ext cx="2043652" cy="37352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7027884" y="3641"/>
        <a:ext cx="2043652" cy="3735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FE4C4-E9D3-4EC0-9E01-FACFA19A1AAA}">
      <dsp:nvSpPr>
        <dsp:cNvPr id="0" name=""/>
        <dsp:cNvSpPr/>
      </dsp:nvSpPr>
      <dsp:spPr>
        <a:xfrm>
          <a:off x="106864" y="1"/>
          <a:ext cx="2234937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06864" y="1"/>
        <a:ext cx="2234937" cy="380616"/>
      </dsp:txXfrm>
    </dsp:sp>
    <dsp:sp modelId="{D7484D14-BB98-44D7-B5FC-28999D9EB4A5}">
      <dsp:nvSpPr>
        <dsp:cNvPr id="0" name=""/>
        <dsp:cNvSpPr/>
      </dsp:nvSpPr>
      <dsp:spPr>
        <a:xfrm>
          <a:off x="2359367" y="0"/>
          <a:ext cx="2521402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Evaluation of  Urumqi PT  ITS System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359367" y="0"/>
        <a:ext cx="2521402" cy="380616"/>
      </dsp:txXfrm>
    </dsp:sp>
    <dsp:sp modelId="{8F4DBC1A-3782-4827-96C3-60C1A624BB27}">
      <dsp:nvSpPr>
        <dsp:cNvPr id="0" name=""/>
        <dsp:cNvSpPr/>
      </dsp:nvSpPr>
      <dsp:spPr>
        <a:xfrm>
          <a:off x="4895829" y="0"/>
          <a:ext cx="2257101" cy="3806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Lessons Learned</a:t>
          </a:r>
          <a:endParaRPr lang="en-US" sz="1100" b="1" kern="1200" dirty="0"/>
        </a:p>
      </dsp:txBody>
      <dsp:txXfrm>
        <a:off x="4895829" y="0"/>
        <a:ext cx="2257101" cy="380616"/>
      </dsp:txXfrm>
    </dsp:sp>
    <dsp:sp modelId="{A326A222-91A2-4ACA-A628-120E0930110D}">
      <dsp:nvSpPr>
        <dsp:cNvPr id="0" name=""/>
        <dsp:cNvSpPr/>
      </dsp:nvSpPr>
      <dsp:spPr>
        <a:xfrm>
          <a:off x="7190548" y="1"/>
          <a:ext cx="1934402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7190548" y="1"/>
        <a:ext cx="1934402" cy="3806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FE4C4-E9D3-4EC0-9E01-FACFA19A1AAA}">
      <dsp:nvSpPr>
        <dsp:cNvPr id="0" name=""/>
        <dsp:cNvSpPr/>
      </dsp:nvSpPr>
      <dsp:spPr>
        <a:xfrm>
          <a:off x="106864" y="1"/>
          <a:ext cx="2234937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06864" y="1"/>
        <a:ext cx="2234937" cy="380616"/>
      </dsp:txXfrm>
    </dsp:sp>
    <dsp:sp modelId="{D7484D14-BB98-44D7-B5FC-28999D9EB4A5}">
      <dsp:nvSpPr>
        <dsp:cNvPr id="0" name=""/>
        <dsp:cNvSpPr/>
      </dsp:nvSpPr>
      <dsp:spPr>
        <a:xfrm>
          <a:off x="2359367" y="0"/>
          <a:ext cx="2521402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Evaluation of  Urumqi PT  ITS System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359367" y="0"/>
        <a:ext cx="2521402" cy="380616"/>
      </dsp:txXfrm>
    </dsp:sp>
    <dsp:sp modelId="{8F4DBC1A-3782-4827-96C3-60C1A624BB27}">
      <dsp:nvSpPr>
        <dsp:cNvPr id="0" name=""/>
        <dsp:cNvSpPr/>
      </dsp:nvSpPr>
      <dsp:spPr>
        <a:xfrm>
          <a:off x="4895829" y="0"/>
          <a:ext cx="2257101" cy="3806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Lessons Learned</a:t>
          </a:r>
          <a:endParaRPr lang="en-US" sz="1100" b="1" kern="1200" dirty="0"/>
        </a:p>
      </dsp:txBody>
      <dsp:txXfrm>
        <a:off x="4895829" y="0"/>
        <a:ext cx="2257101" cy="380616"/>
      </dsp:txXfrm>
    </dsp:sp>
    <dsp:sp modelId="{A326A222-91A2-4ACA-A628-120E0930110D}">
      <dsp:nvSpPr>
        <dsp:cNvPr id="0" name=""/>
        <dsp:cNvSpPr/>
      </dsp:nvSpPr>
      <dsp:spPr>
        <a:xfrm>
          <a:off x="7190548" y="1"/>
          <a:ext cx="1934402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7190548" y="1"/>
        <a:ext cx="1934402" cy="38061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FE4C4-E9D3-4EC0-9E01-FACFA19A1AAA}">
      <dsp:nvSpPr>
        <dsp:cNvPr id="0" name=""/>
        <dsp:cNvSpPr/>
      </dsp:nvSpPr>
      <dsp:spPr>
        <a:xfrm>
          <a:off x="106864" y="1"/>
          <a:ext cx="2234937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06864" y="1"/>
        <a:ext cx="2234937" cy="380616"/>
      </dsp:txXfrm>
    </dsp:sp>
    <dsp:sp modelId="{D7484D14-BB98-44D7-B5FC-28999D9EB4A5}">
      <dsp:nvSpPr>
        <dsp:cNvPr id="0" name=""/>
        <dsp:cNvSpPr/>
      </dsp:nvSpPr>
      <dsp:spPr>
        <a:xfrm>
          <a:off x="2359367" y="0"/>
          <a:ext cx="2521402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Evaluation of  Urumqi PT  ITS System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359367" y="0"/>
        <a:ext cx="2521402" cy="380616"/>
      </dsp:txXfrm>
    </dsp:sp>
    <dsp:sp modelId="{8F4DBC1A-3782-4827-96C3-60C1A624BB27}">
      <dsp:nvSpPr>
        <dsp:cNvPr id="0" name=""/>
        <dsp:cNvSpPr/>
      </dsp:nvSpPr>
      <dsp:spPr>
        <a:xfrm>
          <a:off x="4895829" y="0"/>
          <a:ext cx="2257101" cy="3806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Lessons Learned</a:t>
          </a:r>
          <a:endParaRPr lang="en-US" sz="1100" b="1" kern="1200" dirty="0"/>
        </a:p>
      </dsp:txBody>
      <dsp:txXfrm>
        <a:off x="4895829" y="0"/>
        <a:ext cx="2257101" cy="380616"/>
      </dsp:txXfrm>
    </dsp:sp>
    <dsp:sp modelId="{A326A222-91A2-4ACA-A628-120E0930110D}">
      <dsp:nvSpPr>
        <dsp:cNvPr id="0" name=""/>
        <dsp:cNvSpPr/>
      </dsp:nvSpPr>
      <dsp:spPr>
        <a:xfrm>
          <a:off x="7190548" y="1"/>
          <a:ext cx="1934402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7190548" y="1"/>
        <a:ext cx="1934402" cy="38061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FE4C4-E9D3-4EC0-9E01-FACFA19A1AAA}">
      <dsp:nvSpPr>
        <dsp:cNvPr id="0" name=""/>
        <dsp:cNvSpPr/>
      </dsp:nvSpPr>
      <dsp:spPr>
        <a:xfrm>
          <a:off x="106864" y="1"/>
          <a:ext cx="2240767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06864" y="1"/>
        <a:ext cx="2240767" cy="380616"/>
      </dsp:txXfrm>
    </dsp:sp>
    <dsp:sp modelId="{D7484D14-BB98-44D7-B5FC-28999D9EB4A5}">
      <dsp:nvSpPr>
        <dsp:cNvPr id="0" name=""/>
        <dsp:cNvSpPr/>
      </dsp:nvSpPr>
      <dsp:spPr>
        <a:xfrm>
          <a:off x="2365197" y="0"/>
          <a:ext cx="2369003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Evaluation of Urumqi PT ITS System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365197" y="0"/>
        <a:ext cx="2369003" cy="380616"/>
      </dsp:txXfrm>
    </dsp:sp>
    <dsp:sp modelId="{8F4DBC1A-3782-4827-96C3-60C1A624BB27}">
      <dsp:nvSpPr>
        <dsp:cNvPr id="0" name=""/>
        <dsp:cNvSpPr/>
      </dsp:nvSpPr>
      <dsp:spPr>
        <a:xfrm>
          <a:off x="4749260" y="0"/>
          <a:ext cx="2257108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749260" y="0"/>
        <a:ext cx="2257108" cy="380616"/>
      </dsp:txXfrm>
    </dsp:sp>
    <dsp:sp modelId="{A326A222-91A2-4ACA-A628-120E0930110D}">
      <dsp:nvSpPr>
        <dsp:cNvPr id="0" name=""/>
        <dsp:cNvSpPr/>
      </dsp:nvSpPr>
      <dsp:spPr>
        <a:xfrm>
          <a:off x="7043985" y="1"/>
          <a:ext cx="2080965" cy="3806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Future Challenges</a:t>
          </a:r>
          <a:endParaRPr lang="en-US" sz="1100" b="1" kern="1200" dirty="0"/>
        </a:p>
      </dsp:txBody>
      <dsp:txXfrm>
        <a:off x="7043985" y="1"/>
        <a:ext cx="2080965" cy="38061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FE4C4-E9D3-4EC0-9E01-FACFA19A1AAA}">
      <dsp:nvSpPr>
        <dsp:cNvPr id="0" name=""/>
        <dsp:cNvSpPr/>
      </dsp:nvSpPr>
      <dsp:spPr>
        <a:xfrm>
          <a:off x="106864" y="1"/>
          <a:ext cx="2240767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06864" y="1"/>
        <a:ext cx="2240767" cy="380616"/>
      </dsp:txXfrm>
    </dsp:sp>
    <dsp:sp modelId="{D7484D14-BB98-44D7-B5FC-28999D9EB4A5}">
      <dsp:nvSpPr>
        <dsp:cNvPr id="0" name=""/>
        <dsp:cNvSpPr/>
      </dsp:nvSpPr>
      <dsp:spPr>
        <a:xfrm>
          <a:off x="2365197" y="0"/>
          <a:ext cx="2369003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Evaluation of Urumqi PT ITS System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365197" y="0"/>
        <a:ext cx="2369003" cy="380616"/>
      </dsp:txXfrm>
    </dsp:sp>
    <dsp:sp modelId="{8F4DBC1A-3782-4827-96C3-60C1A624BB27}">
      <dsp:nvSpPr>
        <dsp:cNvPr id="0" name=""/>
        <dsp:cNvSpPr/>
      </dsp:nvSpPr>
      <dsp:spPr>
        <a:xfrm>
          <a:off x="4749260" y="0"/>
          <a:ext cx="2257108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749260" y="0"/>
        <a:ext cx="2257108" cy="380616"/>
      </dsp:txXfrm>
    </dsp:sp>
    <dsp:sp modelId="{A326A222-91A2-4ACA-A628-120E0930110D}">
      <dsp:nvSpPr>
        <dsp:cNvPr id="0" name=""/>
        <dsp:cNvSpPr/>
      </dsp:nvSpPr>
      <dsp:spPr>
        <a:xfrm>
          <a:off x="7043985" y="1"/>
          <a:ext cx="2080965" cy="3806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Future Challenges</a:t>
          </a:r>
          <a:endParaRPr lang="en-US" sz="1100" b="1" kern="1200" dirty="0"/>
        </a:p>
      </dsp:txBody>
      <dsp:txXfrm>
        <a:off x="7043985" y="1"/>
        <a:ext cx="2080965" cy="380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FE4C4-E9D3-4EC0-9E01-FACFA19A1AAA}">
      <dsp:nvSpPr>
        <dsp:cNvPr id="0" name=""/>
        <dsp:cNvSpPr/>
      </dsp:nvSpPr>
      <dsp:spPr>
        <a:xfrm>
          <a:off x="62954" y="1"/>
          <a:ext cx="2240767" cy="3806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Bank Financed ITS Projects</a:t>
          </a:r>
          <a:endParaRPr lang="en-US" sz="1100" b="1" kern="1200" dirty="0"/>
        </a:p>
      </dsp:txBody>
      <dsp:txXfrm>
        <a:off x="62954" y="1"/>
        <a:ext cx="2240767" cy="380616"/>
      </dsp:txXfrm>
    </dsp:sp>
    <dsp:sp modelId="{D7484D14-BB98-44D7-B5FC-28999D9EB4A5}">
      <dsp:nvSpPr>
        <dsp:cNvPr id="0" name=""/>
        <dsp:cNvSpPr/>
      </dsp:nvSpPr>
      <dsp:spPr>
        <a:xfrm>
          <a:off x="2321286" y="0"/>
          <a:ext cx="2369003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Evaluation of  Urumqi PT ITS System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321286" y="0"/>
        <a:ext cx="2369003" cy="380616"/>
      </dsp:txXfrm>
    </dsp:sp>
    <dsp:sp modelId="{8F4DBC1A-3782-4827-96C3-60C1A624BB27}">
      <dsp:nvSpPr>
        <dsp:cNvPr id="0" name=""/>
        <dsp:cNvSpPr/>
      </dsp:nvSpPr>
      <dsp:spPr>
        <a:xfrm>
          <a:off x="4705349" y="0"/>
          <a:ext cx="2239656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705349" y="0"/>
        <a:ext cx="2239656" cy="380616"/>
      </dsp:txXfrm>
    </dsp:sp>
    <dsp:sp modelId="{A326A222-91A2-4ACA-A628-120E0930110D}">
      <dsp:nvSpPr>
        <dsp:cNvPr id="0" name=""/>
        <dsp:cNvSpPr/>
      </dsp:nvSpPr>
      <dsp:spPr>
        <a:xfrm>
          <a:off x="6982624" y="1"/>
          <a:ext cx="2186237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6982624" y="1"/>
        <a:ext cx="2186237" cy="38061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FE4C4-E9D3-4EC0-9E01-FACFA19A1AAA}">
      <dsp:nvSpPr>
        <dsp:cNvPr id="0" name=""/>
        <dsp:cNvSpPr/>
      </dsp:nvSpPr>
      <dsp:spPr>
        <a:xfrm>
          <a:off x="106864" y="1"/>
          <a:ext cx="2240767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06864" y="1"/>
        <a:ext cx="2240767" cy="380616"/>
      </dsp:txXfrm>
    </dsp:sp>
    <dsp:sp modelId="{D7484D14-BB98-44D7-B5FC-28999D9EB4A5}">
      <dsp:nvSpPr>
        <dsp:cNvPr id="0" name=""/>
        <dsp:cNvSpPr/>
      </dsp:nvSpPr>
      <dsp:spPr>
        <a:xfrm>
          <a:off x="2365197" y="0"/>
          <a:ext cx="2369003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Evaluation of Urumqi PT ITS System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365197" y="0"/>
        <a:ext cx="2369003" cy="380616"/>
      </dsp:txXfrm>
    </dsp:sp>
    <dsp:sp modelId="{8F4DBC1A-3782-4827-96C3-60C1A624BB27}">
      <dsp:nvSpPr>
        <dsp:cNvPr id="0" name=""/>
        <dsp:cNvSpPr/>
      </dsp:nvSpPr>
      <dsp:spPr>
        <a:xfrm>
          <a:off x="4749260" y="0"/>
          <a:ext cx="2257108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749260" y="0"/>
        <a:ext cx="2257108" cy="380616"/>
      </dsp:txXfrm>
    </dsp:sp>
    <dsp:sp modelId="{A326A222-91A2-4ACA-A628-120E0930110D}">
      <dsp:nvSpPr>
        <dsp:cNvPr id="0" name=""/>
        <dsp:cNvSpPr/>
      </dsp:nvSpPr>
      <dsp:spPr>
        <a:xfrm>
          <a:off x="7043985" y="1"/>
          <a:ext cx="2080965" cy="3806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Future Challenges</a:t>
          </a:r>
          <a:endParaRPr lang="en-US" sz="1100" b="1" kern="1200" dirty="0"/>
        </a:p>
      </dsp:txBody>
      <dsp:txXfrm>
        <a:off x="7043985" y="1"/>
        <a:ext cx="2080965" cy="38061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FE4C4-E9D3-4EC0-9E01-FACFA19A1AAA}">
      <dsp:nvSpPr>
        <dsp:cNvPr id="0" name=""/>
        <dsp:cNvSpPr/>
      </dsp:nvSpPr>
      <dsp:spPr>
        <a:xfrm>
          <a:off x="106864" y="1"/>
          <a:ext cx="2240767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06864" y="1"/>
        <a:ext cx="2240767" cy="380616"/>
      </dsp:txXfrm>
    </dsp:sp>
    <dsp:sp modelId="{D7484D14-BB98-44D7-B5FC-28999D9EB4A5}">
      <dsp:nvSpPr>
        <dsp:cNvPr id="0" name=""/>
        <dsp:cNvSpPr/>
      </dsp:nvSpPr>
      <dsp:spPr>
        <a:xfrm>
          <a:off x="2365197" y="0"/>
          <a:ext cx="2369003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Evaluation of Urumqi PT ITS System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365197" y="0"/>
        <a:ext cx="2369003" cy="380616"/>
      </dsp:txXfrm>
    </dsp:sp>
    <dsp:sp modelId="{8F4DBC1A-3782-4827-96C3-60C1A624BB27}">
      <dsp:nvSpPr>
        <dsp:cNvPr id="0" name=""/>
        <dsp:cNvSpPr/>
      </dsp:nvSpPr>
      <dsp:spPr>
        <a:xfrm>
          <a:off x="4749260" y="0"/>
          <a:ext cx="2257108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749260" y="0"/>
        <a:ext cx="2257108" cy="380616"/>
      </dsp:txXfrm>
    </dsp:sp>
    <dsp:sp modelId="{A326A222-91A2-4ACA-A628-120E0930110D}">
      <dsp:nvSpPr>
        <dsp:cNvPr id="0" name=""/>
        <dsp:cNvSpPr/>
      </dsp:nvSpPr>
      <dsp:spPr>
        <a:xfrm>
          <a:off x="7043985" y="1"/>
          <a:ext cx="2080965" cy="3806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Future Challenges</a:t>
          </a:r>
          <a:endParaRPr lang="en-US" sz="1100" b="1" kern="1200" dirty="0"/>
        </a:p>
      </dsp:txBody>
      <dsp:txXfrm>
        <a:off x="7043985" y="1"/>
        <a:ext cx="2080965" cy="380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6148B-C167-43D2-809D-D16441A5E2F8}">
      <dsp:nvSpPr>
        <dsp:cNvPr id="0" name=""/>
        <dsp:cNvSpPr/>
      </dsp:nvSpPr>
      <dsp:spPr>
        <a:xfrm>
          <a:off x="1025056" y="350885"/>
          <a:ext cx="3546197" cy="3546197"/>
        </a:xfrm>
        <a:prstGeom prst="blockArc">
          <a:avLst>
            <a:gd name="adj1" fmla="val 13800000"/>
            <a:gd name="adj2" fmla="val 16200000"/>
            <a:gd name="adj3" fmla="val 305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EEB306-4095-454D-97EC-D51DA4A293BE}">
      <dsp:nvSpPr>
        <dsp:cNvPr id="0" name=""/>
        <dsp:cNvSpPr/>
      </dsp:nvSpPr>
      <dsp:spPr>
        <a:xfrm>
          <a:off x="1025056" y="350885"/>
          <a:ext cx="3546197" cy="3546197"/>
        </a:xfrm>
        <a:prstGeom prst="blockArc">
          <a:avLst>
            <a:gd name="adj1" fmla="val 11400000"/>
            <a:gd name="adj2" fmla="val 13800000"/>
            <a:gd name="adj3" fmla="val 305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CA4424-9F3B-472E-A429-C175508C6E4E}">
      <dsp:nvSpPr>
        <dsp:cNvPr id="0" name=""/>
        <dsp:cNvSpPr/>
      </dsp:nvSpPr>
      <dsp:spPr>
        <a:xfrm>
          <a:off x="1025056" y="350885"/>
          <a:ext cx="3546197" cy="3546197"/>
        </a:xfrm>
        <a:prstGeom prst="blockArc">
          <a:avLst>
            <a:gd name="adj1" fmla="val 9000000"/>
            <a:gd name="adj2" fmla="val 11400000"/>
            <a:gd name="adj3" fmla="val 305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30FC5E-BA9D-4FE3-B4C3-1ABDD4541E53}">
      <dsp:nvSpPr>
        <dsp:cNvPr id="0" name=""/>
        <dsp:cNvSpPr/>
      </dsp:nvSpPr>
      <dsp:spPr>
        <a:xfrm>
          <a:off x="1025056" y="350885"/>
          <a:ext cx="3546197" cy="3546197"/>
        </a:xfrm>
        <a:prstGeom prst="blockArc">
          <a:avLst>
            <a:gd name="adj1" fmla="val 6600000"/>
            <a:gd name="adj2" fmla="val 9000000"/>
            <a:gd name="adj3" fmla="val 30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1ADA15-4563-4A4F-B463-1E3FBA6D01AE}">
      <dsp:nvSpPr>
        <dsp:cNvPr id="0" name=""/>
        <dsp:cNvSpPr/>
      </dsp:nvSpPr>
      <dsp:spPr>
        <a:xfrm>
          <a:off x="1025056" y="350885"/>
          <a:ext cx="3546197" cy="3546197"/>
        </a:xfrm>
        <a:prstGeom prst="blockArc">
          <a:avLst>
            <a:gd name="adj1" fmla="val 4200000"/>
            <a:gd name="adj2" fmla="val 6600000"/>
            <a:gd name="adj3" fmla="val 305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E6B883-A066-4064-B451-36C42DE75DAF}">
      <dsp:nvSpPr>
        <dsp:cNvPr id="0" name=""/>
        <dsp:cNvSpPr/>
      </dsp:nvSpPr>
      <dsp:spPr>
        <a:xfrm>
          <a:off x="1025056" y="350885"/>
          <a:ext cx="3546197" cy="3546197"/>
        </a:xfrm>
        <a:prstGeom prst="blockArc">
          <a:avLst>
            <a:gd name="adj1" fmla="val 1800000"/>
            <a:gd name="adj2" fmla="val 4200000"/>
            <a:gd name="adj3" fmla="val 305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BCBCAC-2670-4940-888C-3B4B4CAE33D5}">
      <dsp:nvSpPr>
        <dsp:cNvPr id="0" name=""/>
        <dsp:cNvSpPr/>
      </dsp:nvSpPr>
      <dsp:spPr>
        <a:xfrm>
          <a:off x="1025056" y="350885"/>
          <a:ext cx="3546197" cy="3546197"/>
        </a:xfrm>
        <a:prstGeom prst="blockArc">
          <a:avLst>
            <a:gd name="adj1" fmla="val 21000000"/>
            <a:gd name="adj2" fmla="val 1800000"/>
            <a:gd name="adj3" fmla="val 305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ADA107-CA43-4947-BBB0-AFEC4D22159A}">
      <dsp:nvSpPr>
        <dsp:cNvPr id="0" name=""/>
        <dsp:cNvSpPr/>
      </dsp:nvSpPr>
      <dsp:spPr>
        <a:xfrm>
          <a:off x="1025056" y="350885"/>
          <a:ext cx="3546197" cy="3546197"/>
        </a:xfrm>
        <a:prstGeom prst="blockArc">
          <a:avLst>
            <a:gd name="adj1" fmla="val 18600000"/>
            <a:gd name="adj2" fmla="val 21000000"/>
            <a:gd name="adj3" fmla="val 305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54571A-7DB0-4344-98DE-0D9AC29D15ED}">
      <dsp:nvSpPr>
        <dsp:cNvPr id="0" name=""/>
        <dsp:cNvSpPr/>
      </dsp:nvSpPr>
      <dsp:spPr>
        <a:xfrm>
          <a:off x="1025056" y="350885"/>
          <a:ext cx="3546197" cy="3546197"/>
        </a:xfrm>
        <a:prstGeom prst="blockArc">
          <a:avLst>
            <a:gd name="adj1" fmla="val 16200000"/>
            <a:gd name="adj2" fmla="val 18600000"/>
            <a:gd name="adj3" fmla="val 30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211169-C45C-4BEE-8D95-DBDF1E608CFF}">
      <dsp:nvSpPr>
        <dsp:cNvPr id="0" name=""/>
        <dsp:cNvSpPr/>
      </dsp:nvSpPr>
      <dsp:spPr>
        <a:xfrm>
          <a:off x="2261204" y="1587033"/>
          <a:ext cx="1073901" cy="1073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ITS</a:t>
          </a:r>
          <a:endParaRPr lang="en-US" sz="3600" b="1" kern="1200" dirty="0"/>
        </a:p>
      </dsp:txBody>
      <dsp:txXfrm>
        <a:off x="2418473" y="1744302"/>
        <a:ext cx="759363" cy="759363"/>
      </dsp:txXfrm>
    </dsp:sp>
    <dsp:sp modelId="{A5937250-9411-4B4A-B3BD-B5B6D578BD24}">
      <dsp:nvSpPr>
        <dsp:cNvPr id="0" name=""/>
        <dsp:cNvSpPr/>
      </dsp:nvSpPr>
      <dsp:spPr>
        <a:xfrm>
          <a:off x="2422289" y="2082"/>
          <a:ext cx="751730" cy="7517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Automatic Vehicle Location</a:t>
          </a:r>
          <a:endParaRPr lang="en-US" sz="900" b="1" kern="1200" dirty="0"/>
        </a:p>
      </dsp:txBody>
      <dsp:txXfrm>
        <a:off x="2532377" y="112170"/>
        <a:ext cx="531554" cy="531554"/>
      </dsp:txXfrm>
    </dsp:sp>
    <dsp:sp modelId="{2F297B0C-8367-452F-A1A7-B716A95AD7C0}">
      <dsp:nvSpPr>
        <dsp:cNvPr id="0" name=""/>
        <dsp:cNvSpPr/>
      </dsp:nvSpPr>
      <dsp:spPr>
        <a:xfrm>
          <a:off x="3544620" y="410577"/>
          <a:ext cx="751730" cy="7517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Area Traffic Control</a:t>
          </a:r>
          <a:endParaRPr lang="en-US" sz="900" b="1" kern="1200" dirty="0"/>
        </a:p>
      </dsp:txBody>
      <dsp:txXfrm>
        <a:off x="3654708" y="520665"/>
        <a:ext cx="531554" cy="531554"/>
      </dsp:txXfrm>
    </dsp:sp>
    <dsp:sp modelId="{44E3024B-BB40-449D-AC6C-E4B75F381C2F}">
      <dsp:nvSpPr>
        <dsp:cNvPr id="0" name=""/>
        <dsp:cNvSpPr/>
      </dsp:nvSpPr>
      <dsp:spPr>
        <a:xfrm>
          <a:off x="4141799" y="1444922"/>
          <a:ext cx="751730" cy="7517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Traffic Signal Priority</a:t>
          </a:r>
          <a:endParaRPr lang="en-US" sz="900" b="1" kern="1200" dirty="0"/>
        </a:p>
      </dsp:txBody>
      <dsp:txXfrm>
        <a:off x="4251887" y="1555010"/>
        <a:ext cx="531554" cy="531554"/>
      </dsp:txXfrm>
    </dsp:sp>
    <dsp:sp modelId="{E883A54B-D52F-45DE-9AC2-709ECE1F5D21}">
      <dsp:nvSpPr>
        <dsp:cNvPr id="0" name=""/>
        <dsp:cNvSpPr/>
      </dsp:nvSpPr>
      <dsp:spPr>
        <a:xfrm>
          <a:off x="3934401" y="2621136"/>
          <a:ext cx="751730" cy="7517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Fare Collection Systems</a:t>
          </a:r>
          <a:endParaRPr lang="en-US" sz="900" b="1" kern="1200" dirty="0"/>
        </a:p>
      </dsp:txBody>
      <dsp:txXfrm>
        <a:off x="4044489" y="2731224"/>
        <a:ext cx="531554" cy="531554"/>
      </dsp:txXfrm>
    </dsp:sp>
    <dsp:sp modelId="{D43DEA24-ACD8-45C1-A343-82011973020E}">
      <dsp:nvSpPr>
        <dsp:cNvPr id="0" name=""/>
        <dsp:cNvSpPr/>
      </dsp:nvSpPr>
      <dsp:spPr>
        <a:xfrm>
          <a:off x="3019469" y="3388855"/>
          <a:ext cx="751730" cy="7517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Automatic Passenger Counting</a:t>
          </a:r>
          <a:endParaRPr lang="en-US" sz="900" b="1" kern="1200" dirty="0"/>
        </a:p>
      </dsp:txBody>
      <dsp:txXfrm>
        <a:off x="3129557" y="3498943"/>
        <a:ext cx="531554" cy="531554"/>
      </dsp:txXfrm>
    </dsp:sp>
    <dsp:sp modelId="{CF36EFFC-7844-4AA5-A2A0-B42BA7CD7FEE}">
      <dsp:nvSpPr>
        <dsp:cNvPr id="0" name=""/>
        <dsp:cNvSpPr/>
      </dsp:nvSpPr>
      <dsp:spPr>
        <a:xfrm>
          <a:off x="1825109" y="3388855"/>
          <a:ext cx="751730" cy="7517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etc…</a:t>
          </a:r>
          <a:endParaRPr lang="en-US" sz="1800" b="1" kern="1200" dirty="0"/>
        </a:p>
      </dsp:txBody>
      <dsp:txXfrm>
        <a:off x="1935197" y="3498943"/>
        <a:ext cx="531554" cy="531554"/>
      </dsp:txXfrm>
    </dsp:sp>
    <dsp:sp modelId="{2B58124C-D457-4DD3-B79B-2CBFFCB9A02A}">
      <dsp:nvSpPr>
        <dsp:cNvPr id="0" name=""/>
        <dsp:cNvSpPr/>
      </dsp:nvSpPr>
      <dsp:spPr>
        <a:xfrm>
          <a:off x="910177" y="2621136"/>
          <a:ext cx="751730" cy="7517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Computer-aided Dispatch</a:t>
          </a:r>
          <a:endParaRPr lang="en-US" sz="900" b="1" kern="1200" dirty="0"/>
        </a:p>
      </dsp:txBody>
      <dsp:txXfrm>
        <a:off x="1020265" y="2731224"/>
        <a:ext cx="531554" cy="531554"/>
      </dsp:txXfrm>
    </dsp:sp>
    <dsp:sp modelId="{03AB4480-6B59-4CF5-8376-6B4200E2A962}">
      <dsp:nvSpPr>
        <dsp:cNvPr id="0" name=""/>
        <dsp:cNvSpPr/>
      </dsp:nvSpPr>
      <dsp:spPr>
        <a:xfrm>
          <a:off x="702779" y="1444922"/>
          <a:ext cx="751730" cy="7517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Dynamic Lane Control</a:t>
          </a:r>
          <a:endParaRPr lang="en-US" sz="900" b="1" kern="1200" dirty="0"/>
        </a:p>
      </dsp:txBody>
      <dsp:txXfrm>
        <a:off x="812867" y="1555010"/>
        <a:ext cx="531554" cy="531554"/>
      </dsp:txXfrm>
    </dsp:sp>
    <dsp:sp modelId="{45D97F1A-D2A8-4FB6-87AD-7EA86A93CA25}">
      <dsp:nvSpPr>
        <dsp:cNvPr id="0" name=""/>
        <dsp:cNvSpPr/>
      </dsp:nvSpPr>
      <dsp:spPr>
        <a:xfrm>
          <a:off x="1299959" y="410577"/>
          <a:ext cx="751730" cy="7517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Real-time Travel Information</a:t>
          </a:r>
          <a:endParaRPr lang="en-US" sz="900" b="1" kern="1200" dirty="0"/>
        </a:p>
      </dsp:txBody>
      <dsp:txXfrm>
        <a:off x="1410047" y="520665"/>
        <a:ext cx="531554" cy="531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FE4C4-E9D3-4EC0-9E01-FACFA19A1AAA}">
      <dsp:nvSpPr>
        <dsp:cNvPr id="0" name=""/>
        <dsp:cNvSpPr/>
      </dsp:nvSpPr>
      <dsp:spPr>
        <a:xfrm>
          <a:off x="62954" y="1"/>
          <a:ext cx="2240767" cy="3806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Bank Financed ITS Projects</a:t>
          </a:r>
          <a:endParaRPr lang="en-US" sz="1100" b="1" kern="1200" dirty="0"/>
        </a:p>
      </dsp:txBody>
      <dsp:txXfrm>
        <a:off x="62954" y="1"/>
        <a:ext cx="2240767" cy="380616"/>
      </dsp:txXfrm>
    </dsp:sp>
    <dsp:sp modelId="{D7484D14-BB98-44D7-B5FC-28999D9EB4A5}">
      <dsp:nvSpPr>
        <dsp:cNvPr id="0" name=""/>
        <dsp:cNvSpPr/>
      </dsp:nvSpPr>
      <dsp:spPr>
        <a:xfrm>
          <a:off x="2321286" y="0"/>
          <a:ext cx="2369003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Evaluation for Urumqi Transit System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321286" y="0"/>
        <a:ext cx="2369003" cy="380616"/>
      </dsp:txXfrm>
    </dsp:sp>
    <dsp:sp modelId="{8F4DBC1A-3782-4827-96C3-60C1A624BB27}">
      <dsp:nvSpPr>
        <dsp:cNvPr id="0" name=""/>
        <dsp:cNvSpPr/>
      </dsp:nvSpPr>
      <dsp:spPr>
        <a:xfrm>
          <a:off x="4705349" y="0"/>
          <a:ext cx="2239656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705349" y="0"/>
        <a:ext cx="2239656" cy="380616"/>
      </dsp:txXfrm>
    </dsp:sp>
    <dsp:sp modelId="{A326A222-91A2-4ACA-A628-120E0930110D}">
      <dsp:nvSpPr>
        <dsp:cNvPr id="0" name=""/>
        <dsp:cNvSpPr/>
      </dsp:nvSpPr>
      <dsp:spPr>
        <a:xfrm>
          <a:off x="6982624" y="1"/>
          <a:ext cx="2186237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6982624" y="1"/>
        <a:ext cx="2186237" cy="3806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FE4C4-E9D3-4EC0-9E01-FACFA19A1AAA}">
      <dsp:nvSpPr>
        <dsp:cNvPr id="0" name=""/>
        <dsp:cNvSpPr/>
      </dsp:nvSpPr>
      <dsp:spPr>
        <a:xfrm>
          <a:off x="29447" y="2386"/>
          <a:ext cx="2212707" cy="3758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Bank Financed ITS Projects</a:t>
          </a:r>
          <a:endParaRPr lang="en-US" sz="1100" b="1" kern="1200" dirty="0"/>
        </a:p>
      </dsp:txBody>
      <dsp:txXfrm>
        <a:off x="29447" y="2386"/>
        <a:ext cx="2212707" cy="375850"/>
      </dsp:txXfrm>
    </dsp:sp>
    <dsp:sp modelId="{D7484D14-BB98-44D7-B5FC-28999D9EB4A5}">
      <dsp:nvSpPr>
        <dsp:cNvPr id="0" name=""/>
        <dsp:cNvSpPr/>
      </dsp:nvSpPr>
      <dsp:spPr>
        <a:xfrm>
          <a:off x="2259500" y="2296"/>
          <a:ext cx="2489834" cy="375850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Evaluation of Urumqi PT ITS System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259500" y="2296"/>
        <a:ext cx="2489834" cy="375850"/>
      </dsp:txXfrm>
    </dsp:sp>
    <dsp:sp modelId="{8F4DBC1A-3782-4827-96C3-60C1A624BB27}">
      <dsp:nvSpPr>
        <dsp:cNvPr id="0" name=""/>
        <dsp:cNvSpPr/>
      </dsp:nvSpPr>
      <dsp:spPr>
        <a:xfrm>
          <a:off x="4764206" y="2296"/>
          <a:ext cx="2503459" cy="375850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764206" y="2296"/>
        <a:ext cx="2503459" cy="375850"/>
      </dsp:txXfrm>
    </dsp:sp>
    <dsp:sp modelId="{A326A222-91A2-4ACA-A628-120E0930110D}">
      <dsp:nvSpPr>
        <dsp:cNvPr id="0" name=""/>
        <dsp:cNvSpPr/>
      </dsp:nvSpPr>
      <dsp:spPr>
        <a:xfrm>
          <a:off x="7304811" y="2386"/>
          <a:ext cx="1898364" cy="375850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7304811" y="2386"/>
        <a:ext cx="1898364" cy="3758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FE4C4-E9D3-4EC0-9E01-FACFA19A1AAA}">
      <dsp:nvSpPr>
        <dsp:cNvPr id="0" name=""/>
        <dsp:cNvSpPr/>
      </dsp:nvSpPr>
      <dsp:spPr>
        <a:xfrm>
          <a:off x="54222" y="1"/>
          <a:ext cx="2088368" cy="3806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Bank Financed ITS Projects</a:t>
          </a:r>
          <a:endParaRPr lang="en-US" sz="1400" b="1" kern="1200" dirty="0"/>
        </a:p>
      </dsp:txBody>
      <dsp:txXfrm>
        <a:off x="54222" y="1"/>
        <a:ext cx="2088368" cy="380616"/>
      </dsp:txXfrm>
    </dsp:sp>
    <dsp:sp modelId="{D7484D14-BB98-44D7-B5FC-28999D9EB4A5}">
      <dsp:nvSpPr>
        <dsp:cNvPr id="0" name=""/>
        <dsp:cNvSpPr/>
      </dsp:nvSpPr>
      <dsp:spPr>
        <a:xfrm>
          <a:off x="2160155" y="0"/>
          <a:ext cx="2216604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Evaluation of  Urumqi PT ITS System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160155" y="0"/>
        <a:ext cx="2216604" cy="380616"/>
      </dsp:txXfrm>
    </dsp:sp>
    <dsp:sp modelId="{8F4DBC1A-3782-4827-96C3-60C1A624BB27}">
      <dsp:nvSpPr>
        <dsp:cNvPr id="0" name=""/>
        <dsp:cNvSpPr/>
      </dsp:nvSpPr>
      <dsp:spPr>
        <a:xfrm>
          <a:off x="4391819" y="0"/>
          <a:ext cx="2561912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391819" y="0"/>
        <a:ext cx="2561912" cy="380616"/>
      </dsp:txXfrm>
    </dsp:sp>
    <dsp:sp modelId="{A326A222-91A2-4ACA-A628-120E0930110D}">
      <dsp:nvSpPr>
        <dsp:cNvPr id="0" name=""/>
        <dsp:cNvSpPr/>
      </dsp:nvSpPr>
      <dsp:spPr>
        <a:xfrm>
          <a:off x="6991349" y="1"/>
          <a:ext cx="2186243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6991349" y="1"/>
        <a:ext cx="2186243" cy="3806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FE4C4-E9D3-4EC0-9E01-FACFA19A1AAA}">
      <dsp:nvSpPr>
        <dsp:cNvPr id="0" name=""/>
        <dsp:cNvSpPr/>
      </dsp:nvSpPr>
      <dsp:spPr>
        <a:xfrm>
          <a:off x="54222" y="1"/>
          <a:ext cx="2088368" cy="3806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Bank Financed ITS Projects</a:t>
          </a:r>
          <a:endParaRPr lang="en-US" sz="1400" b="1" kern="1200" dirty="0"/>
        </a:p>
      </dsp:txBody>
      <dsp:txXfrm>
        <a:off x="54222" y="1"/>
        <a:ext cx="2088368" cy="380616"/>
      </dsp:txXfrm>
    </dsp:sp>
    <dsp:sp modelId="{D7484D14-BB98-44D7-B5FC-28999D9EB4A5}">
      <dsp:nvSpPr>
        <dsp:cNvPr id="0" name=""/>
        <dsp:cNvSpPr/>
      </dsp:nvSpPr>
      <dsp:spPr>
        <a:xfrm>
          <a:off x="2160155" y="0"/>
          <a:ext cx="2216604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Evaluation of  Urumqi PT ITS System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160155" y="0"/>
        <a:ext cx="2216604" cy="380616"/>
      </dsp:txXfrm>
    </dsp:sp>
    <dsp:sp modelId="{8F4DBC1A-3782-4827-96C3-60C1A624BB27}">
      <dsp:nvSpPr>
        <dsp:cNvPr id="0" name=""/>
        <dsp:cNvSpPr/>
      </dsp:nvSpPr>
      <dsp:spPr>
        <a:xfrm>
          <a:off x="4391819" y="0"/>
          <a:ext cx="2561912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391819" y="0"/>
        <a:ext cx="2561912" cy="380616"/>
      </dsp:txXfrm>
    </dsp:sp>
    <dsp:sp modelId="{A326A222-91A2-4ACA-A628-120E0930110D}">
      <dsp:nvSpPr>
        <dsp:cNvPr id="0" name=""/>
        <dsp:cNvSpPr/>
      </dsp:nvSpPr>
      <dsp:spPr>
        <a:xfrm>
          <a:off x="6991349" y="1"/>
          <a:ext cx="2186243" cy="38061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6991349" y="1"/>
        <a:ext cx="2186243" cy="3806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FE4C4-E9D3-4EC0-9E01-FACFA19A1AAA}">
      <dsp:nvSpPr>
        <dsp:cNvPr id="0" name=""/>
        <dsp:cNvSpPr/>
      </dsp:nvSpPr>
      <dsp:spPr>
        <a:xfrm>
          <a:off x="31902" y="9884"/>
          <a:ext cx="2252135" cy="360870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31902" y="9884"/>
        <a:ext cx="2252135" cy="360870"/>
      </dsp:txXfrm>
    </dsp:sp>
    <dsp:sp modelId="{D7484D14-BB98-44D7-B5FC-28999D9EB4A5}">
      <dsp:nvSpPr>
        <dsp:cNvPr id="0" name=""/>
        <dsp:cNvSpPr/>
      </dsp:nvSpPr>
      <dsp:spPr>
        <a:xfrm>
          <a:off x="2300692" y="9797"/>
          <a:ext cx="2762335" cy="3608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Evaluation of  Urumqi PT ITS System</a:t>
          </a:r>
          <a:endParaRPr lang="en-US" sz="1400" b="1" kern="1200" dirty="0"/>
        </a:p>
      </dsp:txBody>
      <dsp:txXfrm>
        <a:off x="2300692" y="9797"/>
        <a:ext cx="2762335" cy="360870"/>
      </dsp:txXfrm>
    </dsp:sp>
    <dsp:sp modelId="{8F4DBC1A-3782-4827-96C3-60C1A624BB27}">
      <dsp:nvSpPr>
        <dsp:cNvPr id="0" name=""/>
        <dsp:cNvSpPr/>
      </dsp:nvSpPr>
      <dsp:spPr>
        <a:xfrm>
          <a:off x="5077305" y="9797"/>
          <a:ext cx="2066906" cy="360870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5077305" y="9797"/>
        <a:ext cx="2066906" cy="360870"/>
      </dsp:txXfrm>
    </dsp:sp>
    <dsp:sp modelId="{A326A222-91A2-4ACA-A628-120E0930110D}">
      <dsp:nvSpPr>
        <dsp:cNvPr id="0" name=""/>
        <dsp:cNvSpPr/>
      </dsp:nvSpPr>
      <dsp:spPr>
        <a:xfrm>
          <a:off x="7179878" y="9884"/>
          <a:ext cx="2023385" cy="360870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7179878" y="9884"/>
        <a:ext cx="2023385" cy="3608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FE4C4-E9D3-4EC0-9E01-FACFA19A1AAA}">
      <dsp:nvSpPr>
        <dsp:cNvPr id="0" name=""/>
        <dsp:cNvSpPr/>
      </dsp:nvSpPr>
      <dsp:spPr>
        <a:xfrm>
          <a:off x="26917" y="15336"/>
          <a:ext cx="2184146" cy="34997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Bank Financed ITS Projects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6917" y="15336"/>
        <a:ext cx="2184146" cy="349976"/>
      </dsp:txXfrm>
    </dsp:sp>
    <dsp:sp modelId="{D7484D14-BB98-44D7-B5FC-28999D9EB4A5}">
      <dsp:nvSpPr>
        <dsp:cNvPr id="0" name=""/>
        <dsp:cNvSpPr/>
      </dsp:nvSpPr>
      <dsp:spPr>
        <a:xfrm>
          <a:off x="2227215" y="0"/>
          <a:ext cx="2967633" cy="3809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Evaluation of Urumqi  PT ITS System</a:t>
          </a:r>
          <a:endParaRPr lang="en-US" sz="1400" b="1" kern="1200" dirty="0"/>
        </a:p>
      </dsp:txBody>
      <dsp:txXfrm>
        <a:off x="2227215" y="0"/>
        <a:ext cx="2967633" cy="380998"/>
      </dsp:txXfrm>
    </dsp:sp>
    <dsp:sp modelId="{8F4DBC1A-3782-4827-96C3-60C1A624BB27}">
      <dsp:nvSpPr>
        <dsp:cNvPr id="0" name=""/>
        <dsp:cNvSpPr/>
      </dsp:nvSpPr>
      <dsp:spPr>
        <a:xfrm>
          <a:off x="5208696" y="15252"/>
          <a:ext cx="2004509" cy="34997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Lessons Learned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5208696" y="15252"/>
        <a:ext cx="2004509" cy="349976"/>
      </dsp:txXfrm>
    </dsp:sp>
    <dsp:sp modelId="{A326A222-91A2-4ACA-A628-120E0930110D}">
      <dsp:nvSpPr>
        <dsp:cNvPr id="0" name=""/>
        <dsp:cNvSpPr/>
      </dsp:nvSpPr>
      <dsp:spPr>
        <a:xfrm>
          <a:off x="7247795" y="15336"/>
          <a:ext cx="1962302" cy="34997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75000"/>
                </a:schemeClr>
              </a:solidFill>
            </a:rPr>
            <a:t>Future Challenges</a:t>
          </a:r>
          <a:endParaRPr lang="en-US" sz="11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7247795" y="15336"/>
        <a:ext cx="1962302" cy="349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0179E-55D9-4B92-8832-54AD4B291D1A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17DEF-262F-4577-A6FE-D2818CBC4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7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DEF-262F-4577-A6FE-D2818CBC48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59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DEF-262F-4577-A6FE-D2818CBC48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54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DEF-262F-4577-A6FE-D2818CBC48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5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DEF-262F-4577-A6FE-D2818CBC48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54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DEF-262F-4577-A6FE-D2818CBC48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5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7F35-2EFE-4388-BD05-C958BA73F1DE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A8C7-09D2-4D0B-B0D9-2277E72E87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D:\Dropbox\Work\Template\WorldBan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2" y="6380633"/>
            <a:ext cx="1843087" cy="47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87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7F35-2EFE-4388-BD05-C958BA73F1DE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A8C7-09D2-4D0B-B0D9-2277E72E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1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7F35-2EFE-4388-BD05-C958BA73F1DE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A8C7-09D2-4D0B-B0D9-2277E72E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3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7F35-2EFE-4388-BD05-C958BA73F1DE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A8C7-09D2-4D0B-B0D9-2277E72E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2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7F35-2EFE-4388-BD05-C958BA73F1DE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A8C7-09D2-4D0B-B0D9-2277E72E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3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7F35-2EFE-4388-BD05-C958BA73F1DE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A8C7-09D2-4D0B-B0D9-2277E72E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7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7F35-2EFE-4388-BD05-C958BA73F1DE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A8C7-09D2-4D0B-B0D9-2277E72E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2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7F35-2EFE-4388-BD05-C958BA73F1DE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A8C7-09D2-4D0B-B0D9-2277E72E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7F35-2EFE-4388-BD05-C958BA73F1DE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A8C7-09D2-4D0B-B0D9-2277E72E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6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7F35-2EFE-4388-BD05-C958BA73F1DE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A8C7-09D2-4D0B-B0D9-2277E72E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5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7F35-2EFE-4388-BD05-C958BA73F1DE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A8C7-09D2-4D0B-B0D9-2277E72E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1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F7F35-2EFE-4388-BD05-C958BA73F1DE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2A8C7-09D2-4D0B-B0D9-2277E72E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1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7.png"/><Relationship Id="rId18" Type="http://schemas.openxmlformats.org/officeDocument/2006/relationships/diagramQuickStyle" Target="../diagrams/quickStyle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6.jpeg"/><Relationship Id="rId17" Type="http://schemas.openxmlformats.org/officeDocument/2006/relationships/diagramLayout" Target="../diagrams/layout4.xml"/><Relationship Id="rId2" Type="http://schemas.openxmlformats.org/officeDocument/2006/relationships/notesSlide" Target="../notesSlides/notesSlide1.xml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5.jpeg"/><Relationship Id="rId5" Type="http://schemas.openxmlformats.org/officeDocument/2006/relationships/diagramLayout" Target="../diagrams/layout3.xml"/><Relationship Id="rId15" Type="http://schemas.openxmlformats.org/officeDocument/2006/relationships/image" Target="../media/image9.jpeg"/><Relationship Id="rId10" Type="http://schemas.openxmlformats.org/officeDocument/2006/relationships/image" Target="../media/image4.png"/><Relationship Id="rId19" Type="http://schemas.openxmlformats.org/officeDocument/2006/relationships/diagramColors" Target="../diagrams/colors4.xml"/><Relationship Id="rId4" Type="http://schemas.openxmlformats.org/officeDocument/2006/relationships/diagramData" Target="../diagrams/data3.xml"/><Relationship Id="rId9" Type="http://schemas.openxmlformats.org/officeDocument/2006/relationships/image" Target="../media/image3.gif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8384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SDN Week - Low </a:t>
            </a:r>
            <a:r>
              <a:rPr lang="en-US" sz="3600" dirty="0"/>
              <a:t>Cost ICT Solutions for Transportation Planning and </a:t>
            </a:r>
            <a:r>
              <a:rPr lang="en-US" sz="3600" dirty="0" smtClean="0"/>
              <a:t>Management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2743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itchFamily="18" charset="0"/>
              </a:rPr>
              <a:t>ITS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itchFamily="18" charset="0"/>
              </a:rPr>
              <a:t>Lessons from China</a:t>
            </a:r>
          </a:p>
          <a:p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  <a:cs typeface="Times New Roman" pitchFamily="18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ea typeface="宋体" pitchFamily="2" charset="-122"/>
                <a:cs typeface="Times New Roman" pitchFamily="18" charset="0"/>
              </a:rPr>
              <a:t>Zong</a:t>
            </a:r>
            <a:r>
              <a:rPr lang="en-US" dirty="0" smtClean="0">
                <a:solidFill>
                  <a:schemeClr val="tx1"/>
                </a:solidFill>
                <a:ea typeface="宋体" pitchFamily="2" charset="-122"/>
                <a:cs typeface="Times New Roman" pitchFamily="18" charset="0"/>
              </a:rPr>
              <a:t> Yan, Transport Specialist, </a:t>
            </a:r>
          </a:p>
          <a:p>
            <a:r>
              <a:rPr lang="en-US" dirty="0" smtClean="0">
                <a:solidFill>
                  <a:schemeClr val="tx1"/>
                </a:solidFill>
                <a:ea typeface="宋体" pitchFamily="2" charset="-122"/>
                <a:cs typeface="Times New Roman" pitchFamily="18" charset="0"/>
              </a:rPr>
              <a:t>WB Beijing Office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13137468"/>
              </p:ext>
            </p:extLst>
          </p:nvPr>
        </p:nvGraphicFramePr>
        <p:xfrm>
          <a:off x="-57150" y="19050"/>
          <a:ext cx="92964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7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972921"/>
              </p:ext>
            </p:extLst>
          </p:nvPr>
        </p:nvGraphicFramePr>
        <p:xfrm>
          <a:off x="152400" y="1539240"/>
          <a:ext cx="85344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352641"/>
                <a:gridCol w="1855123"/>
                <a:gridCol w="2040636"/>
              </a:tblGrid>
              <a:tr h="10057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Energy Efficiency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Before  (2008)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After (2012)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Reduction</a:t>
                      </a:r>
                      <a:endParaRPr lang="en-US" sz="2400" dirty="0"/>
                    </a:p>
                  </a:txBody>
                  <a:tcPr/>
                </a:tc>
              </a:tr>
              <a:tr h="15850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Fuel </a:t>
                      </a:r>
                      <a:r>
                        <a:rPr lang="en-US" sz="2400" dirty="0" smtClean="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(NG) consumption 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35m3 per bus per 100km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31.8m3 per bus per 100km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9 % reduction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4" name="Diagram 53"/>
          <p:cNvGraphicFramePr/>
          <p:nvPr>
            <p:extLst>
              <p:ext uri="{D42A27DB-BD31-4B8C-83A1-F6EECF244321}">
                <p14:modId xmlns:p14="http://schemas.microsoft.com/office/powerpoint/2010/main" val="1922344270"/>
              </p:ext>
            </p:extLst>
          </p:nvPr>
        </p:nvGraphicFramePr>
        <p:xfrm>
          <a:off x="24714" y="533400"/>
          <a:ext cx="9119286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2200" y="4244048"/>
            <a:ext cx="4572000" cy="249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188210"/>
              </p:ext>
            </p:extLst>
          </p:nvPr>
        </p:nvGraphicFramePr>
        <p:xfrm>
          <a:off x="304800" y="762000"/>
          <a:ext cx="8534400" cy="2514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352641"/>
                <a:gridCol w="1855123"/>
                <a:gridCol w="2040636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Operating  Efficiency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Before  (2008)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After (2012)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Reduction</a:t>
                      </a:r>
                      <a:endParaRPr lang="en-US" sz="2400" dirty="0"/>
                    </a:p>
                  </a:txBody>
                  <a:tcPr/>
                </a:tc>
              </a:tr>
              <a:tr h="16918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buses required for service level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2298 buses,  71 routes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2096 buses,   71 routes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9</a:t>
                      </a:r>
                      <a:r>
                        <a:rPr lang="en-US" sz="24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% reduction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4" name="Diagram 53"/>
          <p:cNvGraphicFramePr/>
          <p:nvPr>
            <p:extLst>
              <p:ext uri="{D42A27DB-BD31-4B8C-83A1-F6EECF244321}">
                <p14:modId xmlns:p14="http://schemas.microsoft.com/office/powerpoint/2010/main" val="1056019486"/>
              </p:ext>
            </p:extLst>
          </p:nvPr>
        </p:nvGraphicFramePr>
        <p:xfrm>
          <a:off x="24714" y="152400"/>
          <a:ext cx="9119286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505200"/>
            <a:ext cx="8555676" cy="287053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886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675657"/>
              </p:ext>
            </p:extLst>
          </p:nvPr>
        </p:nvGraphicFramePr>
        <p:xfrm>
          <a:off x="304800" y="762000"/>
          <a:ext cx="8534400" cy="1799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352641"/>
                <a:gridCol w="1855123"/>
                <a:gridCol w="2040636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Operating Efficiency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Before  (2008)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After (2012)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Reduction</a:t>
                      </a:r>
                      <a:endParaRPr lang="en-US" sz="2400" dirty="0"/>
                    </a:p>
                  </a:txBody>
                  <a:tcPr/>
                </a:tc>
              </a:tr>
              <a:tr h="9761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Deadhead km 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60km per bus per </a:t>
                      </a:r>
                      <a:r>
                        <a:rPr lang="en-US" sz="2400" dirty="0" smtClean="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day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r>
                        <a:rPr lang="en-US" sz="2400" dirty="0" smtClean="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19% reduction </a:t>
                      </a:r>
                      <a:endParaRPr lang="en-US" sz="2400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4" name="Diagram 53"/>
          <p:cNvGraphicFramePr/>
          <p:nvPr>
            <p:extLst>
              <p:ext uri="{D42A27DB-BD31-4B8C-83A1-F6EECF244321}">
                <p14:modId xmlns:p14="http://schemas.microsoft.com/office/powerpoint/2010/main" val="660257674"/>
              </p:ext>
            </p:extLst>
          </p:nvPr>
        </p:nvGraphicFramePr>
        <p:xfrm>
          <a:off x="24714" y="152400"/>
          <a:ext cx="9119286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6934200" cy="329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886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Diagram 53"/>
          <p:cNvGraphicFramePr/>
          <p:nvPr>
            <p:extLst>
              <p:ext uri="{D42A27DB-BD31-4B8C-83A1-F6EECF244321}">
                <p14:modId xmlns:p14="http://schemas.microsoft.com/office/powerpoint/2010/main" val="3283405002"/>
              </p:ext>
            </p:extLst>
          </p:nvPr>
        </p:nvGraphicFramePr>
        <p:xfrm>
          <a:off x="24714" y="152400"/>
          <a:ext cx="9119286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940973"/>
              </p:ext>
            </p:extLst>
          </p:nvPr>
        </p:nvGraphicFramePr>
        <p:xfrm>
          <a:off x="304800" y="1447800"/>
          <a:ext cx="8305800" cy="2184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1"/>
                <a:gridCol w="2362200"/>
                <a:gridCol w="2335402"/>
                <a:gridCol w="2007997"/>
              </a:tblGrid>
              <a:tr h="11941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Operating</a:t>
                      </a:r>
                    </a:p>
                    <a:p>
                      <a:pPr algn="ctr"/>
                      <a:r>
                        <a:rPr lang="en-US" sz="2400" dirty="0" smtClean="0"/>
                        <a:t>Efficiency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Before  (2008)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After (2012)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Reduction</a:t>
                      </a:r>
                      <a:endParaRPr lang="en-US" sz="2400" dirty="0"/>
                    </a:p>
                  </a:txBody>
                  <a:tcPr/>
                </a:tc>
              </a:tr>
              <a:tr h="9900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Staff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248 dispatching staff</a:t>
                      </a:r>
                      <a:endParaRPr lang="en-US" sz="24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 staff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52%</a:t>
                      </a:r>
                      <a:r>
                        <a:rPr lang="en-US" sz="24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reduction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b="16667"/>
          <a:stretch/>
        </p:blipFill>
        <p:spPr>
          <a:xfrm>
            <a:off x="990600" y="3962400"/>
            <a:ext cx="2795025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3962400"/>
            <a:ext cx="3733800" cy="259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80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838200"/>
            <a:ext cx="8077200" cy="5287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Public Transport ITS  Success Requires:</a:t>
            </a:r>
          </a:p>
          <a:p>
            <a:r>
              <a:rPr lang="en-US" dirty="0" smtClean="0"/>
              <a:t>Transformation of way customer services are provided and related business practices and processes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98775437"/>
              </p:ext>
            </p:extLst>
          </p:nvPr>
        </p:nvGraphicFramePr>
        <p:xfrm>
          <a:off x="-57150" y="19050"/>
          <a:ext cx="92964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9007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838200"/>
            <a:ext cx="8077200" cy="5287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Public Transport ITS  Success Requires:</a:t>
            </a:r>
          </a:p>
          <a:p>
            <a:r>
              <a:rPr lang="en-US" dirty="0" smtClean="0"/>
              <a:t>Strong </a:t>
            </a:r>
            <a:r>
              <a:rPr lang="en-US" dirty="0"/>
              <a:t>leadership engagement and  dedicated, technically qualified  </a:t>
            </a:r>
            <a:r>
              <a:rPr lang="en-US" dirty="0" smtClean="0"/>
              <a:t>staff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71027882"/>
              </p:ext>
            </p:extLst>
          </p:nvPr>
        </p:nvGraphicFramePr>
        <p:xfrm>
          <a:off x="-57150" y="19050"/>
          <a:ext cx="92964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8700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838200"/>
            <a:ext cx="8077200" cy="5287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Public Transport ITS  Success Requires:</a:t>
            </a:r>
          </a:p>
          <a:p>
            <a:r>
              <a:rPr lang="en-US" dirty="0" smtClean="0"/>
              <a:t>Strong</a:t>
            </a:r>
            <a:r>
              <a:rPr lang="en-US" dirty="0"/>
              <a:t>, formalized inter-agency cooperation and coordination, e.g., between traffic police and PT companies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71027882"/>
              </p:ext>
            </p:extLst>
          </p:nvPr>
        </p:nvGraphicFramePr>
        <p:xfrm>
          <a:off x="-57150" y="19050"/>
          <a:ext cx="92964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8700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Other Lessons:</a:t>
            </a:r>
          </a:p>
          <a:p>
            <a:r>
              <a:rPr lang="en-US" dirty="0" smtClean="0"/>
              <a:t>Start </a:t>
            </a:r>
            <a:r>
              <a:rPr lang="en-US" dirty="0"/>
              <a:t>with </a:t>
            </a:r>
            <a:r>
              <a:rPr lang="en-US" dirty="0" smtClean="0"/>
              <a:t>pilot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65063411"/>
              </p:ext>
            </p:extLst>
          </p:nvPr>
        </p:nvGraphicFramePr>
        <p:xfrm>
          <a:off x="-57150" y="19050"/>
          <a:ext cx="92964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1253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Other Lessons:</a:t>
            </a:r>
          </a:p>
          <a:p>
            <a:r>
              <a:rPr lang="en-US" dirty="0" smtClean="0"/>
              <a:t>Train </a:t>
            </a:r>
            <a:r>
              <a:rPr lang="en-US" dirty="0"/>
              <a:t>staff at all levels at all system development stages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1330330"/>
              </p:ext>
            </p:extLst>
          </p:nvPr>
        </p:nvGraphicFramePr>
        <p:xfrm>
          <a:off x="-57150" y="19050"/>
          <a:ext cx="92964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9769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Other Lessons:</a:t>
            </a:r>
          </a:p>
          <a:p>
            <a:r>
              <a:rPr lang="en-US" dirty="0" smtClean="0"/>
              <a:t>Provide </a:t>
            </a:r>
            <a:r>
              <a:rPr lang="en-US" dirty="0"/>
              <a:t>adequate budget for ongoing  operating and maintenance </a:t>
            </a:r>
            <a:r>
              <a:rPr lang="en-US" dirty="0" smtClean="0"/>
              <a:t>costs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23202274"/>
              </p:ext>
            </p:extLst>
          </p:nvPr>
        </p:nvGraphicFramePr>
        <p:xfrm>
          <a:off x="-57150" y="19050"/>
          <a:ext cx="92964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215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Urban Transport Projects </a:t>
            </a:r>
            <a:r>
              <a:rPr lang="en-US" sz="3600" b="1" dirty="0"/>
              <a:t>with ITS </a:t>
            </a:r>
            <a:r>
              <a:rPr lang="en-US" sz="3600" b="1" dirty="0" smtClean="0"/>
              <a:t>Component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302942"/>
              </p:ext>
            </p:extLst>
          </p:nvPr>
        </p:nvGraphicFramePr>
        <p:xfrm>
          <a:off x="609600" y="1295400"/>
          <a:ext cx="7848600" cy="510540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2667000"/>
                <a:gridCol w="5181600"/>
              </a:tblGrid>
              <a:tr h="12001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Completed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ATC Projects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Shanghai         Guangzhou     </a:t>
                      </a:r>
                    </a:p>
                    <a:p>
                      <a:pPr algn="l"/>
                      <a:r>
                        <a:rPr lang="en-US" sz="1800" i="1" dirty="0" smtClean="0"/>
                        <a:t>Liaoning </a:t>
                      </a:r>
                      <a:r>
                        <a:rPr lang="en-US" sz="1800" i="1" dirty="0" smtClean="0"/>
                        <a:t>(Shenyang/Fushun)</a:t>
                      </a:r>
                    </a:p>
                    <a:p>
                      <a:pPr algn="l"/>
                      <a:r>
                        <a:rPr lang="en-US" sz="1800" i="1" dirty="0" smtClean="0"/>
                        <a:t>Urumqi           Shijiazhuang</a:t>
                      </a:r>
                    </a:p>
                    <a:p>
                      <a:pPr algn="l"/>
                      <a:r>
                        <a:rPr lang="en-US" sz="1800" i="1" dirty="0" smtClean="0"/>
                        <a:t>Wuhan           Tianjin</a:t>
                      </a:r>
                      <a:endParaRPr lang="en-US" b="0" i="1" dirty="0"/>
                    </a:p>
                  </a:txBody>
                  <a:tcPr anchor="ctr"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Completed Public Transport ITS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1" dirty="0" smtClean="0"/>
                        <a:t>Guangzhou     Urumqi</a:t>
                      </a:r>
                      <a:r>
                        <a:rPr lang="en-US" b="0" i="1" baseline="0" dirty="0" smtClean="0"/>
                        <a:t>     Wuhan</a:t>
                      </a:r>
                      <a:endParaRPr lang="en-US" b="0" i="1" dirty="0"/>
                    </a:p>
                  </a:txBody>
                  <a:tcPr anchor="ctr"/>
                </a:tc>
              </a:tr>
              <a:tr h="12001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On-going</a:t>
                      </a:r>
                      <a:r>
                        <a:rPr lang="en-US" baseline="0" dirty="0" smtClean="0"/>
                        <a:t> ATC Projects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Liaoning (</a:t>
                      </a:r>
                      <a:r>
                        <a:rPr lang="en-US" sz="1800" i="1" dirty="0" err="1" smtClean="0"/>
                        <a:t>Panjin</a:t>
                      </a:r>
                      <a:r>
                        <a:rPr lang="en-US" sz="1800" i="1" dirty="0" smtClean="0"/>
                        <a:t>, Jinzhou, Fushun, Benxi, Liaoyang)</a:t>
                      </a:r>
                    </a:p>
                    <a:p>
                      <a:pPr algn="l"/>
                      <a:r>
                        <a:rPr lang="en-US" sz="1800" i="1" dirty="0" smtClean="0"/>
                        <a:t>Fuzhou</a:t>
                      </a:r>
                      <a:r>
                        <a:rPr lang="en-US" sz="1800" i="1" baseline="0" dirty="0" smtClean="0"/>
                        <a:t>  </a:t>
                      </a:r>
                      <a:r>
                        <a:rPr lang="en-US" sz="1800" i="1" dirty="0" smtClean="0"/>
                        <a:t>      Taiyuan</a:t>
                      </a:r>
                    </a:p>
                    <a:p>
                      <a:pPr algn="l"/>
                      <a:r>
                        <a:rPr lang="en-US" sz="1800" i="1" dirty="0" err="1" smtClean="0"/>
                        <a:t>Changzhi</a:t>
                      </a:r>
                      <a:r>
                        <a:rPr lang="en-US" sz="1800" i="1" dirty="0" smtClean="0"/>
                        <a:t>    </a:t>
                      </a:r>
                      <a:r>
                        <a:rPr lang="en-US" sz="1800" i="1" dirty="0" err="1" smtClean="0"/>
                        <a:t>Yining</a:t>
                      </a:r>
                      <a:endParaRPr lang="en-US" sz="1800" i="1" dirty="0" smtClean="0"/>
                    </a:p>
                    <a:p>
                      <a:pPr algn="l"/>
                      <a:r>
                        <a:rPr lang="en-US" sz="1800" i="1" dirty="0" smtClean="0"/>
                        <a:t>Xi’an           </a:t>
                      </a:r>
                      <a:r>
                        <a:rPr lang="en-US" sz="1800" i="1" dirty="0" err="1" smtClean="0"/>
                        <a:t>Xiangyang</a:t>
                      </a:r>
                      <a:endParaRPr lang="en-US" b="0" i="1" dirty="0"/>
                    </a:p>
                  </a:txBody>
                  <a:tcPr anchor="ctr"/>
                </a:tc>
              </a:tr>
              <a:tr h="1085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On-going  Public Transport  ITS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Taiyuan</a:t>
                      </a:r>
                      <a:endParaRPr lang="en-US" sz="1800" i="1" dirty="0" smtClean="0"/>
                    </a:p>
                    <a:p>
                      <a:pPr algn="l"/>
                      <a:r>
                        <a:rPr lang="en-US" sz="1800" i="1" dirty="0" err="1" smtClean="0"/>
                        <a:t>Xiangyang</a:t>
                      </a:r>
                      <a:r>
                        <a:rPr lang="en-US" sz="1800" i="1" dirty="0" smtClean="0"/>
                        <a:t>    </a:t>
                      </a:r>
                      <a:r>
                        <a:rPr lang="en-US" sz="1800" i="1" dirty="0" err="1" smtClean="0"/>
                        <a:t>Yining</a:t>
                      </a:r>
                      <a:r>
                        <a:rPr lang="en-US" sz="1800" i="1" dirty="0" smtClean="0"/>
                        <a:t> </a:t>
                      </a:r>
                    </a:p>
                    <a:p>
                      <a:pPr algn="l"/>
                      <a:r>
                        <a:rPr lang="en-US" sz="1800" i="1" dirty="0" err="1" smtClean="0"/>
                        <a:t>Changzhi</a:t>
                      </a:r>
                      <a:endParaRPr lang="en-US" i="1" dirty="0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Pipeline</a:t>
                      </a:r>
                      <a:r>
                        <a:rPr lang="en-US" baseline="0" dirty="0" smtClean="0"/>
                        <a:t>  PT  ITS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Harbin     Mudanjiang</a:t>
                      </a:r>
                      <a:endParaRPr lang="en-US" i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16634842"/>
              </p:ext>
            </p:extLst>
          </p:nvPr>
        </p:nvGraphicFramePr>
        <p:xfrm>
          <a:off x="-57150" y="19050"/>
          <a:ext cx="92964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54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Other Lessons:</a:t>
            </a:r>
          </a:p>
          <a:p>
            <a:r>
              <a:rPr lang="en-US" dirty="0" smtClean="0"/>
              <a:t>Put </a:t>
            </a:r>
            <a:r>
              <a:rPr lang="en-US" dirty="0"/>
              <a:t>into place post-implementation monitoring and analysis </a:t>
            </a:r>
            <a:r>
              <a:rPr lang="en-US" dirty="0" smtClean="0"/>
              <a:t>process to make use of enhanced data 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98095704"/>
              </p:ext>
            </p:extLst>
          </p:nvPr>
        </p:nvGraphicFramePr>
        <p:xfrm>
          <a:off x="-57150" y="19050"/>
          <a:ext cx="92964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9406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179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ahua1234.cn/about/uploadfile/201110111318313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436011"/>
            <a:ext cx="2095500" cy="25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ITS Applications</a:t>
            </a:r>
            <a:endParaRPr lang="en-US" dirty="0"/>
          </a:p>
        </p:txBody>
      </p:sp>
      <p:graphicFrame>
        <p:nvGraphicFramePr>
          <p:cNvPr id="27" name="Content Placeholder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234213"/>
              </p:ext>
            </p:extLst>
          </p:nvPr>
        </p:nvGraphicFramePr>
        <p:xfrm>
          <a:off x="1810020" y="2273941"/>
          <a:ext cx="5596310" cy="4142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6" descr="http://edulog.com/images/edutracker/edutracker_screen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1264287"/>
            <a:ext cx="1661791" cy="100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69" b="13281"/>
          <a:stretch/>
        </p:blipFill>
        <p:spPr bwMode="auto">
          <a:xfrm>
            <a:off x="6781800" y="3464679"/>
            <a:ext cx="1600200" cy="108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news.xinhuanet.com/society/2006-12/27/xinsrc_212120327093214042731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0"/>
          <a:stretch/>
        </p:blipFill>
        <p:spPr bwMode="auto">
          <a:xfrm>
            <a:off x="6559253" y="4876758"/>
            <a:ext cx="1066800" cy="13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Phone Screenshot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69" y="5124675"/>
            <a:ext cx="985943" cy="14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248907" y="3474188"/>
            <a:ext cx="1130772" cy="1394736"/>
            <a:chOff x="4816475" y="1889125"/>
            <a:chExt cx="3956050" cy="4700588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475" y="1889125"/>
              <a:ext cx="3956050" cy="470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13"/>
            <p:cNvGrpSpPr>
              <a:grpSpLocks/>
            </p:cNvGrpSpPr>
            <p:nvPr/>
          </p:nvGrpSpPr>
          <p:grpSpPr bwMode="auto">
            <a:xfrm>
              <a:off x="4953000" y="4829175"/>
              <a:ext cx="3648075" cy="1276350"/>
              <a:chOff x="5517140" y="5369069"/>
              <a:chExt cx="2926988" cy="1038873"/>
            </a:xfrm>
          </p:grpSpPr>
          <p:sp>
            <p:nvSpPr>
              <p:cNvPr id="18" name="Oval 7"/>
              <p:cNvSpPr>
                <a:spLocks noChangeArrowheads="1"/>
              </p:cNvSpPr>
              <p:nvPr/>
            </p:nvSpPr>
            <p:spPr bwMode="auto">
              <a:xfrm>
                <a:off x="5517140" y="5369069"/>
                <a:ext cx="138545" cy="55418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 anchorCtr="1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5917190" y="5507181"/>
                <a:ext cx="138545" cy="55418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 anchorCtr="1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6455352" y="5690537"/>
                <a:ext cx="138545" cy="55418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 anchorCtr="1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7167346" y="5927443"/>
                <a:ext cx="138545" cy="55418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 anchorCtr="1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8305583" y="6352524"/>
                <a:ext cx="138545" cy="55418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 anchorCtr="1"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24" name="Picture 2" descr="http://yawningbread.files.wordpress.com/2012/01/pic_201201_0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10" y="1525361"/>
            <a:ext cx="1185552" cy="149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iemens.com/press/pool/de/pp_is/2005/sc_upload_file_is03054281_072dpi_125881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89185"/>
            <a:ext cx="1568631" cy="113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018327639"/>
              </p:ext>
            </p:extLst>
          </p:nvPr>
        </p:nvGraphicFramePr>
        <p:xfrm>
          <a:off x="-57150" y="19050"/>
          <a:ext cx="92964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1919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ITS in GZ, Urumqi, and Wuhan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318279"/>
            <a:ext cx="8229600" cy="510539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2055123268"/>
              </p:ext>
            </p:extLst>
          </p:nvPr>
        </p:nvGraphicFramePr>
        <p:xfrm>
          <a:off x="-57150" y="19050"/>
          <a:ext cx="92964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61999" y="1295400"/>
            <a:ext cx="7622523" cy="5486399"/>
            <a:chOff x="884852" y="1371601"/>
            <a:chExt cx="7105928" cy="5029199"/>
          </a:xfrm>
        </p:grpSpPr>
        <p:grpSp>
          <p:nvGrpSpPr>
            <p:cNvPr id="8" name="Group 7"/>
            <p:cNvGrpSpPr/>
            <p:nvPr/>
          </p:nvGrpSpPr>
          <p:grpSpPr>
            <a:xfrm>
              <a:off x="884852" y="1371601"/>
              <a:ext cx="3153748" cy="4848999"/>
              <a:chOff x="381000" y="1371601"/>
              <a:chExt cx="3153748" cy="4848999"/>
            </a:xfrm>
          </p:grpSpPr>
          <p:pic>
            <p:nvPicPr>
              <p:cNvPr id="1034" name="Picture 10" descr="http://a1623.phobos.apple.com/us/r1000/099/Purple/e5/d4/86/mzl.nrtypsbl.320x480-75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1371601"/>
                <a:ext cx="3048000" cy="457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381000" y="5943601"/>
                <a:ext cx="31537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Mobile App for Guangzhou Real-time Bus Info </a:t>
                </a:r>
                <a:endParaRPr lang="en-US" sz="1200" b="1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012144" y="3593979"/>
              <a:ext cx="29786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Urumqi Bus Dispatching Information Center</a:t>
              </a:r>
              <a:endParaRPr lang="en-US" sz="1200" b="1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501278" y="3980675"/>
              <a:ext cx="3423522" cy="2420125"/>
              <a:chOff x="4324172" y="4077474"/>
              <a:chExt cx="3423522" cy="2420125"/>
            </a:xfrm>
          </p:grpSpPr>
          <p:pic>
            <p:nvPicPr>
              <p:cNvPr id="1028" name="Picture 4" descr="http://upload.hbtv.com.cn/2012/0704/1341371875417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4172" y="4077474"/>
                <a:ext cx="3423522" cy="21431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5580327" y="6220600"/>
                <a:ext cx="9112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Wuhan ETC</a:t>
                </a:r>
                <a:endParaRPr lang="en-US" sz="1200" b="1" dirty="0"/>
              </a:p>
            </p:txBody>
          </p:sp>
        </p:grpSp>
      </p:grpSp>
      <p:pic>
        <p:nvPicPr>
          <p:cNvPr id="10" name="Picture 4" descr="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73" y="1295400"/>
            <a:ext cx="3964922" cy="217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3"/>
          <p:cNvSpPr txBox="1">
            <a:spLocks/>
          </p:cNvSpPr>
          <p:nvPr/>
        </p:nvSpPr>
        <p:spPr>
          <a:xfrm>
            <a:off x="685800" y="1295400"/>
            <a:ext cx="8229600" cy="5280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ITS in </a:t>
            </a:r>
            <a:r>
              <a:rPr lang="en-US" b="1" dirty="0"/>
              <a:t>GZ, Urumqi, and Wuhan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435280"/>
              </p:ext>
            </p:extLst>
          </p:nvPr>
        </p:nvGraphicFramePr>
        <p:xfrm>
          <a:off x="457200" y="1371600"/>
          <a:ext cx="8153400" cy="457199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4872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Guangzhou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Urumqi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Wuhan</a:t>
                      </a:r>
                      <a:endParaRPr lang="en-US" dirty="0"/>
                    </a:p>
                  </a:txBody>
                  <a:tcPr anchor="ctr"/>
                </a:tc>
              </a:tr>
              <a:tr h="12014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ATC. Intersections </a:t>
                      </a:r>
                    </a:p>
                    <a:p>
                      <a:pPr algn="ctr"/>
                      <a:r>
                        <a:rPr lang="en-US" dirty="0" smtClean="0"/>
                        <a:t>(financed by the bank)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426</a:t>
                      </a:r>
                      <a:endParaRPr lang="en-US" dirty="0"/>
                    </a:p>
                  </a:txBody>
                  <a:tcPr anchor="ctr"/>
                </a:tc>
              </a:tr>
              <a:tr h="8409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ATC</a:t>
                      </a:r>
                    </a:p>
                    <a:p>
                      <a:pPr algn="ctr"/>
                      <a:r>
                        <a:rPr lang="en-US" dirty="0" smtClean="0"/>
                        <a:t>(current</a:t>
                      </a:r>
                      <a:r>
                        <a:rPr lang="en-US" baseline="0" dirty="0" smtClean="0"/>
                        <a:t> total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About 800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426</a:t>
                      </a:r>
                      <a:endParaRPr lang="en-US" dirty="0"/>
                    </a:p>
                  </a:txBody>
                  <a:tcPr anchor="ctr"/>
                </a:tc>
              </a:tr>
              <a:tr h="12014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Buses</a:t>
                      </a:r>
                      <a:r>
                        <a:rPr lang="en-US" baseline="0" dirty="0" smtClean="0"/>
                        <a:t> with GPS</a:t>
                      </a:r>
                    </a:p>
                    <a:p>
                      <a:pPr algn="ctr"/>
                      <a:r>
                        <a:rPr lang="en-US" baseline="0" dirty="0" smtClean="0"/>
                        <a:t>(financed by the bank)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289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700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8409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Buses with GPS</a:t>
                      </a:r>
                    </a:p>
                    <a:p>
                      <a:pPr algn="ctr"/>
                      <a:r>
                        <a:rPr lang="en-US" dirty="0" smtClean="0"/>
                        <a:t>(current</a:t>
                      </a:r>
                      <a:r>
                        <a:rPr lang="en-US" baseline="0" dirty="0" smtClean="0"/>
                        <a:t> total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About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10,000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2442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About 10,000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15361031"/>
              </p:ext>
            </p:extLst>
          </p:nvPr>
        </p:nvGraphicFramePr>
        <p:xfrm>
          <a:off x="-57150" y="19050"/>
          <a:ext cx="92964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76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ITS in </a:t>
            </a:r>
            <a:r>
              <a:rPr lang="en-US" b="1" dirty="0"/>
              <a:t>GZ, Urumqi, and Wuhan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951812"/>
              </p:ext>
            </p:extLst>
          </p:nvPr>
        </p:nvGraphicFramePr>
        <p:xfrm>
          <a:off x="457200" y="1371600"/>
          <a:ext cx="8153400" cy="457199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4872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Guangzhou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Urumqi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Wuhan</a:t>
                      </a:r>
                      <a:endParaRPr lang="en-US" dirty="0"/>
                    </a:p>
                  </a:txBody>
                  <a:tcPr anchor="ctr"/>
                </a:tc>
              </a:tr>
              <a:tr h="12014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ATC. Intersections </a:t>
                      </a:r>
                    </a:p>
                    <a:p>
                      <a:pPr algn="ctr"/>
                      <a:r>
                        <a:rPr lang="en-US" dirty="0" smtClean="0"/>
                        <a:t>(financed by the bank)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426</a:t>
                      </a:r>
                      <a:endParaRPr lang="en-US" dirty="0"/>
                    </a:p>
                  </a:txBody>
                  <a:tcPr anchor="ctr"/>
                </a:tc>
              </a:tr>
              <a:tr h="8409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ATC</a:t>
                      </a:r>
                    </a:p>
                    <a:p>
                      <a:pPr algn="ctr"/>
                      <a:r>
                        <a:rPr lang="en-US" dirty="0" smtClean="0"/>
                        <a:t>(current</a:t>
                      </a:r>
                      <a:r>
                        <a:rPr lang="en-US" baseline="0" dirty="0" smtClean="0"/>
                        <a:t> total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About 800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426</a:t>
                      </a:r>
                      <a:endParaRPr lang="en-US" dirty="0"/>
                    </a:p>
                  </a:txBody>
                  <a:tcPr anchor="ctr"/>
                </a:tc>
              </a:tr>
              <a:tr h="12014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Buses</a:t>
                      </a:r>
                      <a:r>
                        <a:rPr lang="en-US" baseline="0" dirty="0" smtClean="0"/>
                        <a:t> with GPS</a:t>
                      </a:r>
                    </a:p>
                    <a:p>
                      <a:pPr algn="ctr"/>
                      <a:r>
                        <a:rPr lang="en-US" baseline="0" dirty="0" smtClean="0"/>
                        <a:t>(financed by the bank)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289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700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8409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Buses with GPS</a:t>
                      </a:r>
                    </a:p>
                    <a:p>
                      <a:pPr algn="ctr"/>
                      <a:r>
                        <a:rPr lang="en-US" dirty="0" smtClean="0"/>
                        <a:t>(current</a:t>
                      </a:r>
                      <a:r>
                        <a:rPr lang="en-US" baseline="0" dirty="0" smtClean="0"/>
                        <a:t> total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About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10,000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2442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About 10,000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96493535"/>
              </p:ext>
            </p:extLst>
          </p:nvPr>
        </p:nvGraphicFramePr>
        <p:xfrm>
          <a:off x="-57150" y="19050"/>
          <a:ext cx="92964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62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Diagram 53"/>
          <p:cNvGraphicFramePr/>
          <p:nvPr>
            <p:extLst>
              <p:ext uri="{D42A27DB-BD31-4B8C-83A1-F6EECF244321}">
                <p14:modId xmlns:p14="http://schemas.microsoft.com/office/powerpoint/2010/main" val="2328876362"/>
              </p:ext>
            </p:extLst>
          </p:nvPr>
        </p:nvGraphicFramePr>
        <p:xfrm>
          <a:off x="-57150" y="19050"/>
          <a:ext cx="92964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5334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Major Achievements:  Urumqi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Transformed concept into practical, operating system in daily use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Reduced  </a:t>
            </a:r>
            <a:r>
              <a:rPr lang="en-US" sz="3200" dirty="0"/>
              <a:t>PT </a:t>
            </a:r>
            <a:r>
              <a:rPr lang="en-US" sz="3200" dirty="0" smtClean="0"/>
              <a:t>fatalities (10 in 2008          1 in 2012)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Reduced PT fuel </a:t>
            </a:r>
            <a:r>
              <a:rPr lang="en-US" sz="3200" dirty="0" smtClean="0"/>
              <a:t>consumption, operating costs</a:t>
            </a:r>
            <a:endParaRPr lang="en-US" sz="3200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4" name="Picture 6" descr="DSC0387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10" y="3200400"/>
            <a:ext cx="5105400" cy="3396900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6114610" y="2209800"/>
            <a:ext cx="685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5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Diagram 53"/>
          <p:cNvGraphicFramePr/>
          <p:nvPr>
            <p:extLst>
              <p:ext uri="{D42A27DB-BD31-4B8C-83A1-F6EECF244321}">
                <p14:modId xmlns:p14="http://schemas.microsoft.com/office/powerpoint/2010/main" val="1343866446"/>
              </p:ext>
            </p:extLst>
          </p:nvPr>
        </p:nvGraphicFramePr>
        <p:xfrm>
          <a:off x="-57150" y="19050"/>
          <a:ext cx="92964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685800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Increased bus passenger volume, from 200,00/day  (2008) to 450,000 (2012)</a:t>
            </a:r>
          </a:p>
        </p:txBody>
      </p:sp>
      <p:pic>
        <p:nvPicPr>
          <p:cNvPr id="3074" name="Picture 2" descr="未命名-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4" y="2057400"/>
            <a:ext cx="6917886" cy="465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21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Diagram 53"/>
          <p:cNvGraphicFramePr/>
          <p:nvPr>
            <p:extLst>
              <p:ext uri="{D42A27DB-BD31-4B8C-83A1-F6EECF244321}">
                <p14:modId xmlns:p14="http://schemas.microsoft.com/office/powerpoint/2010/main" val="716437386"/>
              </p:ext>
            </p:extLst>
          </p:nvPr>
        </p:nvGraphicFramePr>
        <p:xfrm>
          <a:off x="-57150" y="19050"/>
          <a:ext cx="92964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68580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Significantly improved customer satisfaction </a:t>
            </a:r>
          </a:p>
        </p:txBody>
      </p:sp>
      <p:pic>
        <p:nvPicPr>
          <p:cNvPr id="5" name="Picture 7" descr="未命名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934200" cy="462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731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3278</TotalTime>
  <Words>792</Words>
  <Application>Microsoft Office PowerPoint</Application>
  <PresentationFormat>On-screen Show (4:3)</PresentationFormat>
  <Paragraphs>225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SDN Week - Low Cost ICT Solutions for Transportation Planning and Management  </vt:lpstr>
      <vt:lpstr>Urban Transport Projects with ITS Component</vt:lpstr>
      <vt:lpstr>Typical ITS Applications</vt:lpstr>
      <vt:lpstr>ITS in GZ, Urumqi, and Wuhan</vt:lpstr>
      <vt:lpstr>ITS in GZ, Urumqi, and Wuhan</vt:lpstr>
      <vt:lpstr>ITS in GZ, Urumqi, and Wuhan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Walkability Metric for Chinese TOD</dc:title>
  <dc:creator>Li Qu</dc:creator>
  <cp:lastModifiedBy>Yan Zong</cp:lastModifiedBy>
  <cp:revision>138</cp:revision>
  <dcterms:created xsi:type="dcterms:W3CDTF">2013-01-16T01:19:37Z</dcterms:created>
  <dcterms:modified xsi:type="dcterms:W3CDTF">2013-02-27T13:57:38Z</dcterms:modified>
</cp:coreProperties>
</file>