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8" r:id="rId1"/>
    <p:sldMasterId id="2147484438" r:id="rId2"/>
    <p:sldMasterId id="2147484478" r:id="rId3"/>
    <p:sldMasterId id="2147484491" r:id="rId4"/>
  </p:sldMasterIdLst>
  <p:notesMasterIdLst>
    <p:notesMasterId r:id="rId14"/>
  </p:notesMasterIdLst>
  <p:sldIdLst>
    <p:sldId id="498" r:id="rId5"/>
    <p:sldId id="434" r:id="rId6"/>
    <p:sldId id="506" r:id="rId7"/>
    <p:sldId id="503" r:id="rId8"/>
    <p:sldId id="497" r:id="rId9"/>
    <p:sldId id="495" r:id="rId10"/>
    <p:sldId id="507" r:id="rId11"/>
    <p:sldId id="514" r:id="rId12"/>
    <p:sldId id="515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09B"/>
    <a:srgbClr val="003399"/>
    <a:srgbClr val="FFFF99"/>
    <a:srgbClr val="64B3E8"/>
    <a:srgbClr val="9F3182"/>
    <a:srgbClr val="000000"/>
    <a:srgbClr val="25B146"/>
    <a:srgbClr val="F80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8770" autoAdjust="0"/>
  </p:normalViewPr>
  <p:slideViewPr>
    <p:cSldViewPr snapToGrid="0">
      <p:cViewPr>
        <p:scale>
          <a:sx n="100" d="100"/>
          <a:sy n="100" d="100"/>
        </p:scale>
        <p:origin x="-1998" y="-432"/>
      </p:cViewPr>
      <p:guideLst>
        <p:guide orient="horz" pos="2167"/>
        <p:guide pos="30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98" d="100"/>
          <a:sy n="98" d="100"/>
        </p:scale>
        <p:origin x="-360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96F68C-5ADE-4313-A476-A41736C8AE8B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2162C1-A21F-4436-BE60-A9E311982F7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802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162C1-A21F-4436-BE60-A9E311982F72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11B21-4FCD-4083-895A-0859BF528E43}" type="slidenum">
              <a:rPr lang="pt-B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7514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162C1-A21F-4436-BE60-A9E311982F7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162C1-A21F-4436-BE60-A9E311982F7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17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4F424D-ECBB-4F3B-9B20-65726503A6BB}" type="slidenum">
              <a:rPr lang="pt-BR" smtClean="0">
                <a:solidFill>
                  <a:prstClr val="black"/>
                </a:solidFill>
              </a:rPr>
              <a:pPr eaLnBrk="1" hangingPunct="1"/>
              <a:t>5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E1AB-22D1-E84E-BCD3-D60541006FA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E1AB-22D1-E84E-BCD3-D60541006FA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E1AB-22D1-E84E-BCD3-D60541006FA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E1AB-22D1-E84E-BCD3-D60541006FA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84175" y="401638"/>
            <a:ext cx="8348663" cy="535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395537" y="3356992"/>
            <a:ext cx="8324601" cy="72007"/>
            <a:chOff x="352425" y="3324225"/>
            <a:chExt cx="8443913" cy="166688"/>
          </a:xfrm>
        </p:grpSpPr>
        <p:sp>
          <p:nvSpPr>
            <p:cNvPr id="6" name="Retângulo 5"/>
            <p:cNvSpPr/>
            <p:nvPr/>
          </p:nvSpPr>
          <p:spPr>
            <a:xfrm>
              <a:off x="352425" y="3324225"/>
              <a:ext cx="8443913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52425" y="3424238"/>
              <a:ext cx="8443913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4944" y="176466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2456" y="36301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C5CA11-F235-4CCE-A067-7102A2AB3B6C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32606A-D45B-47B1-8814-DAFDB028A17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 bwMode="auto">
          <a:xfrm>
            <a:off x="327025" y="5894388"/>
            <a:ext cx="8469313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 userDrawn="1"/>
        </p:nvSpPr>
        <p:spPr bwMode="auto">
          <a:xfrm>
            <a:off x="328613" y="5994400"/>
            <a:ext cx="8467725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6308725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690D-42FC-41CE-A8FB-7F97ACC72E2B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FE2A-D7DF-4348-A3EC-34A4F9A3EAA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2986-9107-41B4-87B0-5040ED39999C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F1CC-D4FD-4EA6-96BE-C15E4FF932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6AB5B2-5DB9-7E4F-BDA5-59A7F9B93D03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82AE2B6-FD3A-8C48-8510-982743E1DD9A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7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44816" cy="576064"/>
          </a:xfrm>
        </p:spPr>
        <p:txBody>
          <a:bodyPr/>
          <a:lstStyle/>
          <a:p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092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4FC6EBC-E7E0-584B-860C-883DEC9790A5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AA6867D-5E3E-3E44-89DE-6B83ED4E383B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9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5B8582B-8E54-1942-AD6B-5783C55EC074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C67FA87-5286-9242-BF9A-C9631FF100AD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2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974B4897-B55F-8A43-A8E9-22B0C23BCB35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00B4F7A9-698E-8642-A4E2-E5328C780967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8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202B0C4D-B6A4-8047-8801-ED3D0F82E3A3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DF7796A-5B13-984F-A051-883ED162D35F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0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3F485732-1947-B24F-AC65-A6ED8CAB3DE8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165EAA3-9D6A-C040-BE18-AE056FD95558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46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18B7885-A1F0-1B46-9000-B8C2F04D721A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FDCF1744-28C9-7844-886B-2A1B0CD78EBB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347663" y="493713"/>
            <a:ext cx="8467725" cy="52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323850" y="1440560"/>
            <a:ext cx="8491538" cy="66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 userDrawn="1"/>
        </p:nvSpPr>
        <p:spPr bwMode="auto">
          <a:xfrm>
            <a:off x="335756" y="1540573"/>
            <a:ext cx="8479631" cy="66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327025" y="5894388"/>
            <a:ext cx="8469313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8613" y="5994400"/>
            <a:ext cx="8467725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6308725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73353"/>
            <a:ext cx="8229600" cy="40233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2" y="301752"/>
            <a:ext cx="8229600" cy="1106424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98B853-0CF1-4B48-8DC4-6AD8BBA7FC9F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86DC6F-80CA-4AF0-9CA0-A2DBE7D735E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888497F-6C5B-AC48-B605-AB2E8685A03B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0CB5953A-80D1-5245-B42F-258220589FFA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4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517D42C6-2C74-BE46-888B-C696F9FEF46A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9A84299C-3C4B-E047-A363-928B61323BB9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3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EB78319-5B38-1F43-8D12-EE2C7B01C271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E477E1B-1442-344B-8D17-348F1B18AC7A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26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F29A8D4-197F-BD4A-9A2F-E66F15E156CE}" type="datetimeFigureOut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AEA1515-1E7B-9446-AC5A-C8380C45170F}" type="slidenum">
              <a:rPr lang="pt-BR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3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2547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71547"/>
            <a:ext cx="8229600" cy="5083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2F48AF3D-45AB-7044-97D9-31BC413F8E78}" type="datetimeFigureOut">
              <a:rPr lang="pt-BR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65CE07E-C99A-B64C-95FE-326E8E12F628}" type="slidenum">
              <a:rPr lang="pt-BR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78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9F5DBF86-5F1F-7D40-8B31-D4B95858AA18}" type="datetimeFigureOut">
              <a:rPr lang="pt-BR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166B5E-CCF0-D44B-A780-CDEF82B3C271}" type="slidenum">
              <a:rPr lang="pt-BR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28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D269CF0C-A355-4541-82B9-1E1BD7A43EB7}" type="datetimeFigureOut">
              <a:rPr lang="pt-BR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16/01/2015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FC92ABD-A518-1D45-883E-8908A4F73E72}" type="slidenum">
              <a:rPr lang="pt-BR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428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4316FF3-0484-BD47-A04C-03BC83C36B85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376D07C-9A18-984C-A100-24620EEA2CFC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46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17AF45E-05E0-2E46-9C41-D2E803D331D4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D5A812D-1383-4648-8B04-D162DF3FE536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6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EDCD269-DCA7-1940-8FB6-549EA5FFF048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026BBFE-C414-134D-A3DE-A25F87506E4B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84048" y="2807208"/>
            <a:ext cx="8348472" cy="2998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1" name="Grupo 10"/>
          <p:cNvGrpSpPr/>
          <p:nvPr userDrawn="1"/>
        </p:nvGrpSpPr>
        <p:grpSpPr>
          <a:xfrm flipV="1">
            <a:off x="755576" y="4365102"/>
            <a:ext cx="7704856" cy="45719"/>
            <a:chOff x="388938" y="4338638"/>
            <a:chExt cx="8443912" cy="166687"/>
          </a:xfrm>
        </p:grpSpPr>
        <p:sp>
          <p:nvSpPr>
            <p:cNvPr id="6" name="Retângulo 5"/>
            <p:cNvSpPr/>
            <p:nvPr/>
          </p:nvSpPr>
          <p:spPr>
            <a:xfrm>
              <a:off x="388938" y="4338638"/>
              <a:ext cx="8443912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88938" y="4438650"/>
              <a:ext cx="8443912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4583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A57561-E036-4B31-8B98-A0E4A76EFADC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C349D9-F7DA-4E6B-9843-83E9E5A3D33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6308725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 userDrawn="1"/>
        </p:nvSpPr>
        <p:spPr bwMode="auto">
          <a:xfrm>
            <a:off x="327025" y="5894388"/>
            <a:ext cx="8469313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 userDrawn="1"/>
        </p:nvSpPr>
        <p:spPr bwMode="auto">
          <a:xfrm>
            <a:off x="328613" y="5994400"/>
            <a:ext cx="8467725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4A68B7A-9870-4142-82D5-7894AF6767AA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DA9DF63-538F-DA49-B862-C524165787C5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21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E725E5D-9CFC-0240-924B-F336A132D67E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2F2BF2B-B9D4-5F4E-852C-8EBA94C295C9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15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5F40420-4D9E-254F-94AD-B87AA5ED77FA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7B6F4FE-80FC-CC4B-957F-A323B7AEAD63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15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076056" y="2132856"/>
            <a:ext cx="3563888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Localização de Instalações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600400" cy="766936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Luiz Eduardo</a:t>
            </a:r>
            <a:endParaRPr lang="pt-BR" dirty="0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C61164E-BD30-F244-AA67-F0C8E09E6978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8EE9E3F-63E6-D649-9782-6F0367C87CFB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4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E55F522-C135-0849-929E-96CEB5A4264C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56EFAEA-6D42-024F-859D-C3476302A03E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75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A31BBA2-5DD1-B643-957F-53381FACB43B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DBA4D4B-2B54-CD47-ABB0-EC5FD3607AB3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32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F34BD60-01DC-CF46-A7EA-8FF06C261320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9640BF9-E475-414D-AB1D-BBB22220A7AB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34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B9CF8B4-D751-F341-BAE5-D61F016D0EA5}" type="datetimeFigureOut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16/01/2015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61706EB-2EC0-1141-B94B-7635B59D9268}" type="slidenum">
              <a:rPr lang="pt-BR">
                <a:solidFill>
                  <a:prstClr val="black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pt-BR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21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F5CBDC-E6B9-46FE-8F24-AD0EB0A0FF1F}" type="datetimeFigureOut">
              <a:rPr lang="pt-BR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16/01/2015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C9C99B8-A15D-4739-A069-91D40FE15CCB}" type="slidenum">
              <a:rPr lang="pt-BR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50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5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Retângulo 6"/>
            <p:cNvSpPr/>
            <p:nvPr userDrawn="1"/>
          </p:nvSpPr>
          <p:spPr>
            <a:xfrm>
              <a:off x="347663" y="493713"/>
              <a:ext cx="8467725" cy="5248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323850" y="1440560"/>
              <a:ext cx="8491538" cy="66675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335756" y="1540573"/>
              <a:ext cx="8479631" cy="66675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tângulo 9"/>
            <p:cNvSpPr/>
            <p:nvPr userDrawn="1"/>
          </p:nvSpPr>
          <p:spPr>
            <a:xfrm>
              <a:off x="327025" y="5894388"/>
              <a:ext cx="8469313" cy="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Retângulo 10"/>
            <p:cNvSpPr/>
            <p:nvPr userDrawn="1"/>
          </p:nvSpPr>
          <p:spPr>
            <a:xfrm>
              <a:off x="328613" y="5994400"/>
              <a:ext cx="8467725" cy="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23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2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155504-6A0D-462A-A1C2-A4C1681BBAE7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13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737E81-CBCB-431E-97A2-FDF87BC5059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6308725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667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57129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4175" y="1052513"/>
            <a:ext cx="41402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6775" y="1052513"/>
            <a:ext cx="4141788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036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681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959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81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28673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7775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902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16713" y="274638"/>
            <a:ext cx="2109787" cy="63230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4175" y="274638"/>
            <a:ext cx="6180138" cy="63230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13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tângulo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347663" y="493713"/>
              <a:ext cx="8467725" cy="5248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tângulo 9"/>
            <p:cNvSpPr/>
            <p:nvPr userDrawn="1"/>
          </p:nvSpPr>
          <p:spPr>
            <a:xfrm>
              <a:off x="323850" y="1440560"/>
              <a:ext cx="8491538" cy="66675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Retângulo 10"/>
            <p:cNvSpPr/>
            <p:nvPr userDrawn="1"/>
          </p:nvSpPr>
          <p:spPr>
            <a:xfrm>
              <a:off x="335756" y="1540573"/>
              <a:ext cx="8479631" cy="66675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Retângulo 11"/>
            <p:cNvSpPr/>
            <p:nvPr userDrawn="1"/>
          </p:nvSpPr>
          <p:spPr>
            <a:xfrm>
              <a:off x="327025" y="5894388"/>
              <a:ext cx="8469313" cy="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" name="Retângulo 12"/>
            <p:cNvSpPr/>
            <p:nvPr userDrawn="1"/>
          </p:nvSpPr>
          <p:spPr>
            <a:xfrm>
              <a:off x="328613" y="5994400"/>
              <a:ext cx="8467725" cy="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2655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266315"/>
            <a:ext cx="4040188" cy="3430397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2655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266315"/>
            <a:ext cx="4041775" cy="3430397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E8A5EA-9A99-4D9F-AF5B-9C36B29A36A0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15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1A1310-4FBA-4276-98C2-A16AEC0D36F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6308725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" name="Retângulo 4"/>
            <p:cNvSpPr/>
            <p:nvPr userDrawn="1"/>
          </p:nvSpPr>
          <p:spPr>
            <a:xfrm>
              <a:off x="347663" y="493713"/>
              <a:ext cx="8467725" cy="5248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" name="Retângulo 5"/>
            <p:cNvSpPr/>
            <p:nvPr userDrawn="1"/>
          </p:nvSpPr>
          <p:spPr>
            <a:xfrm>
              <a:off x="323850" y="1440560"/>
              <a:ext cx="8491538" cy="66675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Retângulo 6"/>
            <p:cNvSpPr/>
            <p:nvPr userDrawn="1"/>
          </p:nvSpPr>
          <p:spPr>
            <a:xfrm>
              <a:off x="335756" y="1540573"/>
              <a:ext cx="8479631" cy="66675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327025" y="5894388"/>
              <a:ext cx="8469313" cy="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328613" y="5994400"/>
              <a:ext cx="8467725" cy="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825A-27D1-4905-A5BC-C49D2020913E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11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39B1-5852-4E7A-B31E-03A9A30374D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6308725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47663" y="493713"/>
            <a:ext cx="8467725" cy="52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7025" y="5894388"/>
            <a:ext cx="8469313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8613" y="5994400"/>
            <a:ext cx="8467725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C75BC-FFCB-4BC4-8853-81A594E5DADF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6E3FA-95A8-4806-AA75-C88F1C6DBC1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7663" y="493713"/>
            <a:ext cx="8467725" cy="52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 rot="5400000">
            <a:off x="879329" y="3079645"/>
            <a:ext cx="5259035" cy="6654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 rot="5400000">
            <a:off x="975615" y="3079878"/>
            <a:ext cx="5260854" cy="6654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27025" y="5894388"/>
            <a:ext cx="8469313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28613" y="5994400"/>
            <a:ext cx="8467725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346" y="5016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663701"/>
            <a:ext cx="3008313" cy="4042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B2F1-817B-4E73-B5B2-D39E220A4904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3F67-37AC-4F2B-AEE4-F06F9D54261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7663" y="493713"/>
            <a:ext cx="8467725" cy="524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7025" y="5894388"/>
            <a:ext cx="8469313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8613" y="5994400"/>
            <a:ext cx="8467725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38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B6BA-A251-4F94-B495-EE617D774DD5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CC3C-B3E7-4260-8498-EADF0FC6CEF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A90456-396B-48B1-AEEE-8DEA3C4DC3DC}" type="datetimeFigureOut">
              <a:rPr lang="pt-BR"/>
              <a:pPr>
                <a:defRPr/>
              </a:pPr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6FF9C0-DB81-4F8C-AA6B-559EAB67E2A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39" r:id="rId10"/>
    <p:sldLayoutId id="21474842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7242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72428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72428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72428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7242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7242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7242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7242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7242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43625"/>
            <a:ext cx="584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95288" y="115888"/>
            <a:ext cx="74469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título</a:t>
            </a:r>
          </a:p>
        </p:txBody>
      </p:sp>
      <p:pic>
        <p:nvPicPr>
          <p:cNvPr id="1028" name="Imagem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323850" y="1125538"/>
            <a:ext cx="864076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5036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BankGothic Lt BT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BankGothic Lt BT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BankGothic Lt BT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BankGothic Lt BT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BankGothic Lt BT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BankGothic Lt BT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BankGothic Lt BT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BankGothic Lt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Arial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/>
          <a:ea typeface="Arial" charset="0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75"/>
            <a:ext cx="469423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 userDrawn="1"/>
        </p:nvSpPr>
        <p:spPr>
          <a:xfrm>
            <a:off x="395288" y="115888"/>
            <a:ext cx="8424862" cy="576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sz="3200">
              <a:solidFill>
                <a:prstClr val="white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5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274638"/>
            <a:ext cx="8442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052513"/>
            <a:ext cx="8434388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0"/>
            <a:endParaRPr lang="pt-BR" altLang="pt-BR" smtClean="0"/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205828" name="Rectangle 4"/>
          <p:cNvSpPr>
            <a:spLocks noChangeArrowheads="1"/>
          </p:cNvSpPr>
          <p:nvPr userDrawn="1"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29" name="Rectangle 5"/>
          <p:cNvSpPr>
            <a:spLocks noChangeArrowheads="1"/>
          </p:cNvSpPr>
          <p:nvPr userDrawn="1"/>
        </p:nvSpPr>
        <p:spPr bwMode="auto">
          <a:xfrm>
            <a:off x="0" y="6669088"/>
            <a:ext cx="9144000" cy="53975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85725" indent="-85725" algn="l" rtl="0" fontAlgn="base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2438" indent="-1873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811213" indent="-179388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166813" indent="-176213" algn="l" rtl="0" fontAlgn="base">
        <a:spcBef>
          <a:spcPct val="20000"/>
        </a:spcBef>
        <a:spcAft>
          <a:spcPct val="0"/>
        </a:spcAft>
        <a:buChar char="–"/>
        <a:defRPr sz="1200" i="1">
          <a:solidFill>
            <a:schemeClr val="tx1"/>
          </a:solidFill>
          <a:latin typeface="+mn-lt"/>
        </a:defRPr>
      </a:lvl4pPr>
      <a:lvl5pPr marL="1435100" indent="-889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1892300" indent="-889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349500" indent="-889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2806700" indent="-889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263900" indent="-889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1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7" y="7131"/>
            <a:ext cx="9134473" cy="68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269875" y="4791327"/>
            <a:ext cx="8604250" cy="10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950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9509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Night Delivery Program in São Paulo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9509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9509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Time to Increase Productivity </a:t>
            </a:r>
            <a:endParaRPr kumimoji="0" lang="pt-BR" altLang="pt-BR" sz="3800" b="1" i="0" u="none" strike="noStrike" kern="0" cap="none" spc="0" normalizeH="0" baseline="0" noProof="0" dirty="0" smtClean="0">
              <a:ln>
                <a:noFill/>
              </a:ln>
              <a:solidFill>
                <a:srgbClr val="39509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3122" y="511371"/>
            <a:ext cx="638110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TRANSFORMING TRANSPORTATION 2015</a:t>
            </a:r>
          </a:p>
          <a:p>
            <a:pPr algn="ctr"/>
            <a:r>
              <a:rPr lang="pt-BR" sz="2000" b="1" dirty="0" err="1" smtClean="0">
                <a:solidFill>
                  <a:schemeClr val="bg1"/>
                </a:solidFill>
              </a:rPr>
              <a:t>Smart</a:t>
            </a:r>
            <a:r>
              <a:rPr lang="pt-BR" sz="2000" b="1" dirty="0" smtClean="0">
                <a:solidFill>
                  <a:schemeClr val="bg1"/>
                </a:solidFill>
              </a:rPr>
              <a:t> Cities for </a:t>
            </a:r>
            <a:r>
              <a:rPr lang="pt-BR" sz="2000" b="1" dirty="0" err="1" smtClean="0">
                <a:solidFill>
                  <a:schemeClr val="bg1"/>
                </a:solidFill>
              </a:rPr>
              <a:t>Shared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Prosperity</a:t>
            </a:r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Washington DC  -  </a:t>
            </a:r>
            <a:r>
              <a:rPr lang="pt-BR" sz="1600" dirty="0" err="1" smtClean="0">
                <a:solidFill>
                  <a:schemeClr val="bg1"/>
                </a:solidFill>
              </a:rPr>
              <a:t>January</a:t>
            </a:r>
            <a:r>
              <a:rPr lang="pt-BR" sz="1600" dirty="0" smtClean="0">
                <a:solidFill>
                  <a:schemeClr val="bg1"/>
                </a:solidFill>
              </a:rPr>
              <a:t> 15 – 16, 2015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67460" y="1937529"/>
            <a:ext cx="748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World Bank </a:t>
            </a:r>
            <a:r>
              <a:rPr lang="pt-BR" dirty="0" err="1" smtClean="0">
                <a:solidFill>
                  <a:schemeClr val="bg1"/>
                </a:solidFill>
              </a:rPr>
              <a:t>Group</a:t>
            </a:r>
            <a:r>
              <a:rPr lang="pt-BR" dirty="0" smtClean="0">
                <a:solidFill>
                  <a:schemeClr val="bg1"/>
                </a:solidFill>
              </a:rPr>
              <a:t> - EMBARQ - World </a:t>
            </a:r>
            <a:r>
              <a:rPr lang="pt-BR" dirty="0" err="1" smtClean="0">
                <a:solidFill>
                  <a:schemeClr val="bg1"/>
                </a:solidFill>
              </a:rPr>
              <a:t>Resources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Institute</a:t>
            </a:r>
            <a:r>
              <a:rPr lang="pt-BR" dirty="0" smtClean="0">
                <a:solidFill>
                  <a:schemeClr val="bg1"/>
                </a:solidFill>
              </a:rPr>
              <a:t> -  PRESENT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7999" y="62972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39509B"/>
                </a:solidFill>
              </a:rPr>
              <a:t>Maurício </a:t>
            </a:r>
            <a:r>
              <a:rPr lang="pt-BR" dirty="0" err="1" smtClean="0">
                <a:solidFill>
                  <a:srgbClr val="39509B"/>
                </a:solidFill>
              </a:rPr>
              <a:t>Losada</a:t>
            </a:r>
            <a:endParaRPr lang="pt-BR" dirty="0">
              <a:solidFill>
                <a:srgbClr val="3950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ítulo 10"/>
          <p:cNvSpPr>
            <a:spLocks noGrp="1"/>
          </p:cNvSpPr>
          <p:nvPr>
            <p:ph type="title"/>
          </p:nvPr>
        </p:nvSpPr>
        <p:spPr>
          <a:xfrm>
            <a:off x="2333318" y="1227954"/>
            <a:ext cx="4477364" cy="587183"/>
          </a:xfrm>
        </p:spPr>
        <p:txBody>
          <a:bodyPr/>
          <a:lstStyle/>
          <a:p>
            <a:pPr algn="ctr"/>
            <a:r>
              <a:rPr lang="pt-BR" sz="1800" b="1" dirty="0" smtClean="0">
                <a:latin typeface="Calibri" pitchFamily="34" charset="0"/>
                <a:cs typeface="Calibri" pitchFamily="34" charset="0"/>
              </a:rPr>
              <a:t> Volume </a:t>
            </a:r>
            <a:r>
              <a:rPr lang="pt-BR" sz="1800" b="1" dirty="0" err="1" smtClean="0">
                <a:latin typeface="Calibri" pitchFamily="34" charset="0"/>
                <a:cs typeface="Calibri" pitchFamily="34" charset="0"/>
              </a:rPr>
              <a:t>Vehicles</a:t>
            </a:r>
            <a:r>
              <a:rPr lang="pt-BR" sz="1800" b="1" dirty="0" smtClean="0">
                <a:latin typeface="Calibri" pitchFamily="34" charset="0"/>
                <a:cs typeface="Calibri" pitchFamily="34" charset="0"/>
              </a:rPr>
              <a:t>  - Mini Anel Viário</a:t>
            </a:r>
            <a:endParaRPr lang="pt-BR" sz="1800" b="1" dirty="0" smtClean="0">
              <a:solidFill>
                <a:srgbClr val="072428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6" name="Group 278"/>
          <p:cNvGrpSpPr>
            <a:grpSpLocks/>
          </p:cNvGrpSpPr>
          <p:nvPr/>
        </p:nvGrpSpPr>
        <p:grpSpPr bwMode="auto">
          <a:xfrm>
            <a:off x="434873" y="1870364"/>
            <a:ext cx="7603448" cy="3745003"/>
            <a:chOff x="224" y="1401"/>
            <a:chExt cx="5563" cy="2740"/>
          </a:xfrm>
        </p:grpSpPr>
        <p:sp>
          <p:nvSpPr>
            <p:cNvPr id="277" name="Text Box 6"/>
            <p:cNvSpPr txBox="1">
              <a:spLocks noChangeArrowheads="1"/>
            </p:cNvSpPr>
            <p:nvPr/>
          </p:nvSpPr>
          <p:spPr bwMode="auto">
            <a:xfrm>
              <a:off x="736" y="3963"/>
              <a:ext cx="7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50000">
                        <a:srgbClr val="E1FFE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99CCFF"/>
                </a:buClr>
                <a:defRPr/>
              </a:pPr>
              <a:r>
                <a:rPr lang="pt-BR" sz="1000" kern="0" dirty="0" err="1" smtClean="0">
                  <a:solidFill>
                    <a:srgbClr val="000000"/>
                  </a:solidFill>
                  <a:latin typeface="Arial" charset="0"/>
                </a:rPr>
                <a:t>Source</a:t>
              </a:r>
              <a:r>
                <a:rPr lang="pt-BR" sz="1000" kern="0" dirty="0" smtClean="0">
                  <a:solidFill>
                    <a:srgbClr val="000000"/>
                  </a:solidFill>
                  <a:latin typeface="Arial" charset="0"/>
                </a:rPr>
                <a:t>: CET</a:t>
              </a:r>
              <a:endParaRPr lang="pt-BR" sz="1800" b="1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78" name="Group 276"/>
            <p:cNvGrpSpPr>
              <a:grpSpLocks/>
            </p:cNvGrpSpPr>
            <p:nvPr/>
          </p:nvGrpSpPr>
          <p:grpSpPr bwMode="auto">
            <a:xfrm>
              <a:off x="3858" y="4000"/>
              <a:ext cx="596" cy="135"/>
              <a:chOff x="3858" y="3981"/>
              <a:chExt cx="596" cy="135"/>
            </a:xfrm>
          </p:grpSpPr>
          <p:sp>
            <p:nvSpPr>
              <p:cNvPr id="544" name="Rectangle 270"/>
              <p:cNvSpPr>
                <a:spLocks noChangeArrowheads="1"/>
              </p:cNvSpPr>
              <p:nvPr/>
            </p:nvSpPr>
            <p:spPr bwMode="auto">
              <a:xfrm>
                <a:off x="3858" y="4011"/>
                <a:ext cx="58" cy="5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45" name="Rectangle 271"/>
              <p:cNvSpPr>
                <a:spLocks noChangeArrowheads="1"/>
              </p:cNvSpPr>
              <p:nvPr/>
            </p:nvSpPr>
            <p:spPr bwMode="auto">
              <a:xfrm>
                <a:off x="3858" y="4011"/>
                <a:ext cx="58" cy="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546" name="Rectangle 272"/>
              <p:cNvSpPr>
                <a:spLocks noChangeArrowheads="1"/>
              </p:cNvSpPr>
              <p:nvPr/>
            </p:nvSpPr>
            <p:spPr bwMode="auto">
              <a:xfrm>
                <a:off x="4031" y="3981"/>
                <a:ext cx="42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dirty="0" err="1" smtClean="0">
                    <a:solidFill>
                      <a:srgbClr val="000000"/>
                    </a:solidFill>
                  </a:rPr>
                  <a:t>Demand</a:t>
                </a:r>
                <a:endParaRPr lang="pt-BR" sz="12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" name="Group 277"/>
            <p:cNvGrpSpPr>
              <a:grpSpLocks/>
            </p:cNvGrpSpPr>
            <p:nvPr/>
          </p:nvGrpSpPr>
          <p:grpSpPr bwMode="auto">
            <a:xfrm>
              <a:off x="224" y="1401"/>
              <a:ext cx="5563" cy="2581"/>
              <a:chOff x="224" y="1401"/>
              <a:chExt cx="5563" cy="2581"/>
            </a:xfrm>
          </p:grpSpPr>
          <p:sp>
            <p:nvSpPr>
              <p:cNvPr id="280" name="Freeform 8"/>
              <p:cNvSpPr>
                <a:spLocks/>
              </p:cNvSpPr>
              <p:nvPr/>
            </p:nvSpPr>
            <p:spPr bwMode="auto">
              <a:xfrm>
                <a:off x="753" y="3489"/>
                <a:ext cx="5032" cy="36"/>
              </a:xfrm>
              <a:custGeom>
                <a:avLst/>
                <a:gdLst>
                  <a:gd name="T0" fmla="*/ 0 w 4644"/>
                  <a:gd name="T1" fmla="*/ 36 h 36"/>
                  <a:gd name="T2" fmla="*/ 66 w 4644"/>
                  <a:gd name="T3" fmla="*/ 0 h 36"/>
                  <a:gd name="T4" fmla="*/ 4644 w 4644"/>
                  <a:gd name="T5" fmla="*/ 0 h 36"/>
                  <a:gd name="T6" fmla="*/ 4578 w 4644"/>
                  <a:gd name="T7" fmla="*/ 36 h 36"/>
                  <a:gd name="T8" fmla="*/ 0 w 464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4" h="36">
                    <a:moveTo>
                      <a:pt x="0" y="36"/>
                    </a:moveTo>
                    <a:lnTo>
                      <a:pt x="66" y="0"/>
                    </a:lnTo>
                    <a:lnTo>
                      <a:pt x="4644" y="0"/>
                    </a:lnTo>
                    <a:lnTo>
                      <a:pt x="4578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281" name="Group 9"/>
              <p:cNvGrpSpPr>
                <a:grpSpLocks/>
              </p:cNvGrpSpPr>
              <p:nvPr/>
            </p:nvGrpSpPr>
            <p:grpSpPr bwMode="auto">
              <a:xfrm>
                <a:off x="753" y="1413"/>
                <a:ext cx="78" cy="2118"/>
                <a:chOff x="684" y="1158"/>
                <a:chExt cx="72" cy="2118"/>
              </a:xfrm>
            </p:grpSpPr>
            <p:sp>
              <p:nvSpPr>
                <p:cNvPr id="480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1158"/>
                  <a:ext cx="72" cy="36"/>
                </a:xfrm>
                <a:prstGeom prst="rect">
                  <a:avLst/>
                </a:prstGeom>
                <a:solidFill>
                  <a:srgbClr val="A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1" name="Rectangle 11"/>
                <p:cNvSpPr>
                  <a:spLocks noChangeArrowheads="1"/>
                </p:cNvSpPr>
                <p:nvPr/>
              </p:nvSpPr>
              <p:spPr bwMode="auto">
                <a:xfrm>
                  <a:off x="684" y="1194"/>
                  <a:ext cx="72" cy="30"/>
                </a:xfrm>
                <a:prstGeom prst="rect">
                  <a:avLst/>
                </a:prstGeom>
                <a:solidFill>
                  <a:srgbClr val="A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2" name="Rectangle 12"/>
                <p:cNvSpPr>
                  <a:spLocks noChangeArrowheads="1"/>
                </p:cNvSpPr>
                <p:nvPr/>
              </p:nvSpPr>
              <p:spPr bwMode="auto">
                <a:xfrm>
                  <a:off x="684" y="1224"/>
                  <a:ext cx="72" cy="36"/>
                </a:xfrm>
                <a:prstGeom prst="rect">
                  <a:avLst/>
                </a:prstGeom>
                <a:solidFill>
                  <a:srgbClr val="A1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3" name="Rectangle 13"/>
                <p:cNvSpPr>
                  <a:spLocks noChangeArrowheads="1"/>
                </p:cNvSpPr>
                <p:nvPr/>
              </p:nvSpPr>
              <p:spPr bwMode="auto">
                <a:xfrm>
                  <a:off x="684" y="1260"/>
                  <a:ext cx="72" cy="30"/>
                </a:xfrm>
                <a:prstGeom prst="rect">
                  <a:avLst/>
                </a:prstGeom>
                <a:solidFill>
                  <a:srgbClr val="A1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4" name="Rectangle 14"/>
                <p:cNvSpPr>
                  <a:spLocks noChangeArrowheads="1"/>
                </p:cNvSpPr>
                <p:nvPr/>
              </p:nvSpPr>
              <p:spPr bwMode="auto">
                <a:xfrm>
                  <a:off x="684" y="1290"/>
                  <a:ext cx="72" cy="36"/>
                </a:xfrm>
                <a:prstGeom prst="rect">
                  <a:avLst/>
                </a:prstGeom>
                <a:solidFill>
                  <a:srgbClr val="A2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5" name="Rectangle 15"/>
                <p:cNvSpPr>
                  <a:spLocks noChangeArrowheads="1"/>
                </p:cNvSpPr>
                <p:nvPr/>
              </p:nvSpPr>
              <p:spPr bwMode="auto">
                <a:xfrm>
                  <a:off x="684" y="1326"/>
                  <a:ext cx="72" cy="30"/>
                </a:xfrm>
                <a:prstGeom prst="rect">
                  <a:avLst/>
                </a:prstGeom>
                <a:solidFill>
                  <a:srgbClr val="A3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6" name="Rectangle 16"/>
                <p:cNvSpPr>
                  <a:spLocks noChangeArrowheads="1"/>
                </p:cNvSpPr>
                <p:nvPr/>
              </p:nvSpPr>
              <p:spPr bwMode="auto">
                <a:xfrm>
                  <a:off x="684" y="1356"/>
                  <a:ext cx="72" cy="36"/>
                </a:xfrm>
                <a:prstGeom prst="rect">
                  <a:avLst/>
                </a:prstGeom>
                <a:solidFill>
                  <a:srgbClr val="A4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7" name="Rectangle 17"/>
                <p:cNvSpPr>
                  <a:spLocks noChangeArrowheads="1"/>
                </p:cNvSpPr>
                <p:nvPr/>
              </p:nvSpPr>
              <p:spPr bwMode="auto">
                <a:xfrm>
                  <a:off x="684" y="1392"/>
                  <a:ext cx="72" cy="30"/>
                </a:xfrm>
                <a:prstGeom prst="rect">
                  <a:avLst/>
                </a:prstGeom>
                <a:solidFill>
                  <a:srgbClr val="A4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8" name="Rectangle 18"/>
                <p:cNvSpPr>
                  <a:spLocks noChangeArrowheads="1"/>
                </p:cNvSpPr>
                <p:nvPr/>
              </p:nvSpPr>
              <p:spPr bwMode="auto">
                <a:xfrm>
                  <a:off x="684" y="1422"/>
                  <a:ext cx="72" cy="36"/>
                </a:xfrm>
                <a:prstGeom prst="rect">
                  <a:avLst/>
                </a:prstGeom>
                <a:solidFill>
                  <a:srgbClr val="A5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89" name="Rectangle 19"/>
                <p:cNvSpPr>
                  <a:spLocks noChangeArrowheads="1"/>
                </p:cNvSpPr>
                <p:nvPr/>
              </p:nvSpPr>
              <p:spPr bwMode="auto">
                <a:xfrm>
                  <a:off x="684" y="1458"/>
                  <a:ext cx="72" cy="30"/>
                </a:xfrm>
                <a:prstGeom prst="rect">
                  <a:avLst/>
                </a:prstGeom>
                <a:solidFill>
                  <a:srgbClr val="A6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0" name="Rectangle 20"/>
                <p:cNvSpPr>
                  <a:spLocks noChangeArrowheads="1"/>
                </p:cNvSpPr>
                <p:nvPr/>
              </p:nvSpPr>
              <p:spPr bwMode="auto">
                <a:xfrm>
                  <a:off x="684" y="1488"/>
                  <a:ext cx="72" cy="36"/>
                </a:xfrm>
                <a:prstGeom prst="rect">
                  <a:avLst/>
                </a:prstGeom>
                <a:solidFill>
                  <a:srgbClr val="A8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1" name="Rectangle 21"/>
                <p:cNvSpPr>
                  <a:spLocks noChangeArrowheads="1"/>
                </p:cNvSpPr>
                <p:nvPr/>
              </p:nvSpPr>
              <p:spPr bwMode="auto">
                <a:xfrm>
                  <a:off x="684" y="1524"/>
                  <a:ext cx="72" cy="30"/>
                </a:xfrm>
                <a:prstGeom prst="rect">
                  <a:avLst/>
                </a:prstGeom>
                <a:solidFill>
                  <a:srgbClr val="A9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2" name="Rectangle 22"/>
                <p:cNvSpPr>
                  <a:spLocks noChangeArrowheads="1"/>
                </p:cNvSpPr>
                <p:nvPr/>
              </p:nvSpPr>
              <p:spPr bwMode="auto">
                <a:xfrm>
                  <a:off x="684" y="1554"/>
                  <a:ext cx="72" cy="36"/>
                </a:xfrm>
                <a:prstGeom prst="rect">
                  <a:avLst/>
                </a:prstGeom>
                <a:solidFill>
                  <a:srgbClr val="AA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3" name="Rectangle 23"/>
                <p:cNvSpPr>
                  <a:spLocks noChangeArrowheads="1"/>
                </p:cNvSpPr>
                <p:nvPr/>
              </p:nvSpPr>
              <p:spPr bwMode="auto">
                <a:xfrm>
                  <a:off x="684" y="1590"/>
                  <a:ext cx="72" cy="30"/>
                </a:xfrm>
                <a:prstGeom prst="rect">
                  <a:avLst/>
                </a:prstGeom>
                <a:solidFill>
                  <a:srgbClr val="ACE3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4" name="Rectangle 24"/>
                <p:cNvSpPr>
                  <a:spLocks noChangeArrowheads="1"/>
                </p:cNvSpPr>
                <p:nvPr/>
              </p:nvSpPr>
              <p:spPr bwMode="auto">
                <a:xfrm>
                  <a:off x="684" y="1620"/>
                  <a:ext cx="72" cy="36"/>
                </a:xfrm>
                <a:prstGeom prst="rect">
                  <a:avLst/>
                </a:prstGeom>
                <a:solidFill>
                  <a:srgbClr val="ADE3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5" name="Rectangle 25"/>
                <p:cNvSpPr>
                  <a:spLocks noChangeArrowheads="1"/>
                </p:cNvSpPr>
                <p:nvPr/>
              </p:nvSpPr>
              <p:spPr bwMode="auto">
                <a:xfrm>
                  <a:off x="684" y="1656"/>
                  <a:ext cx="72" cy="30"/>
                </a:xfrm>
                <a:prstGeom prst="rect">
                  <a:avLst/>
                </a:prstGeom>
                <a:solidFill>
                  <a:srgbClr val="AF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6" name="Rectangle 26"/>
                <p:cNvSpPr>
                  <a:spLocks noChangeArrowheads="1"/>
                </p:cNvSpPr>
                <p:nvPr/>
              </p:nvSpPr>
              <p:spPr bwMode="auto">
                <a:xfrm>
                  <a:off x="684" y="1686"/>
                  <a:ext cx="72" cy="36"/>
                </a:xfrm>
                <a:prstGeom prst="rect">
                  <a:avLst/>
                </a:prstGeom>
                <a:solidFill>
                  <a:srgbClr val="B0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7" name="Rectangle 27"/>
                <p:cNvSpPr>
                  <a:spLocks noChangeArrowheads="1"/>
                </p:cNvSpPr>
                <p:nvPr/>
              </p:nvSpPr>
              <p:spPr bwMode="auto">
                <a:xfrm>
                  <a:off x="684" y="1722"/>
                  <a:ext cx="72" cy="30"/>
                </a:xfrm>
                <a:prstGeom prst="rect">
                  <a:avLst/>
                </a:prstGeom>
                <a:solidFill>
                  <a:srgbClr val="B2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8" name="Rectangle 28"/>
                <p:cNvSpPr>
                  <a:spLocks noChangeArrowheads="1"/>
                </p:cNvSpPr>
                <p:nvPr/>
              </p:nvSpPr>
              <p:spPr bwMode="auto">
                <a:xfrm>
                  <a:off x="684" y="1752"/>
                  <a:ext cx="72" cy="36"/>
                </a:xfrm>
                <a:prstGeom prst="rect">
                  <a:avLst/>
                </a:prstGeom>
                <a:solidFill>
                  <a:srgbClr val="B4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99" name="Rectangle 29"/>
                <p:cNvSpPr>
                  <a:spLocks noChangeArrowheads="1"/>
                </p:cNvSpPr>
                <p:nvPr/>
              </p:nvSpPr>
              <p:spPr bwMode="auto">
                <a:xfrm>
                  <a:off x="684" y="1788"/>
                  <a:ext cx="72" cy="30"/>
                </a:xfrm>
                <a:prstGeom prst="rect">
                  <a:avLst/>
                </a:prstGeom>
                <a:solidFill>
                  <a:srgbClr val="B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0" name="Rectangle 30"/>
                <p:cNvSpPr>
                  <a:spLocks noChangeArrowheads="1"/>
                </p:cNvSpPr>
                <p:nvPr/>
              </p:nvSpPr>
              <p:spPr bwMode="auto">
                <a:xfrm>
                  <a:off x="684" y="1818"/>
                  <a:ext cx="72" cy="36"/>
                </a:xfrm>
                <a:prstGeom prst="rect">
                  <a:avLst/>
                </a:prstGeom>
                <a:solidFill>
                  <a:srgbClr val="B8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1" name="Rectangle 31"/>
                <p:cNvSpPr>
                  <a:spLocks noChangeArrowheads="1"/>
                </p:cNvSpPr>
                <p:nvPr/>
              </p:nvSpPr>
              <p:spPr bwMode="auto">
                <a:xfrm>
                  <a:off x="684" y="1854"/>
                  <a:ext cx="72" cy="30"/>
                </a:xfrm>
                <a:prstGeom prst="rect">
                  <a:avLst/>
                </a:prstGeom>
                <a:solidFill>
                  <a:srgbClr val="BAE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2" name="Rectangle 32"/>
                <p:cNvSpPr>
                  <a:spLocks noChangeArrowheads="1"/>
                </p:cNvSpPr>
                <p:nvPr/>
              </p:nvSpPr>
              <p:spPr bwMode="auto">
                <a:xfrm>
                  <a:off x="684" y="1884"/>
                  <a:ext cx="72" cy="36"/>
                </a:xfrm>
                <a:prstGeom prst="rect">
                  <a:avLst/>
                </a:prstGeom>
                <a:solidFill>
                  <a:srgbClr val="BC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3" name="Rectangle 33"/>
                <p:cNvSpPr>
                  <a:spLocks noChangeArrowheads="1"/>
                </p:cNvSpPr>
                <p:nvPr/>
              </p:nvSpPr>
              <p:spPr bwMode="auto">
                <a:xfrm>
                  <a:off x="684" y="1920"/>
                  <a:ext cx="72" cy="30"/>
                </a:xfrm>
                <a:prstGeom prst="rect">
                  <a:avLst/>
                </a:prstGeom>
                <a:solidFill>
                  <a:srgbClr val="BE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4" name="Rectangle 34"/>
                <p:cNvSpPr>
                  <a:spLocks noChangeArrowheads="1"/>
                </p:cNvSpPr>
                <p:nvPr/>
              </p:nvSpPr>
              <p:spPr bwMode="auto">
                <a:xfrm>
                  <a:off x="684" y="1950"/>
                  <a:ext cx="72" cy="36"/>
                </a:xfrm>
                <a:prstGeom prst="rect">
                  <a:avLst/>
                </a:prstGeom>
                <a:solidFill>
                  <a:srgbClr val="C1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5" name="Rectangle 35"/>
                <p:cNvSpPr>
                  <a:spLocks noChangeArrowheads="1"/>
                </p:cNvSpPr>
                <p:nvPr/>
              </p:nvSpPr>
              <p:spPr bwMode="auto">
                <a:xfrm>
                  <a:off x="684" y="1986"/>
                  <a:ext cx="72" cy="30"/>
                </a:xfrm>
                <a:prstGeom prst="rect">
                  <a:avLst/>
                </a:prstGeom>
                <a:solidFill>
                  <a:srgbClr val="C3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6" name="Rectangle 36"/>
                <p:cNvSpPr>
                  <a:spLocks noChangeArrowheads="1"/>
                </p:cNvSpPr>
                <p:nvPr/>
              </p:nvSpPr>
              <p:spPr bwMode="auto">
                <a:xfrm>
                  <a:off x="684" y="2016"/>
                  <a:ext cx="72" cy="36"/>
                </a:xfrm>
                <a:prstGeom prst="rect">
                  <a:avLst/>
                </a:prstGeom>
                <a:solidFill>
                  <a:srgbClr val="C5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7" name="Rectangle 37"/>
                <p:cNvSpPr>
                  <a:spLocks noChangeArrowheads="1"/>
                </p:cNvSpPr>
                <p:nvPr/>
              </p:nvSpPr>
              <p:spPr bwMode="auto">
                <a:xfrm>
                  <a:off x="684" y="2052"/>
                  <a:ext cx="72" cy="30"/>
                </a:xfrm>
                <a:prstGeom prst="rect">
                  <a:avLst/>
                </a:prstGeom>
                <a:solidFill>
                  <a:srgbClr val="C8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8" name="Rectangle 38"/>
                <p:cNvSpPr>
                  <a:spLocks noChangeArrowheads="1"/>
                </p:cNvSpPr>
                <p:nvPr/>
              </p:nvSpPr>
              <p:spPr bwMode="auto">
                <a:xfrm>
                  <a:off x="684" y="2082"/>
                  <a:ext cx="72" cy="36"/>
                </a:xfrm>
                <a:prstGeom prst="rect">
                  <a:avLst/>
                </a:prstGeom>
                <a:solidFill>
                  <a:srgbClr val="CA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09" name="Rectangle 39"/>
                <p:cNvSpPr>
                  <a:spLocks noChangeArrowheads="1"/>
                </p:cNvSpPr>
                <p:nvPr/>
              </p:nvSpPr>
              <p:spPr bwMode="auto">
                <a:xfrm>
                  <a:off x="684" y="2118"/>
                  <a:ext cx="72" cy="30"/>
                </a:xfrm>
                <a:prstGeom prst="rect">
                  <a:avLst/>
                </a:prstGeom>
                <a:solidFill>
                  <a:srgbClr val="CC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0" name="Rectangle 40"/>
                <p:cNvSpPr>
                  <a:spLocks noChangeArrowheads="1"/>
                </p:cNvSpPr>
                <p:nvPr/>
              </p:nvSpPr>
              <p:spPr bwMode="auto">
                <a:xfrm>
                  <a:off x="684" y="2148"/>
                  <a:ext cx="72" cy="36"/>
                </a:xfrm>
                <a:prstGeom prst="rect">
                  <a:avLst/>
                </a:prstGeom>
                <a:solidFill>
                  <a:srgbClr val="C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1" name="Rectangle 41"/>
                <p:cNvSpPr>
                  <a:spLocks noChangeArrowheads="1"/>
                </p:cNvSpPr>
                <p:nvPr/>
              </p:nvSpPr>
              <p:spPr bwMode="auto">
                <a:xfrm>
                  <a:off x="684" y="2184"/>
                  <a:ext cx="72" cy="30"/>
                </a:xfrm>
                <a:prstGeom prst="rect">
                  <a:avLst/>
                </a:prstGeom>
                <a:solidFill>
                  <a:srgbClr val="D1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2" name="Rectangle 42"/>
                <p:cNvSpPr>
                  <a:spLocks noChangeArrowheads="1"/>
                </p:cNvSpPr>
                <p:nvPr/>
              </p:nvSpPr>
              <p:spPr bwMode="auto">
                <a:xfrm>
                  <a:off x="684" y="2214"/>
                  <a:ext cx="72" cy="36"/>
                </a:xfrm>
                <a:prstGeom prst="rect">
                  <a:avLst/>
                </a:prstGeom>
                <a:solidFill>
                  <a:srgbClr val="D3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3" name="Rectangle 43"/>
                <p:cNvSpPr>
                  <a:spLocks noChangeArrowheads="1"/>
                </p:cNvSpPr>
                <p:nvPr/>
              </p:nvSpPr>
              <p:spPr bwMode="auto">
                <a:xfrm>
                  <a:off x="684" y="2250"/>
                  <a:ext cx="72" cy="36"/>
                </a:xfrm>
                <a:prstGeom prst="rect">
                  <a:avLst/>
                </a:prstGeom>
                <a:solidFill>
                  <a:srgbClr val="D6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4" name="Rectangle 44"/>
                <p:cNvSpPr>
                  <a:spLocks noChangeArrowheads="1"/>
                </p:cNvSpPr>
                <p:nvPr/>
              </p:nvSpPr>
              <p:spPr bwMode="auto">
                <a:xfrm>
                  <a:off x="684" y="2286"/>
                  <a:ext cx="72" cy="30"/>
                </a:xfrm>
                <a:prstGeom prst="rect">
                  <a:avLst/>
                </a:prstGeom>
                <a:solidFill>
                  <a:srgbClr val="D9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5" name="Rectangle 45"/>
                <p:cNvSpPr>
                  <a:spLocks noChangeArrowheads="1"/>
                </p:cNvSpPr>
                <p:nvPr/>
              </p:nvSpPr>
              <p:spPr bwMode="auto">
                <a:xfrm>
                  <a:off x="684" y="2316"/>
                  <a:ext cx="72" cy="36"/>
                </a:xfrm>
                <a:prstGeom prst="rect">
                  <a:avLst/>
                </a:prstGeom>
                <a:solidFill>
                  <a:srgbClr val="DB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6" name="Rectangle 46"/>
                <p:cNvSpPr>
                  <a:spLocks noChangeArrowheads="1"/>
                </p:cNvSpPr>
                <p:nvPr/>
              </p:nvSpPr>
              <p:spPr bwMode="auto">
                <a:xfrm>
                  <a:off x="684" y="2352"/>
                  <a:ext cx="72" cy="30"/>
                </a:xfrm>
                <a:prstGeom prst="rect">
                  <a:avLst/>
                </a:prstGeom>
                <a:solidFill>
                  <a:srgbClr val="DD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7" name="Rectangle 47"/>
                <p:cNvSpPr>
                  <a:spLocks noChangeArrowheads="1"/>
                </p:cNvSpPr>
                <p:nvPr/>
              </p:nvSpPr>
              <p:spPr bwMode="auto">
                <a:xfrm>
                  <a:off x="684" y="2382"/>
                  <a:ext cx="72" cy="36"/>
                </a:xfrm>
                <a:prstGeom prst="rect">
                  <a:avLst/>
                </a:prstGeom>
                <a:solidFill>
                  <a:srgbClr val="DF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8" name="Rectangle 48"/>
                <p:cNvSpPr>
                  <a:spLocks noChangeArrowheads="1"/>
                </p:cNvSpPr>
                <p:nvPr/>
              </p:nvSpPr>
              <p:spPr bwMode="auto">
                <a:xfrm>
                  <a:off x="684" y="2418"/>
                  <a:ext cx="72" cy="30"/>
                </a:xfrm>
                <a:prstGeom prst="rect">
                  <a:avLst/>
                </a:prstGeom>
                <a:solidFill>
                  <a:srgbClr val="E1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19" name="Rectangle 49"/>
                <p:cNvSpPr>
                  <a:spLocks noChangeArrowheads="1"/>
                </p:cNvSpPr>
                <p:nvPr/>
              </p:nvSpPr>
              <p:spPr bwMode="auto">
                <a:xfrm>
                  <a:off x="684" y="2448"/>
                  <a:ext cx="72" cy="36"/>
                </a:xfrm>
                <a:prstGeom prst="rect">
                  <a:avLst/>
                </a:prstGeom>
                <a:solidFill>
                  <a:srgbClr val="E3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0" name="Rectangle 50"/>
                <p:cNvSpPr>
                  <a:spLocks noChangeArrowheads="1"/>
                </p:cNvSpPr>
                <p:nvPr/>
              </p:nvSpPr>
              <p:spPr bwMode="auto">
                <a:xfrm>
                  <a:off x="684" y="2484"/>
                  <a:ext cx="72" cy="30"/>
                </a:xfrm>
                <a:prstGeom prst="rect">
                  <a:avLst/>
                </a:prstGeom>
                <a:solidFill>
                  <a:srgbClr val="E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1" name="Rectangle 51"/>
                <p:cNvSpPr>
                  <a:spLocks noChangeArrowheads="1"/>
                </p:cNvSpPr>
                <p:nvPr/>
              </p:nvSpPr>
              <p:spPr bwMode="auto">
                <a:xfrm>
                  <a:off x="684" y="2514"/>
                  <a:ext cx="72" cy="36"/>
                </a:xfrm>
                <a:prstGeom prst="rect">
                  <a:avLst/>
                </a:prstGeom>
                <a:solidFill>
                  <a:srgbClr val="E7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2" name="Rectangle 52"/>
                <p:cNvSpPr>
                  <a:spLocks noChangeArrowheads="1"/>
                </p:cNvSpPr>
                <p:nvPr/>
              </p:nvSpPr>
              <p:spPr bwMode="auto">
                <a:xfrm>
                  <a:off x="684" y="2550"/>
                  <a:ext cx="72" cy="30"/>
                </a:xfrm>
                <a:prstGeom prst="rect">
                  <a:avLst/>
                </a:prstGeom>
                <a:solidFill>
                  <a:srgbClr val="E9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3" name="Rectangle 53"/>
                <p:cNvSpPr>
                  <a:spLocks noChangeArrowheads="1"/>
                </p:cNvSpPr>
                <p:nvPr/>
              </p:nvSpPr>
              <p:spPr bwMode="auto">
                <a:xfrm>
                  <a:off x="684" y="2580"/>
                  <a:ext cx="72" cy="36"/>
                </a:xfrm>
                <a:prstGeom prst="rect">
                  <a:avLst/>
                </a:prstGeom>
                <a:solidFill>
                  <a:srgbClr val="EA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4" name="Rectangle 54"/>
                <p:cNvSpPr>
                  <a:spLocks noChangeArrowheads="1"/>
                </p:cNvSpPr>
                <p:nvPr/>
              </p:nvSpPr>
              <p:spPr bwMode="auto">
                <a:xfrm>
                  <a:off x="684" y="2616"/>
                  <a:ext cx="72" cy="30"/>
                </a:xfrm>
                <a:prstGeom prst="rect">
                  <a:avLst/>
                </a:prstGeom>
                <a:solidFill>
                  <a:srgbClr val="E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5" name="Rectangle 55"/>
                <p:cNvSpPr>
                  <a:spLocks noChangeArrowheads="1"/>
                </p:cNvSpPr>
                <p:nvPr/>
              </p:nvSpPr>
              <p:spPr bwMode="auto">
                <a:xfrm>
                  <a:off x="684" y="2646"/>
                  <a:ext cx="72" cy="36"/>
                </a:xfrm>
                <a:prstGeom prst="rect">
                  <a:avLst/>
                </a:prstGeom>
                <a:solidFill>
                  <a:srgbClr val="ED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6" name="Rectangle 56"/>
                <p:cNvSpPr>
                  <a:spLocks noChangeArrowheads="1"/>
                </p:cNvSpPr>
                <p:nvPr/>
              </p:nvSpPr>
              <p:spPr bwMode="auto">
                <a:xfrm>
                  <a:off x="684" y="2682"/>
                  <a:ext cx="72" cy="30"/>
                </a:xfrm>
                <a:prstGeom prst="rect">
                  <a:avLst/>
                </a:prstGeom>
                <a:solidFill>
                  <a:srgbClr val="E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7" name="Rectangle 57"/>
                <p:cNvSpPr>
                  <a:spLocks noChangeArrowheads="1"/>
                </p:cNvSpPr>
                <p:nvPr/>
              </p:nvSpPr>
              <p:spPr bwMode="auto">
                <a:xfrm>
                  <a:off x="684" y="2712"/>
                  <a:ext cx="72" cy="36"/>
                </a:xfrm>
                <a:prstGeom prst="rect">
                  <a:avLst/>
                </a:prstGeom>
                <a:solidFill>
                  <a:srgbClr val="F0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8" name="Rectangle 58"/>
                <p:cNvSpPr>
                  <a:spLocks noChangeArrowheads="1"/>
                </p:cNvSpPr>
                <p:nvPr/>
              </p:nvSpPr>
              <p:spPr bwMode="auto">
                <a:xfrm>
                  <a:off x="684" y="2748"/>
                  <a:ext cx="72" cy="30"/>
                </a:xfrm>
                <a:prstGeom prst="rect">
                  <a:avLst/>
                </a:prstGeom>
                <a:solidFill>
                  <a:srgbClr val="F1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29" name="Rectangle 59"/>
                <p:cNvSpPr>
                  <a:spLocks noChangeArrowheads="1"/>
                </p:cNvSpPr>
                <p:nvPr/>
              </p:nvSpPr>
              <p:spPr bwMode="auto">
                <a:xfrm>
                  <a:off x="684" y="2778"/>
                  <a:ext cx="72" cy="36"/>
                </a:xfrm>
                <a:prstGeom prst="rect">
                  <a:avLst/>
                </a:prstGeom>
                <a:solidFill>
                  <a:srgbClr val="F2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0" name="Rectangle 60"/>
                <p:cNvSpPr>
                  <a:spLocks noChangeArrowheads="1"/>
                </p:cNvSpPr>
                <p:nvPr/>
              </p:nvSpPr>
              <p:spPr bwMode="auto">
                <a:xfrm>
                  <a:off x="684" y="2814"/>
                  <a:ext cx="72" cy="30"/>
                </a:xfrm>
                <a:prstGeom prst="rect">
                  <a:avLst/>
                </a:prstGeom>
                <a:solidFill>
                  <a:srgbClr val="F3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1" name="Rectangle 61"/>
                <p:cNvSpPr>
                  <a:spLocks noChangeArrowheads="1"/>
                </p:cNvSpPr>
                <p:nvPr/>
              </p:nvSpPr>
              <p:spPr bwMode="auto">
                <a:xfrm>
                  <a:off x="684" y="2844"/>
                  <a:ext cx="72" cy="36"/>
                </a:xfrm>
                <a:prstGeom prst="rect">
                  <a:avLst/>
                </a:prstGeom>
                <a:solidFill>
                  <a:srgbClr val="F4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2" name="Rectangle 62"/>
                <p:cNvSpPr>
                  <a:spLocks noChangeArrowheads="1"/>
                </p:cNvSpPr>
                <p:nvPr/>
              </p:nvSpPr>
              <p:spPr bwMode="auto">
                <a:xfrm>
                  <a:off x="684" y="2880"/>
                  <a:ext cx="72" cy="30"/>
                </a:xfrm>
                <a:prstGeom prst="rect">
                  <a:avLst/>
                </a:prstGeom>
                <a:solidFill>
                  <a:srgbClr val="F5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3" name="Rectangle 63"/>
                <p:cNvSpPr>
                  <a:spLocks noChangeArrowheads="1"/>
                </p:cNvSpPr>
                <p:nvPr/>
              </p:nvSpPr>
              <p:spPr bwMode="auto">
                <a:xfrm>
                  <a:off x="684" y="2910"/>
                  <a:ext cx="72" cy="36"/>
                </a:xfrm>
                <a:prstGeom prst="rect">
                  <a:avLst/>
                </a:prstGeom>
                <a:solidFill>
                  <a:srgbClr val="F6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4" name="Rectangle 64"/>
                <p:cNvSpPr>
                  <a:spLocks noChangeArrowheads="1"/>
                </p:cNvSpPr>
                <p:nvPr/>
              </p:nvSpPr>
              <p:spPr bwMode="auto">
                <a:xfrm>
                  <a:off x="684" y="2946"/>
                  <a:ext cx="72" cy="30"/>
                </a:xfrm>
                <a:prstGeom prst="rect">
                  <a:avLst/>
                </a:prstGeom>
                <a:solidFill>
                  <a:srgbClr val="F7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5" name="Rectangle 65"/>
                <p:cNvSpPr>
                  <a:spLocks noChangeArrowheads="1"/>
                </p:cNvSpPr>
                <p:nvPr/>
              </p:nvSpPr>
              <p:spPr bwMode="auto">
                <a:xfrm>
                  <a:off x="684" y="2976"/>
                  <a:ext cx="72" cy="36"/>
                </a:xfrm>
                <a:prstGeom prst="rect">
                  <a:avLst/>
                </a:prstGeom>
                <a:solidFill>
                  <a:srgbClr val="F8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6" name="Rectangle 66"/>
                <p:cNvSpPr>
                  <a:spLocks noChangeArrowheads="1"/>
                </p:cNvSpPr>
                <p:nvPr/>
              </p:nvSpPr>
              <p:spPr bwMode="auto">
                <a:xfrm>
                  <a:off x="684" y="3012"/>
                  <a:ext cx="72" cy="30"/>
                </a:xfrm>
                <a:prstGeom prst="rect">
                  <a:avLst/>
                </a:prstGeom>
                <a:solidFill>
                  <a:srgbClr val="F8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7" name="Rectangle 67"/>
                <p:cNvSpPr>
                  <a:spLocks noChangeArrowheads="1"/>
                </p:cNvSpPr>
                <p:nvPr/>
              </p:nvSpPr>
              <p:spPr bwMode="auto">
                <a:xfrm>
                  <a:off x="684" y="3042"/>
                  <a:ext cx="72" cy="36"/>
                </a:xfrm>
                <a:prstGeom prst="rect">
                  <a:avLst/>
                </a:prstGeom>
                <a:solidFill>
                  <a:srgbClr val="F9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8" name="Rectangle 68"/>
                <p:cNvSpPr>
                  <a:spLocks noChangeArrowheads="1"/>
                </p:cNvSpPr>
                <p:nvPr/>
              </p:nvSpPr>
              <p:spPr bwMode="auto">
                <a:xfrm>
                  <a:off x="684" y="3078"/>
                  <a:ext cx="72" cy="30"/>
                </a:xfrm>
                <a:prstGeom prst="rect">
                  <a:avLst/>
                </a:prstGeom>
                <a:solidFill>
                  <a:srgbClr val="F9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39" name="Rectangle 69"/>
                <p:cNvSpPr>
                  <a:spLocks noChangeArrowheads="1"/>
                </p:cNvSpPr>
                <p:nvPr/>
              </p:nvSpPr>
              <p:spPr bwMode="auto">
                <a:xfrm>
                  <a:off x="684" y="3108"/>
                  <a:ext cx="72" cy="36"/>
                </a:xfrm>
                <a:prstGeom prst="rect">
                  <a:avLst/>
                </a:prstGeom>
                <a:solidFill>
                  <a:srgbClr val="FA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40" name="Rectangle 70"/>
                <p:cNvSpPr>
                  <a:spLocks noChangeArrowheads="1"/>
                </p:cNvSpPr>
                <p:nvPr/>
              </p:nvSpPr>
              <p:spPr bwMode="auto">
                <a:xfrm>
                  <a:off x="684" y="3144"/>
                  <a:ext cx="72" cy="30"/>
                </a:xfrm>
                <a:prstGeom prst="rect">
                  <a:avLst/>
                </a:prstGeom>
                <a:solidFill>
                  <a:srgbClr val="FA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41" name="Rectangle 71"/>
                <p:cNvSpPr>
                  <a:spLocks noChangeArrowheads="1"/>
                </p:cNvSpPr>
                <p:nvPr/>
              </p:nvSpPr>
              <p:spPr bwMode="auto">
                <a:xfrm>
                  <a:off x="684" y="3174"/>
                  <a:ext cx="72" cy="36"/>
                </a:xfrm>
                <a:prstGeom prst="rect">
                  <a:avLst/>
                </a:prstGeom>
                <a:solidFill>
                  <a:srgbClr val="FB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42" name="Rectangle 72"/>
                <p:cNvSpPr>
                  <a:spLocks noChangeArrowheads="1"/>
                </p:cNvSpPr>
                <p:nvPr/>
              </p:nvSpPr>
              <p:spPr bwMode="auto">
                <a:xfrm>
                  <a:off x="684" y="3210"/>
                  <a:ext cx="72" cy="30"/>
                </a:xfrm>
                <a:prstGeom prst="rect">
                  <a:avLst/>
                </a:prstGeom>
                <a:solidFill>
                  <a:srgbClr val="FB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543" name="Rectangle 73"/>
                <p:cNvSpPr>
                  <a:spLocks noChangeArrowheads="1"/>
                </p:cNvSpPr>
                <p:nvPr/>
              </p:nvSpPr>
              <p:spPr bwMode="auto">
                <a:xfrm>
                  <a:off x="684" y="3240"/>
                  <a:ext cx="72" cy="36"/>
                </a:xfrm>
                <a:prstGeom prst="rect">
                  <a:avLst/>
                </a:prstGeom>
                <a:solidFill>
                  <a:srgbClr val="FB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282" name="Freeform 74"/>
              <p:cNvSpPr>
                <a:spLocks/>
              </p:cNvSpPr>
              <p:nvPr/>
            </p:nvSpPr>
            <p:spPr bwMode="auto">
              <a:xfrm>
                <a:off x="753" y="1413"/>
                <a:ext cx="71" cy="2112"/>
              </a:xfrm>
              <a:custGeom>
                <a:avLst/>
                <a:gdLst>
                  <a:gd name="T0" fmla="*/ 0 w 66"/>
                  <a:gd name="T1" fmla="*/ 2112 h 2112"/>
                  <a:gd name="T2" fmla="*/ 0 w 66"/>
                  <a:gd name="T3" fmla="*/ 36 h 2112"/>
                  <a:gd name="T4" fmla="*/ 66 w 66"/>
                  <a:gd name="T5" fmla="*/ 0 h 2112"/>
                  <a:gd name="T6" fmla="*/ 66 w 66"/>
                  <a:gd name="T7" fmla="*/ 2076 h 2112"/>
                  <a:gd name="T8" fmla="*/ 0 w 66"/>
                  <a:gd name="T9" fmla="*/ 2112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12">
                    <a:moveTo>
                      <a:pt x="0" y="2112"/>
                    </a:moveTo>
                    <a:lnTo>
                      <a:pt x="0" y="36"/>
                    </a:lnTo>
                    <a:lnTo>
                      <a:pt x="66" y="0"/>
                    </a:lnTo>
                    <a:lnTo>
                      <a:pt x="66" y="2076"/>
                    </a:lnTo>
                    <a:lnTo>
                      <a:pt x="0" y="211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283" name="Group 75"/>
              <p:cNvGrpSpPr>
                <a:grpSpLocks/>
              </p:cNvGrpSpPr>
              <p:nvPr/>
            </p:nvGrpSpPr>
            <p:grpSpPr bwMode="auto">
              <a:xfrm>
                <a:off x="824" y="1413"/>
                <a:ext cx="4961" cy="2076"/>
                <a:chOff x="750" y="1158"/>
                <a:chExt cx="4578" cy="2076"/>
              </a:xfrm>
            </p:grpSpPr>
            <p:sp>
              <p:nvSpPr>
                <p:cNvPr id="416" name="Rectangle 76"/>
                <p:cNvSpPr>
                  <a:spLocks noChangeArrowheads="1"/>
                </p:cNvSpPr>
                <p:nvPr/>
              </p:nvSpPr>
              <p:spPr bwMode="auto">
                <a:xfrm>
                  <a:off x="750" y="1158"/>
                  <a:ext cx="4578" cy="30"/>
                </a:xfrm>
                <a:prstGeom prst="rect">
                  <a:avLst/>
                </a:prstGeom>
                <a:solidFill>
                  <a:srgbClr val="A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17" name="Rectangle 77"/>
                <p:cNvSpPr>
                  <a:spLocks noChangeArrowheads="1"/>
                </p:cNvSpPr>
                <p:nvPr/>
              </p:nvSpPr>
              <p:spPr bwMode="auto">
                <a:xfrm>
                  <a:off x="750" y="1188"/>
                  <a:ext cx="4578" cy="36"/>
                </a:xfrm>
                <a:prstGeom prst="rect">
                  <a:avLst/>
                </a:prstGeom>
                <a:solidFill>
                  <a:srgbClr val="A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18" name="Rectangle 78"/>
                <p:cNvSpPr>
                  <a:spLocks noChangeArrowheads="1"/>
                </p:cNvSpPr>
                <p:nvPr/>
              </p:nvSpPr>
              <p:spPr bwMode="auto">
                <a:xfrm>
                  <a:off x="750" y="1224"/>
                  <a:ext cx="4578" cy="30"/>
                </a:xfrm>
                <a:prstGeom prst="rect">
                  <a:avLst/>
                </a:prstGeom>
                <a:solidFill>
                  <a:srgbClr val="A1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19" name="Rectangle 79"/>
                <p:cNvSpPr>
                  <a:spLocks noChangeArrowheads="1"/>
                </p:cNvSpPr>
                <p:nvPr/>
              </p:nvSpPr>
              <p:spPr bwMode="auto">
                <a:xfrm>
                  <a:off x="750" y="1254"/>
                  <a:ext cx="4578" cy="36"/>
                </a:xfrm>
                <a:prstGeom prst="rect">
                  <a:avLst/>
                </a:prstGeom>
                <a:solidFill>
                  <a:srgbClr val="A1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0" name="Rectangle 80"/>
                <p:cNvSpPr>
                  <a:spLocks noChangeArrowheads="1"/>
                </p:cNvSpPr>
                <p:nvPr/>
              </p:nvSpPr>
              <p:spPr bwMode="auto">
                <a:xfrm>
                  <a:off x="750" y="1290"/>
                  <a:ext cx="4578" cy="30"/>
                </a:xfrm>
                <a:prstGeom prst="rect">
                  <a:avLst/>
                </a:prstGeom>
                <a:solidFill>
                  <a:srgbClr val="A2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1" name="Rectangle 81"/>
                <p:cNvSpPr>
                  <a:spLocks noChangeArrowheads="1"/>
                </p:cNvSpPr>
                <p:nvPr/>
              </p:nvSpPr>
              <p:spPr bwMode="auto">
                <a:xfrm>
                  <a:off x="750" y="1320"/>
                  <a:ext cx="4578" cy="30"/>
                </a:xfrm>
                <a:prstGeom prst="rect">
                  <a:avLst/>
                </a:prstGeom>
                <a:solidFill>
                  <a:srgbClr val="A3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" name="Rectangle 82"/>
                <p:cNvSpPr>
                  <a:spLocks noChangeArrowheads="1"/>
                </p:cNvSpPr>
                <p:nvPr/>
              </p:nvSpPr>
              <p:spPr bwMode="auto">
                <a:xfrm>
                  <a:off x="750" y="1350"/>
                  <a:ext cx="4578" cy="36"/>
                </a:xfrm>
                <a:prstGeom prst="rect">
                  <a:avLst/>
                </a:prstGeom>
                <a:solidFill>
                  <a:srgbClr val="A3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" name="Rectangle 83"/>
                <p:cNvSpPr>
                  <a:spLocks noChangeArrowheads="1"/>
                </p:cNvSpPr>
                <p:nvPr/>
              </p:nvSpPr>
              <p:spPr bwMode="auto">
                <a:xfrm>
                  <a:off x="750" y="1386"/>
                  <a:ext cx="4578" cy="30"/>
                </a:xfrm>
                <a:prstGeom prst="rect">
                  <a:avLst/>
                </a:prstGeom>
                <a:solidFill>
                  <a:srgbClr val="A4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" name="Rectangle 84"/>
                <p:cNvSpPr>
                  <a:spLocks noChangeArrowheads="1"/>
                </p:cNvSpPr>
                <p:nvPr/>
              </p:nvSpPr>
              <p:spPr bwMode="auto">
                <a:xfrm>
                  <a:off x="750" y="1416"/>
                  <a:ext cx="4578" cy="36"/>
                </a:xfrm>
                <a:prstGeom prst="rect">
                  <a:avLst/>
                </a:prstGeom>
                <a:solidFill>
                  <a:srgbClr val="A5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5" name="Rectangle 85"/>
                <p:cNvSpPr>
                  <a:spLocks noChangeArrowheads="1"/>
                </p:cNvSpPr>
                <p:nvPr/>
              </p:nvSpPr>
              <p:spPr bwMode="auto">
                <a:xfrm>
                  <a:off x="750" y="1452"/>
                  <a:ext cx="4578" cy="30"/>
                </a:xfrm>
                <a:prstGeom prst="rect">
                  <a:avLst/>
                </a:prstGeom>
                <a:solidFill>
                  <a:srgbClr val="A6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6" name="Rectangle 86"/>
                <p:cNvSpPr>
                  <a:spLocks noChangeArrowheads="1"/>
                </p:cNvSpPr>
                <p:nvPr/>
              </p:nvSpPr>
              <p:spPr bwMode="auto">
                <a:xfrm>
                  <a:off x="750" y="1482"/>
                  <a:ext cx="4578" cy="30"/>
                </a:xfrm>
                <a:prstGeom prst="rect">
                  <a:avLst/>
                </a:prstGeom>
                <a:solidFill>
                  <a:srgbClr val="A7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" name="Rectangle 87"/>
                <p:cNvSpPr>
                  <a:spLocks noChangeArrowheads="1"/>
                </p:cNvSpPr>
                <p:nvPr/>
              </p:nvSpPr>
              <p:spPr bwMode="auto">
                <a:xfrm>
                  <a:off x="750" y="1512"/>
                  <a:ext cx="4578" cy="33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" name="Rectangle 88"/>
                <p:cNvSpPr>
                  <a:spLocks noChangeArrowheads="1"/>
                </p:cNvSpPr>
                <p:nvPr/>
              </p:nvSpPr>
              <p:spPr bwMode="auto">
                <a:xfrm>
                  <a:off x="750" y="1548"/>
                  <a:ext cx="4578" cy="30"/>
                </a:xfrm>
                <a:prstGeom prst="rect">
                  <a:avLst/>
                </a:prstGeom>
                <a:solidFill>
                  <a:srgbClr val="AA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9" name="Rectangle 89"/>
                <p:cNvSpPr>
                  <a:spLocks noChangeArrowheads="1"/>
                </p:cNvSpPr>
                <p:nvPr/>
              </p:nvSpPr>
              <p:spPr bwMode="auto">
                <a:xfrm>
                  <a:off x="750" y="1578"/>
                  <a:ext cx="4578" cy="36"/>
                </a:xfrm>
                <a:prstGeom prst="rect">
                  <a:avLst/>
                </a:prstGeom>
                <a:solidFill>
                  <a:srgbClr val="ACE3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0" name="Rectangle 90"/>
                <p:cNvSpPr>
                  <a:spLocks noChangeArrowheads="1"/>
                </p:cNvSpPr>
                <p:nvPr/>
              </p:nvSpPr>
              <p:spPr bwMode="auto">
                <a:xfrm>
                  <a:off x="750" y="1614"/>
                  <a:ext cx="4578" cy="30"/>
                </a:xfrm>
                <a:prstGeom prst="rect">
                  <a:avLst/>
                </a:prstGeom>
                <a:solidFill>
                  <a:srgbClr val="ADE3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1" name="Rectangle 91"/>
                <p:cNvSpPr>
                  <a:spLocks noChangeArrowheads="1"/>
                </p:cNvSpPr>
                <p:nvPr/>
              </p:nvSpPr>
              <p:spPr bwMode="auto">
                <a:xfrm>
                  <a:off x="750" y="1644"/>
                  <a:ext cx="4578" cy="30"/>
                </a:xfrm>
                <a:prstGeom prst="rect">
                  <a:avLst/>
                </a:prstGeom>
                <a:solidFill>
                  <a:srgbClr val="AE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2" name="Rectangle 92"/>
                <p:cNvSpPr>
                  <a:spLocks noChangeArrowheads="1"/>
                </p:cNvSpPr>
                <p:nvPr/>
              </p:nvSpPr>
              <p:spPr bwMode="auto">
                <a:xfrm>
                  <a:off x="750" y="1674"/>
                  <a:ext cx="4578" cy="36"/>
                </a:xfrm>
                <a:prstGeom prst="rect">
                  <a:avLst/>
                </a:prstGeom>
                <a:solidFill>
                  <a:srgbClr val="B0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3" name="Rectangle 93"/>
                <p:cNvSpPr>
                  <a:spLocks noChangeArrowheads="1"/>
                </p:cNvSpPr>
                <p:nvPr/>
              </p:nvSpPr>
              <p:spPr bwMode="auto">
                <a:xfrm>
                  <a:off x="750" y="1710"/>
                  <a:ext cx="4578" cy="30"/>
                </a:xfrm>
                <a:prstGeom prst="rect">
                  <a:avLst/>
                </a:prstGeom>
                <a:solidFill>
                  <a:srgbClr val="B2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4" name="Rectangle 94"/>
                <p:cNvSpPr>
                  <a:spLocks noChangeArrowheads="1"/>
                </p:cNvSpPr>
                <p:nvPr/>
              </p:nvSpPr>
              <p:spPr bwMode="auto">
                <a:xfrm>
                  <a:off x="750" y="1740"/>
                  <a:ext cx="4578" cy="36"/>
                </a:xfrm>
                <a:prstGeom prst="rect">
                  <a:avLst/>
                </a:prstGeom>
                <a:solidFill>
                  <a:srgbClr val="B4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5" name="Rectangle 95"/>
                <p:cNvSpPr>
                  <a:spLocks noChangeArrowheads="1"/>
                </p:cNvSpPr>
                <p:nvPr/>
              </p:nvSpPr>
              <p:spPr bwMode="auto">
                <a:xfrm>
                  <a:off x="750" y="1776"/>
                  <a:ext cx="4578" cy="30"/>
                </a:xfrm>
                <a:prstGeom prst="rect">
                  <a:avLst/>
                </a:prstGeom>
                <a:solidFill>
                  <a:srgbClr val="B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6" name="Rectangle 96"/>
                <p:cNvSpPr>
                  <a:spLocks noChangeArrowheads="1"/>
                </p:cNvSpPr>
                <p:nvPr/>
              </p:nvSpPr>
              <p:spPr bwMode="auto">
                <a:xfrm>
                  <a:off x="750" y="1806"/>
                  <a:ext cx="4578" cy="36"/>
                </a:xfrm>
                <a:prstGeom prst="rect">
                  <a:avLst/>
                </a:prstGeom>
                <a:solidFill>
                  <a:srgbClr val="B8E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7" name="Rectangle 97"/>
                <p:cNvSpPr>
                  <a:spLocks noChangeArrowheads="1"/>
                </p:cNvSpPr>
                <p:nvPr/>
              </p:nvSpPr>
              <p:spPr bwMode="auto">
                <a:xfrm>
                  <a:off x="750" y="1842"/>
                  <a:ext cx="4578" cy="30"/>
                </a:xfrm>
                <a:prstGeom prst="rect">
                  <a:avLst/>
                </a:prstGeom>
                <a:solidFill>
                  <a:srgbClr val="BAE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8" name="Rectangle 98"/>
                <p:cNvSpPr>
                  <a:spLocks noChangeArrowheads="1"/>
                </p:cNvSpPr>
                <p:nvPr/>
              </p:nvSpPr>
              <p:spPr bwMode="auto">
                <a:xfrm>
                  <a:off x="750" y="1872"/>
                  <a:ext cx="4578" cy="30"/>
                </a:xfrm>
                <a:prstGeom prst="rect">
                  <a:avLst/>
                </a:prstGeom>
                <a:solidFill>
                  <a:srgbClr val="BC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39" name="Rectangle 99"/>
                <p:cNvSpPr>
                  <a:spLocks noChangeArrowheads="1"/>
                </p:cNvSpPr>
                <p:nvPr/>
              </p:nvSpPr>
              <p:spPr bwMode="auto">
                <a:xfrm>
                  <a:off x="750" y="1902"/>
                  <a:ext cx="4578" cy="36"/>
                </a:xfrm>
                <a:prstGeom prst="rect">
                  <a:avLst/>
                </a:prstGeom>
                <a:solidFill>
                  <a:srgbClr val="BE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750" y="1938"/>
                  <a:ext cx="4578" cy="30"/>
                </a:xfrm>
                <a:prstGeom prst="rect">
                  <a:avLst/>
                </a:prstGeom>
                <a:solidFill>
                  <a:srgbClr val="C1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750" y="1968"/>
                  <a:ext cx="4578" cy="36"/>
                </a:xfrm>
                <a:prstGeom prst="rect">
                  <a:avLst/>
                </a:prstGeom>
                <a:solidFill>
                  <a:srgbClr val="C3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750" y="2004"/>
                  <a:ext cx="4578" cy="30"/>
                </a:xfrm>
                <a:prstGeom prst="rect">
                  <a:avLst/>
                </a:prstGeom>
                <a:solidFill>
                  <a:srgbClr val="C6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750" y="2034"/>
                  <a:ext cx="4578" cy="30"/>
                </a:xfrm>
                <a:prstGeom prst="rect">
                  <a:avLst/>
                </a:prstGeom>
                <a:solidFill>
                  <a:srgbClr val="C8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750" y="2064"/>
                  <a:ext cx="4578" cy="36"/>
                </a:xfrm>
                <a:prstGeom prst="rect">
                  <a:avLst/>
                </a:prstGeom>
                <a:solidFill>
                  <a:srgbClr val="CA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750" y="2100"/>
                  <a:ext cx="4578" cy="30"/>
                </a:xfrm>
                <a:prstGeom prst="rect">
                  <a:avLst/>
                </a:prstGeom>
                <a:solidFill>
                  <a:srgbClr val="C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750" y="2130"/>
                  <a:ext cx="4578" cy="36"/>
                </a:xfrm>
                <a:prstGeom prst="rect">
                  <a:avLst/>
                </a:prstGeom>
                <a:solidFill>
                  <a:srgbClr val="C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750" y="2166"/>
                  <a:ext cx="4578" cy="30"/>
                </a:xfrm>
                <a:prstGeom prst="rect">
                  <a:avLst/>
                </a:prstGeom>
                <a:solidFill>
                  <a:srgbClr val="D2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750" y="2196"/>
                  <a:ext cx="4578" cy="30"/>
                </a:xfrm>
                <a:prstGeom prst="rect">
                  <a:avLst/>
                </a:prstGeom>
                <a:solidFill>
                  <a:srgbClr val="D3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750" y="2226"/>
                  <a:ext cx="4578" cy="36"/>
                </a:xfrm>
                <a:prstGeom prst="rect">
                  <a:avLst/>
                </a:prstGeom>
                <a:solidFill>
                  <a:srgbClr val="D6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750" y="2262"/>
                  <a:ext cx="4578" cy="30"/>
                </a:xfrm>
                <a:prstGeom prst="rect">
                  <a:avLst/>
                </a:prstGeom>
                <a:solidFill>
                  <a:srgbClr val="D8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750" y="2292"/>
                  <a:ext cx="4578" cy="36"/>
                </a:xfrm>
                <a:prstGeom prst="rect">
                  <a:avLst/>
                </a:prstGeom>
                <a:solidFill>
                  <a:srgbClr val="DB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750" y="2328"/>
                  <a:ext cx="4578" cy="30"/>
                </a:xfrm>
                <a:prstGeom prst="rect">
                  <a:avLst/>
                </a:prstGeom>
                <a:solidFill>
                  <a:srgbClr val="DD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750" y="2358"/>
                  <a:ext cx="4578" cy="30"/>
                </a:xfrm>
                <a:prstGeom prst="rect">
                  <a:avLst/>
                </a:prstGeom>
                <a:solidFill>
                  <a:srgbClr val="DF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750" y="2388"/>
                  <a:ext cx="4578" cy="36"/>
                </a:xfrm>
                <a:prstGeom prst="rect">
                  <a:avLst/>
                </a:prstGeom>
                <a:solidFill>
                  <a:srgbClr val="E1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2424"/>
                  <a:ext cx="4578" cy="30"/>
                </a:xfrm>
                <a:prstGeom prst="rect">
                  <a:avLst/>
                </a:prstGeom>
                <a:solidFill>
                  <a:srgbClr val="E3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750" y="2454"/>
                  <a:ext cx="4578" cy="36"/>
                </a:xfrm>
                <a:prstGeom prst="rect">
                  <a:avLst/>
                </a:prstGeom>
                <a:solidFill>
                  <a:srgbClr val="E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0" y="2490"/>
                  <a:ext cx="4578" cy="30"/>
                </a:xfrm>
                <a:prstGeom prst="rect">
                  <a:avLst/>
                </a:prstGeom>
                <a:solidFill>
                  <a:srgbClr val="E7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750" y="2520"/>
                  <a:ext cx="4578" cy="30"/>
                </a:xfrm>
                <a:prstGeom prst="rect">
                  <a:avLst/>
                </a:prstGeom>
                <a:solidFill>
                  <a:srgbClr val="E8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2550"/>
                  <a:ext cx="4578" cy="36"/>
                </a:xfrm>
                <a:prstGeom prst="rect">
                  <a:avLst/>
                </a:prstGeom>
                <a:solidFill>
                  <a:srgbClr val="EA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750" y="2586"/>
                  <a:ext cx="4578" cy="30"/>
                </a:xfrm>
                <a:prstGeom prst="rect">
                  <a:avLst/>
                </a:prstGeom>
                <a:solidFill>
                  <a:srgbClr val="E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750" y="2616"/>
                  <a:ext cx="4578" cy="36"/>
                </a:xfrm>
                <a:prstGeom prst="rect">
                  <a:avLst/>
                </a:prstGeom>
                <a:solidFill>
                  <a:srgbClr val="ED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750" y="2652"/>
                  <a:ext cx="4578" cy="30"/>
                </a:xfrm>
                <a:prstGeom prst="rect">
                  <a:avLst/>
                </a:prstGeom>
                <a:solidFill>
                  <a:srgbClr val="E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750" y="2682"/>
                  <a:ext cx="4578" cy="30"/>
                </a:xfrm>
                <a:prstGeom prst="rect">
                  <a:avLst/>
                </a:prstGeom>
                <a:solidFill>
                  <a:srgbClr val="F0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4" name="Rectangle 124"/>
                <p:cNvSpPr>
                  <a:spLocks noChangeArrowheads="1"/>
                </p:cNvSpPr>
                <p:nvPr/>
              </p:nvSpPr>
              <p:spPr bwMode="auto">
                <a:xfrm>
                  <a:off x="750" y="2712"/>
                  <a:ext cx="4578" cy="36"/>
                </a:xfrm>
                <a:prstGeom prst="rect">
                  <a:avLst/>
                </a:prstGeom>
                <a:solidFill>
                  <a:srgbClr val="F1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5" name="Rectangle 125"/>
                <p:cNvSpPr>
                  <a:spLocks noChangeArrowheads="1"/>
                </p:cNvSpPr>
                <p:nvPr/>
              </p:nvSpPr>
              <p:spPr bwMode="auto">
                <a:xfrm>
                  <a:off x="750" y="2748"/>
                  <a:ext cx="4578" cy="30"/>
                </a:xfrm>
                <a:prstGeom prst="rect">
                  <a:avLst/>
                </a:prstGeom>
                <a:solidFill>
                  <a:srgbClr val="F2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6" name="Rectangle 126"/>
                <p:cNvSpPr>
                  <a:spLocks noChangeArrowheads="1"/>
                </p:cNvSpPr>
                <p:nvPr/>
              </p:nvSpPr>
              <p:spPr bwMode="auto">
                <a:xfrm>
                  <a:off x="750" y="2778"/>
                  <a:ext cx="4578" cy="36"/>
                </a:xfrm>
                <a:prstGeom prst="rect">
                  <a:avLst/>
                </a:prstGeom>
                <a:solidFill>
                  <a:srgbClr val="F3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7" name="Rectangle 127"/>
                <p:cNvSpPr>
                  <a:spLocks noChangeArrowheads="1"/>
                </p:cNvSpPr>
                <p:nvPr/>
              </p:nvSpPr>
              <p:spPr bwMode="auto">
                <a:xfrm>
                  <a:off x="750" y="2814"/>
                  <a:ext cx="4578" cy="30"/>
                </a:xfrm>
                <a:prstGeom prst="rect">
                  <a:avLst/>
                </a:prstGeom>
                <a:solidFill>
                  <a:srgbClr val="F5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8" name="Rectangle 128"/>
                <p:cNvSpPr>
                  <a:spLocks noChangeArrowheads="1"/>
                </p:cNvSpPr>
                <p:nvPr/>
              </p:nvSpPr>
              <p:spPr bwMode="auto">
                <a:xfrm>
                  <a:off x="750" y="2844"/>
                  <a:ext cx="4578" cy="36"/>
                </a:xfrm>
                <a:prstGeom prst="rect">
                  <a:avLst/>
                </a:prstGeom>
                <a:solidFill>
                  <a:srgbClr val="F6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9" name="Rectangle 129"/>
                <p:cNvSpPr>
                  <a:spLocks noChangeArrowheads="1"/>
                </p:cNvSpPr>
                <p:nvPr/>
              </p:nvSpPr>
              <p:spPr bwMode="auto">
                <a:xfrm>
                  <a:off x="750" y="2880"/>
                  <a:ext cx="4578" cy="30"/>
                </a:xfrm>
                <a:prstGeom prst="rect">
                  <a:avLst/>
                </a:prstGeom>
                <a:solidFill>
                  <a:srgbClr val="F6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0" name="Rectangle 130"/>
                <p:cNvSpPr>
                  <a:spLocks noChangeArrowheads="1"/>
                </p:cNvSpPr>
                <p:nvPr/>
              </p:nvSpPr>
              <p:spPr bwMode="auto">
                <a:xfrm>
                  <a:off x="750" y="2910"/>
                  <a:ext cx="4578" cy="30"/>
                </a:xfrm>
                <a:prstGeom prst="rect">
                  <a:avLst/>
                </a:prstGeom>
                <a:solidFill>
                  <a:srgbClr val="F7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1" name="Rectangle 131"/>
                <p:cNvSpPr>
                  <a:spLocks noChangeArrowheads="1"/>
                </p:cNvSpPr>
                <p:nvPr/>
              </p:nvSpPr>
              <p:spPr bwMode="auto">
                <a:xfrm>
                  <a:off x="750" y="2940"/>
                  <a:ext cx="4578" cy="36"/>
                </a:xfrm>
                <a:prstGeom prst="rect">
                  <a:avLst/>
                </a:prstGeom>
                <a:solidFill>
                  <a:srgbClr val="F8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2" name="Rectangle 132"/>
                <p:cNvSpPr>
                  <a:spLocks noChangeArrowheads="1"/>
                </p:cNvSpPr>
                <p:nvPr/>
              </p:nvSpPr>
              <p:spPr bwMode="auto">
                <a:xfrm>
                  <a:off x="750" y="2976"/>
                  <a:ext cx="4578" cy="30"/>
                </a:xfrm>
                <a:prstGeom prst="rect">
                  <a:avLst/>
                </a:prstGeom>
                <a:solidFill>
                  <a:srgbClr val="F8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3" name="Rectangle 133"/>
                <p:cNvSpPr>
                  <a:spLocks noChangeArrowheads="1"/>
                </p:cNvSpPr>
                <p:nvPr/>
              </p:nvSpPr>
              <p:spPr bwMode="auto">
                <a:xfrm>
                  <a:off x="750" y="3006"/>
                  <a:ext cx="4578" cy="36"/>
                </a:xfrm>
                <a:prstGeom prst="rect">
                  <a:avLst/>
                </a:prstGeom>
                <a:solidFill>
                  <a:srgbClr val="F9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4" name="Rectangle 134"/>
                <p:cNvSpPr>
                  <a:spLocks noChangeArrowheads="1"/>
                </p:cNvSpPr>
                <p:nvPr/>
              </p:nvSpPr>
              <p:spPr bwMode="auto">
                <a:xfrm>
                  <a:off x="750" y="3042"/>
                  <a:ext cx="4578" cy="30"/>
                </a:xfrm>
                <a:prstGeom prst="rect">
                  <a:avLst/>
                </a:prstGeom>
                <a:solidFill>
                  <a:srgbClr val="FA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5" name="Rectangle 135"/>
                <p:cNvSpPr>
                  <a:spLocks noChangeArrowheads="1"/>
                </p:cNvSpPr>
                <p:nvPr/>
              </p:nvSpPr>
              <p:spPr bwMode="auto">
                <a:xfrm>
                  <a:off x="750" y="3072"/>
                  <a:ext cx="4578" cy="30"/>
                </a:xfrm>
                <a:prstGeom prst="rect">
                  <a:avLst/>
                </a:prstGeom>
                <a:solidFill>
                  <a:srgbClr val="FA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6" name="Rectangle 136"/>
                <p:cNvSpPr>
                  <a:spLocks noChangeArrowheads="1"/>
                </p:cNvSpPr>
                <p:nvPr/>
              </p:nvSpPr>
              <p:spPr bwMode="auto">
                <a:xfrm>
                  <a:off x="750" y="3102"/>
                  <a:ext cx="4578" cy="36"/>
                </a:xfrm>
                <a:prstGeom prst="rect">
                  <a:avLst/>
                </a:prstGeom>
                <a:solidFill>
                  <a:srgbClr val="FA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7" name="Rectangle 137"/>
                <p:cNvSpPr>
                  <a:spLocks noChangeArrowheads="1"/>
                </p:cNvSpPr>
                <p:nvPr/>
              </p:nvSpPr>
              <p:spPr bwMode="auto">
                <a:xfrm>
                  <a:off x="750" y="3138"/>
                  <a:ext cx="4578" cy="30"/>
                </a:xfrm>
                <a:prstGeom prst="rect">
                  <a:avLst/>
                </a:prstGeom>
                <a:solidFill>
                  <a:srgbClr val="FB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8" name="Rectangle 138"/>
                <p:cNvSpPr>
                  <a:spLocks noChangeArrowheads="1"/>
                </p:cNvSpPr>
                <p:nvPr/>
              </p:nvSpPr>
              <p:spPr bwMode="auto">
                <a:xfrm>
                  <a:off x="750" y="3168"/>
                  <a:ext cx="4578" cy="36"/>
                </a:xfrm>
                <a:prstGeom prst="rect">
                  <a:avLst/>
                </a:prstGeom>
                <a:solidFill>
                  <a:srgbClr val="FB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79" name="Rectangle 139"/>
                <p:cNvSpPr>
                  <a:spLocks noChangeArrowheads="1"/>
                </p:cNvSpPr>
                <p:nvPr/>
              </p:nvSpPr>
              <p:spPr bwMode="auto">
                <a:xfrm>
                  <a:off x="750" y="3204"/>
                  <a:ext cx="4578" cy="30"/>
                </a:xfrm>
                <a:prstGeom prst="rect">
                  <a:avLst/>
                </a:prstGeom>
                <a:solidFill>
                  <a:srgbClr val="FB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1200" kern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284" name="Rectangle 140"/>
              <p:cNvSpPr>
                <a:spLocks noChangeArrowheads="1"/>
              </p:cNvSpPr>
              <p:nvPr/>
            </p:nvSpPr>
            <p:spPr bwMode="auto">
              <a:xfrm>
                <a:off x="824" y="1413"/>
                <a:ext cx="4961" cy="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5" name="Freeform 141"/>
              <p:cNvSpPr>
                <a:spLocks/>
              </p:cNvSpPr>
              <p:nvPr/>
            </p:nvSpPr>
            <p:spPr bwMode="auto">
              <a:xfrm>
                <a:off x="753" y="3489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6" name="Freeform 142"/>
              <p:cNvSpPr>
                <a:spLocks/>
              </p:cNvSpPr>
              <p:nvPr/>
            </p:nvSpPr>
            <p:spPr bwMode="auto">
              <a:xfrm>
                <a:off x="753" y="3231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7" name="Freeform 143"/>
              <p:cNvSpPr>
                <a:spLocks/>
              </p:cNvSpPr>
              <p:nvPr/>
            </p:nvSpPr>
            <p:spPr bwMode="auto">
              <a:xfrm>
                <a:off x="753" y="2973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8" name="Freeform 144"/>
              <p:cNvSpPr>
                <a:spLocks/>
              </p:cNvSpPr>
              <p:nvPr/>
            </p:nvSpPr>
            <p:spPr bwMode="auto">
              <a:xfrm>
                <a:off x="753" y="2709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9" name="Freeform 145"/>
              <p:cNvSpPr>
                <a:spLocks/>
              </p:cNvSpPr>
              <p:nvPr/>
            </p:nvSpPr>
            <p:spPr bwMode="auto">
              <a:xfrm>
                <a:off x="753" y="2451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0" name="Freeform 146"/>
              <p:cNvSpPr>
                <a:spLocks/>
              </p:cNvSpPr>
              <p:nvPr/>
            </p:nvSpPr>
            <p:spPr bwMode="auto">
              <a:xfrm>
                <a:off x="753" y="2193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1" name="Freeform 147"/>
              <p:cNvSpPr>
                <a:spLocks/>
              </p:cNvSpPr>
              <p:nvPr/>
            </p:nvSpPr>
            <p:spPr bwMode="auto">
              <a:xfrm>
                <a:off x="753" y="1929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2" name="Freeform 148"/>
              <p:cNvSpPr>
                <a:spLocks/>
              </p:cNvSpPr>
              <p:nvPr/>
            </p:nvSpPr>
            <p:spPr bwMode="auto">
              <a:xfrm>
                <a:off x="753" y="1671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3" name="Freeform 149"/>
              <p:cNvSpPr>
                <a:spLocks/>
              </p:cNvSpPr>
              <p:nvPr/>
            </p:nvSpPr>
            <p:spPr bwMode="auto">
              <a:xfrm>
                <a:off x="753" y="1413"/>
                <a:ext cx="5032" cy="36"/>
              </a:xfrm>
              <a:custGeom>
                <a:avLst/>
                <a:gdLst>
                  <a:gd name="T0" fmla="*/ 0 w 774"/>
                  <a:gd name="T1" fmla="*/ 6 h 6"/>
                  <a:gd name="T2" fmla="*/ 11 w 774"/>
                  <a:gd name="T3" fmla="*/ 0 h 6"/>
                  <a:gd name="T4" fmla="*/ 774 w 77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6">
                    <a:moveTo>
                      <a:pt x="0" y="6"/>
                    </a:moveTo>
                    <a:lnTo>
                      <a:pt x="11" y="0"/>
                    </a:lnTo>
                    <a:lnTo>
                      <a:pt x="774" y="0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4" name="Freeform 150"/>
              <p:cNvSpPr>
                <a:spLocks/>
              </p:cNvSpPr>
              <p:nvPr/>
            </p:nvSpPr>
            <p:spPr bwMode="auto">
              <a:xfrm>
                <a:off x="753" y="3489"/>
                <a:ext cx="5032" cy="36"/>
              </a:xfrm>
              <a:custGeom>
                <a:avLst/>
                <a:gdLst>
                  <a:gd name="T0" fmla="*/ 4644 w 4644"/>
                  <a:gd name="T1" fmla="*/ 0 h 36"/>
                  <a:gd name="T2" fmla="*/ 4578 w 4644"/>
                  <a:gd name="T3" fmla="*/ 36 h 36"/>
                  <a:gd name="T4" fmla="*/ 0 w 4644"/>
                  <a:gd name="T5" fmla="*/ 36 h 36"/>
                  <a:gd name="T6" fmla="*/ 66 w 4644"/>
                  <a:gd name="T7" fmla="*/ 0 h 36"/>
                  <a:gd name="T8" fmla="*/ 4644 w 46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4" h="36">
                    <a:moveTo>
                      <a:pt x="4644" y="0"/>
                    </a:moveTo>
                    <a:lnTo>
                      <a:pt x="4578" y="36"/>
                    </a:lnTo>
                    <a:lnTo>
                      <a:pt x="0" y="36"/>
                    </a:lnTo>
                    <a:lnTo>
                      <a:pt x="66" y="0"/>
                    </a:lnTo>
                    <a:lnTo>
                      <a:pt x="464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5" name="Freeform 151"/>
              <p:cNvSpPr>
                <a:spLocks/>
              </p:cNvSpPr>
              <p:nvPr/>
            </p:nvSpPr>
            <p:spPr bwMode="auto">
              <a:xfrm>
                <a:off x="753" y="1413"/>
                <a:ext cx="71" cy="2112"/>
              </a:xfrm>
              <a:custGeom>
                <a:avLst/>
                <a:gdLst>
                  <a:gd name="T0" fmla="*/ 0 w 66"/>
                  <a:gd name="T1" fmla="*/ 2112 h 2112"/>
                  <a:gd name="T2" fmla="*/ 0 w 66"/>
                  <a:gd name="T3" fmla="*/ 36 h 2112"/>
                  <a:gd name="T4" fmla="*/ 66 w 66"/>
                  <a:gd name="T5" fmla="*/ 0 h 2112"/>
                  <a:gd name="T6" fmla="*/ 66 w 66"/>
                  <a:gd name="T7" fmla="*/ 2076 h 2112"/>
                  <a:gd name="T8" fmla="*/ 0 w 66"/>
                  <a:gd name="T9" fmla="*/ 2112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12">
                    <a:moveTo>
                      <a:pt x="0" y="2112"/>
                    </a:moveTo>
                    <a:lnTo>
                      <a:pt x="0" y="36"/>
                    </a:lnTo>
                    <a:lnTo>
                      <a:pt x="66" y="0"/>
                    </a:lnTo>
                    <a:lnTo>
                      <a:pt x="66" y="2076"/>
                    </a:lnTo>
                    <a:lnTo>
                      <a:pt x="0" y="2112"/>
                    </a:lnTo>
                    <a:close/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6" name="Rectangle 152"/>
              <p:cNvSpPr>
                <a:spLocks noChangeArrowheads="1"/>
              </p:cNvSpPr>
              <p:nvPr/>
            </p:nvSpPr>
            <p:spPr bwMode="auto">
              <a:xfrm>
                <a:off x="824" y="1413"/>
                <a:ext cx="4961" cy="2076"/>
              </a:xfrm>
              <a:prstGeom prst="rect">
                <a:avLst/>
              </a:prstGeom>
              <a:noFill/>
              <a:ln w="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7" name="Freeform 153"/>
              <p:cNvSpPr>
                <a:spLocks/>
              </p:cNvSpPr>
              <p:nvPr/>
            </p:nvSpPr>
            <p:spPr bwMode="auto">
              <a:xfrm>
                <a:off x="772" y="3117"/>
                <a:ext cx="247" cy="204"/>
              </a:xfrm>
              <a:custGeom>
                <a:avLst/>
                <a:gdLst>
                  <a:gd name="T0" fmla="*/ 0 w 228"/>
                  <a:gd name="T1" fmla="*/ 12 h 204"/>
                  <a:gd name="T2" fmla="*/ 30 w 228"/>
                  <a:gd name="T3" fmla="*/ 0 h 204"/>
                  <a:gd name="T4" fmla="*/ 228 w 228"/>
                  <a:gd name="T5" fmla="*/ 186 h 204"/>
                  <a:gd name="T6" fmla="*/ 204 w 228"/>
                  <a:gd name="T7" fmla="*/ 204 h 204"/>
                  <a:gd name="T8" fmla="*/ 0 w 228"/>
                  <a:gd name="T9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04">
                    <a:moveTo>
                      <a:pt x="0" y="12"/>
                    </a:moveTo>
                    <a:lnTo>
                      <a:pt x="30" y="0"/>
                    </a:lnTo>
                    <a:lnTo>
                      <a:pt x="228" y="186"/>
                    </a:lnTo>
                    <a:lnTo>
                      <a:pt x="204" y="204"/>
                    </a:lnTo>
                    <a:lnTo>
                      <a:pt x="0" y="12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8" name="Freeform 154"/>
              <p:cNvSpPr>
                <a:spLocks/>
              </p:cNvSpPr>
              <p:nvPr/>
            </p:nvSpPr>
            <p:spPr bwMode="auto">
              <a:xfrm>
                <a:off x="772" y="3117"/>
                <a:ext cx="247" cy="204"/>
              </a:xfrm>
              <a:custGeom>
                <a:avLst/>
                <a:gdLst>
                  <a:gd name="T0" fmla="*/ 0 w 228"/>
                  <a:gd name="T1" fmla="*/ 12 h 204"/>
                  <a:gd name="T2" fmla="*/ 30 w 228"/>
                  <a:gd name="T3" fmla="*/ 0 h 204"/>
                  <a:gd name="T4" fmla="*/ 228 w 228"/>
                  <a:gd name="T5" fmla="*/ 186 h 204"/>
                  <a:gd name="T6" fmla="*/ 204 w 228"/>
                  <a:gd name="T7" fmla="*/ 204 h 204"/>
                  <a:gd name="T8" fmla="*/ 0 w 228"/>
                  <a:gd name="T9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04">
                    <a:moveTo>
                      <a:pt x="0" y="12"/>
                    </a:moveTo>
                    <a:lnTo>
                      <a:pt x="30" y="0"/>
                    </a:lnTo>
                    <a:lnTo>
                      <a:pt x="228" y="186"/>
                    </a:lnTo>
                    <a:lnTo>
                      <a:pt x="204" y="20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9" name="Freeform 155"/>
              <p:cNvSpPr>
                <a:spLocks/>
              </p:cNvSpPr>
              <p:nvPr/>
            </p:nvSpPr>
            <p:spPr bwMode="auto">
              <a:xfrm>
                <a:off x="993" y="3303"/>
                <a:ext cx="241" cy="84"/>
              </a:xfrm>
              <a:custGeom>
                <a:avLst/>
                <a:gdLst>
                  <a:gd name="T0" fmla="*/ 0 w 222"/>
                  <a:gd name="T1" fmla="*/ 18 h 84"/>
                  <a:gd name="T2" fmla="*/ 24 w 222"/>
                  <a:gd name="T3" fmla="*/ 0 h 84"/>
                  <a:gd name="T4" fmla="*/ 222 w 222"/>
                  <a:gd name="T5" fmla="*/ 66 h 84"/>
                  <a:gd name="T6" fmla="*/ 198 w 222"/>
                  <a:gd name="T7" fmla="*/ 84 h 84"/>
                  <a:gd name="T8" fmla="*/ 0 w 222"/>
                  <a:gd name="T9" fmla="*/ 1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84">
                    <a:moveTo>
                      <a:pt x="0" y="18"/>
                    </a:moveTo>
                    <a:lnTo>
                      <a:pt x="24" y="0"/>
                    </a:lnTo>
                    <a:lnTo>
                      <a:pt x="222" y="66"/>
                    </a:lnTo>
                    <a:lnTo>
                      <a:pt x="198" y="84"/>
                    </a:lnTo>
                    <a:lnTo>
                      <a:pt x="0" y="18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0" name="Freeform 156"/>
              <p:cNvSpPr>
                <a:spLocks/>
              </p:cNvSpPr>
              <p:nvPr/>
            </p:nvSpPr>
            <p:spPr bwMode="auto">
              <a:xfrm>
                <a:off x="993" y="3303"/>
                <a:ext cx="241" cy="84"/>
              </a:xfrm>
              <a:custGeom>
                <a:avLst/>
                <a:gdLst>
                  <a:gd name="T0" fmla="*/ 0 w 222"/>
                  <a:gd name="T1" fmla="*/ 18 h 84"/>
                  <a:gd name="T2" fmla="*/ 24 w 222"/>
                  <a:gd name="T3" fmla="*/ 0 h 84"/>
                  <a:gd name="T4" fmla="*/ 222 w 222"/>
                  <a:gd name="T5" fmla="*/ 66 h 84"/>
                  <a:gd name="T6" fmla="*/ 198 w 222"/>
                  <a:gd name="T7" fmla="*/ 84 h 84"/>
                  <a:gd name="T8" fmla="*/ 0 w 222"/>
                  <a:gd name="T9" fmla="*/ 1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84">
                    <a:moveTo>
                      <a:pt x="0" y="18"/>
                    </a:moveTo>
                    <a:lnTo>
                      <a:pt x="24" y="0"/>
                    </a:lnTo>
                    <a:lnTo>
                      <a:pt x="222" y="66"/>
                    </a:lnTo>
                    <a:lnTo>
                      <a:pt x="198" y="8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1" name="Freeform 157"/>
              <p:cNvSpPr>
                <a:spLocks/>
              </p:cNvSpPr>
              <p:nvPr/>
            </p:nvSpPr>
            <p:spPr bwMode="auto">
              <a:xfrm>
                <a:off x="1208" y="3369"/>
                <a:ext cx="240" cy="30"/>
              </a:xfrm>
              <a:custGeom>
                <a:avLst/>
                <a:gdLst>
                  <a:gd name="T0" fmla="*/ 0 w 222"/>
                  <a:gd name="T1" fmla="*/ 18 h 30"/>
                  <a:gd name="T2" fmla="*/ 24 w 222"/>
                  <a:gd name="T3" fmla="*/ 0 h 30"/>
                  <a:gd name="T4" fmla="*/ 222 w 222"/>
                  <a:gd name="T5" fmla="*/ 18 h 30"/>
                  <a:gd name="T6" fmla="*/ 198 w 222"/>
                  <a:gd name="T7" fmla="*/ 30 h 30"/>
                  <a:gd name="T8" fmla="*/ 0 w 222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0">
                    <a:moveTo>
                      <a:pt x="0" y="18"/>
                    </a:moveTo>
                    <a:lnTo>
                      <a:pt x="24" y="0"/>
                    </a:lnTo>
                    <a:lnTo>
                      <a:pt x="222" y="18"/>
                    </a:lnTo>
                    <a:lnTo>
                      <a:pt x="198" y="30"/>
                    </a:lnTo>
                    <a:lnTo>
                      <a:pt x="0" y="18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2" name="Freeform 158"/>
              <p:cNvSpPr>
                <a:spLocks/>
              </p:cNvSpPr>
              <p:nvPr/>
            </p:nvSpPr>
            <p:spPr bwMode="auto">
              <a:xfrm>
                <a:off x="1208" y="3369"/>
                <a:ext cx="240" cy="30"/>
              </a:xfrm>
              <a:custGeom>
                <a:avLst/>
                <a:gdLst>
                  <a:gd name="T0" fmla="*/ 0 w 222"/>
                  <a:gd name="T1" fmla="*/ 18 h 30"/>
                  <a:gd name="T2" fmla="*/ 24 w 222"/>
                  <a:gd name="T3" fmla="*/ 0 h 30"/>
                  <a:gd name="T4" fmla="*/ 222 w 222"/>
                  <a:gd name="T5" fmla="*/ 18 h 30"/>
                  <a:gd name="T6" fmla="*/ 198 w 222"/>
                  <a:gd name="T7" fmla="*/ 30 h 30"/>
                  <a:gd name="T8" fmla="*/ 0 w 222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0">
                    <a:moveTo>
                      <a:pt x="0" y="18"/>
                    </a:moveTo>
                    <a:lnTo>
                      <a:pt x="24" y="0"/>
                    </a:lnTo>
                    <a:lnTo>
                      <a:pt x="222" y="18"/>
                    </a:lnTo>
                    <a:lnTo>
                      <a:pt x="198" y="3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3" name="Freeform 159"/>
              <p:cNvSpPr>
                <a:spLocks/>
              </p:cNvSpPr>
              <p:nvPr/>
            </p:nvSpPr>
            <p:spPr bwMode="auto">
              <a:xfrm>
                <a:off x="1422" y="3309"/>
                <a:ext cx="247" cy="90"/>
              </a:xfrm>
              <a:custGeom>
                <a:avLst/>
                <a:gdLst>
                  <a:gd name="T0" fmla="*/ 0 w 228"/>
                  <a:gd name="T1" fmla="*/ 90 h 90"/>
                  <a:gd name="T2" fmla="*/ 24 w 228"/>
                  <a:gd name="T3" fmla="*/ 78 h 90"/>
                  <a:gd name="T4" fmla="*/ 228 w 228"/>
                  <a:gd name="T5" fmla="*/ 0 h 90"/>
                  <a:gd name="T6" fmla="*/ 198 w 228"/>
                  <a:gd name="T7" fmla="*/ 18 h 90"/>
                  <a:gd name="T8" fmla="*/ 0 w 228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90">
                    <a:moveTo>
                      <a:pt x="0" y="90"/>
                    </a:moveTo>
                    <a:lnTo>
                      <a:pt x="24" y="78"/>
                    </a:lnTo>
                    <a:lnTo>
                      <a:pt x="228" y="0"/>
                    </a:lnTo>
                    <a:lnTo>
                      <a:pt x="198" y="18"/>
                    </a:lnTo>
                    <a:lnTo>
                      <a:pt x="0" y="90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4" name="Freeform 160"/>
              <p:cNvSpPr>
                <a:spLocks/>
              </p:cNvSpPr>
              <p:nvPr/>
            </p:nvSpPr>
            <p:spPr bwMode="auto">
              <a:xfrm>
                <a:off x="1422" y="3309"/>
                <a:ext cx="247" cy="90"/>
              </a:xfrm>
              <a:custGeom>
                <a:avLst/>
                <a:gdLst>
                  <a:gd name="T0" fmla="*/ 0 w 228"/>
                  <a:gd name="T1" fmla="*/ 90 h 90"/>
                  <a:gd name="T2" fmla="*/ 24 w 228"/>
                  <a:gd name="T3" fmla="*/ 78 h 90"/>
                  <a:gd name="T4" fmla="*/ 228 w 228"/>
                  <a:gd name="T5" fmla="*/ 0 h 90"/>
                  <a:gd name="T6" fmla="*/ 198 w 228"/>
                  <a:gd name="T7" fmla="*/ 18 h 90"/>
                  <a:gd name="T8" fmla="*/ 0 w 228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90">
                    <a:moveTo>
                      <a:pt x="0" y="90"/>
                    </a:moveTo>
                    <a:lnTo>
                      <a:pt x="24" y="78"/>
                    </a:lnTo>
                    <a:lnTo>
                      <a:pt x="228" y="0"/>
                    </a:lnTo>
                    <a:lnTo>
                      <a:pt x="198" y="1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5" name="Freeform 161"/>
              <p:cNvSpPr>
                <a:spLocks/>
              </p:cNvSpPr>
              <p:nvPr/>
            </p:nvSpPr>
            <p:spPr bwMode="auto">
              <a:xfrm>
                <a:off x="1637" y="2961"/>
                <a:ext cx="247" cy="366"/>
              </a:xfrm>
              <a:custGeom>
                <a:avLst/>
                <a:gdLst>
                  <a:gd name="T0" fmla="*/ 0 w 228"/>
                  <a:gd name="T1" fmla="*/ 366 h 366"/>
                  <a:gd name="T2" fmla="*/ 30 w 228"/>
                  <a:gd name="T3" fmla="*/ 348 h 366"/>
                  <a:gd name="T4" fmla="*/ 228 w 228"/>
                  <a:gd name="T5" fmla="*/ 0 h 366"/>
                  <a:gd name="T6" fmla="*/ 198 w 228"/>
                  <a:gd name="T7" fmla="*/ 12 h 366"/>
                  <a:gd name="T8" fmla="*/ 0 w 228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66">
                    <a:moveTo>
                      <a:pt x="0" y="366"/>
                    </a:moveTo>
                    <a:lnTo>
                      <a:pt x="30" y="348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366"/>
                    </a:lnTo>
                    <a:close/>
                  </a:path>
                </a:pathLst>
              </a:custGeom>
              <a:blipFill dpi="0" rotWithShape="0">
                <a:blip r:embed="rId7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6" name="Freeform 162"/>
              <p:cNvSpPr>
                <a:spLocks/>
              </p:cNvSpPr>
              <p:nvPr/>
            </p:nvSpPr>
            <p:spPr bwMode="auto">
              <a:xfrm>
                <a:off x="1637" y="2961"/>
                <a:ext cx="247" cy="366"/>
              </a:xfrm>
              <a:custGeom>
                <a:avLst/>
                <a:gdLst>
                  <a:gd name="T0" fmla="*/ 0 w 228"/>
                  <a:gd name="T1" fmla="*/ 366 h 366"/>
                  <a:gd name="T2" fmla="*/ 30 w 228"/>
                  <a:gd name="T3" fmla="*/ 348 h 366"/>
                  <a:gd name="T4" fmla="*/ 228 w 228"/>
                  <a:gd name="T5" fmla="*/ 0 h 366"/>
                  <a:gd name="T6" fmla="*/ 198 w 228"/>
                  <a:gd name="T7" fmla="*/ 12 h 366"/>
                  <a:gd name="T8" fmla="*/ 0 w 228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66">
                    <a:moveTo>
                      <a:pt x="0" y="366"/>
                    </a:moveTo>
                    <a:lnTo>
                      <a:pt x="30" y="348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7" name="Freeform 163"/>
              <p:cNvSpPr>
                <a:spLocks/>
              </p:cNvSpPr>
              <p:nvPr/>
            </p:nvSpPr>
            <p:spPr bwMode="auto">
              <a:xfrm>
                <a:off x="1852" y="2049"/>
                <a:ext cx="247" cy="924"/>
              </a:xfrm>
              <a:custGeom>
                <a:avLst/>
                <a:gdLst>
                  <a:gd name="T0" fmla="*/ 0 w 228"/>
                  <a:gd name="T1" fmla="*/ 924 h 924"/>
                  <a:gd name="T2" fmla="*/ 30 w 228"/>
                  <a:gd name="T3" fmla="*/ 912 h 924"/>
                  <a:gd name="T4" fmla="*/ 228 w 228"/>
                  <a:gd name="T5" fmla="*/ 0 h 924"/>
                  <a:gd name="T6" fmla="*/ 198 w 228"/>
                  <a:gd name="T7" fmla="*/ 18 h 924"/>
                  <a:gd name="T8" fmla="*/ 0 w 228"/>
                  <a:gd name="T9" fmla="*/ 924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924">
                    <a:moveTo>
                      <a:pt x="0" y="924"/>
                    </a:moveTo>
                    <a:lnTo>
                      <a:pt x="30" y="912"/>
                    </a:lnTo>
                    <a:lnTo>
                      <a:pt x="228" y="0"/>
                    </a:lnTo>
                    <a:lnTo>
                      <a:pt x="198" y="18"/>
                    </a:lnTo>
                    <a:lnTo>
                      <a:pt x="0" y="924"/>
                    </a:lnTo>
                    <a:close/>
                  </a:path>
                </a:pathLst>
              </a:custGeom>
              <a:blipFill dpi="0" rotWithShape="0">
                <a:blip r:embed="rId8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8" name="Freeform 164"/>
              <p:cNvSpPr>
                <a:spLocks/>
              </p:cNvSpPr>
              <p:nvPr/>
            </p:nvSpPr>
            <p:spPr bwMode="auto">
              <a:xfrm>
                <a:off x="1852" y="2049"/>
                <a:ext cx="247" cy="924"/>
              </a:xfrm>
              <a:custGeom>
                <a:avLst/>
                <a:gdLst>
                  <a:gd name="T0" fmla="*/ 0 w 228"/>
                  <a:gd name="T1" fmla="*/ 924 h 924"/>
                  <a:gd name="T2" fmla="*/ 30 w 228"/>
                  <a:gd name="T3" fmla="*/ 912 h 924"/>
                  <a:gd name="T4" fmla="*/ 228 w 228"/>
                  <a:gd name="T5" fmla="*/ 0 h 924"/>
                  <a:gd name="T6" fmla="*/ 198 w 228"/>
                  <a:gd name="T7" fmla="*/ 18 h 924"/>
                  <a:gd name="T8" fmla="*/ 0 w 228"/>
                  <a:gd name="T9" fmla="*/ 924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924">
                    <a:moveTo>
                      <a:pt x="0" y="924"/>
                    </a:moveTo>
                    <a:lnTo>
                      <a:pt x="30" y="912"/>
                    </a:lnTo>
                    <a:lnTo>
                      <a:pt x="228" y="0"/>
                    </a:lnTo>
                    <a:lnTo>
                      <a:pt x="198" y="18"/>
                    </a:lnTo>
                    <a:lnTo>
                      <a:pt x="0" y="92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09" name="Freeform 165"/>
              <p:cNvSpPr>
                <a:spLocks/>
              </p:cNvSpPr>
              <p:nvPr/>
            </p:nvSpPr>
            <p:spPr bwMode="auto">
              <a:xfrm>
                <a:off x="2066" y="1713"/>
                <a:ext cx="247" cy="354"/>
              </a:xfrm>
              <a:custGeom>
                <a:avLst/>
                <a:gdLst>
                  <a:gd name="T0" fmla="*/ 0 w 228"/>
                  <a:gd name="T1" fmla="*/ 354 h 354"/>
                  <a:gd name="T2" fmla="*/ 30 w 228"/>
                  <a:gd name="T3" fmla="*/ 336 h 354"/>
                  <a:gd name="T4" fmla="*/ 228 w 228"/>
                  <a:gd name="T5" fmla="*/ 0 h 354"/>
                  <a:gd name="T6" fmla="*/ 204 w 228"/>
                  <a:gd name="T7" fmla="*/ 12 h 354"/>
                  <a:gd name="T8" fmla="*/ 0 w 228"/>
                  <a:gd name="T9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54">
                    <a:moveTo>
                      <a:pt x="0" y="354"/>
                    </a:moveTo>
                    <a:lnTo>
                      <a:pt x="30" y="336"/>
                    </a:lnTo>
                    <a:lnTo>
                      <a:pt x="228" y="0"/>
                    </a:lnTo>
                    <a:lnTo>
                      <a:pt x="204" y="12"/>
                    </a:lnTo>
                    <a:lnTo>
                      <a:pt x="0" y="354"/>
                    </a:lnTo>
                    <a:close/>
                  </a:path>
                </a:pathLst>
              </a:custGeom>
              <a:blipFill dpi="0" rotWithShape="0">
                <a:blip r:embed="rId9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0" name="Freeform 166"/>
              <p:cNvSpPr>
                <a:spLocks/>
              </p:cNvSpPr>
              <p:nvPr/>
            </p:nvSpPr>
            <p:spPr bwMode="auto">
              <a:xfrm>
                <a:off x="2066" y="1713"/>
                <a:ext cx="247" cy="354"/>
              </a:xfrm>
              <a:custGeom>
                <a:avLst/>
                <a:gdLst>
                  <a:gd name="T0" fmla="*/ 0 w 228"/>
                  <a:gd name="T1" fmla="*/ 354 h 354"/>
                  <a:gd name="T2" fmla="*/ 30 w 228"/>
                  <a:gd name="T3" fmla="*/ 336 h 354"/>
                  <a:gd name="T4" fmla="*/ 228 w 228"/>
                  <a:gd name="T5" fmla="*/ 0 h 354"/>
                  <a:gd name="T6" fmla="*/ 204 w 228"/>
                  <a:gd name="T7" fmla="*/ 12 h 354"/>
                  <a:gd name="T8" fmla="*/ 0 w 228"/>
                  <a:gd name="T9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54">
                    <a:moveTo>
                      <a:pt x="0" y="354"/>
                    </a:moveTo>
                    <a:lnTo>
                      <a:pt x="30" y="336"/>
                    </a:lnTo>
                    <a:lnTo>
                      <a:pt x="228" y="0"/>
                    </a:lnTo>
                    <a:lnTo>
                      <a:pt x="204" y="12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1" name="Freeform 167"/>
              <p:cNvSpPr>
                <a:spLocks/>
              </p:cNvSpPr>
              <p:nvPr/>
            </p:nvSpPr>
            <p:spPr bwMode="auto">
              <a:xfrm>
                <a:off x="2287" y="1713"/>
                <a:ext cx="241" cy="78"/>
              </a:xfrm>
              <a:custGeom>
                <a:avLst/>
                <a:gdLst>
                  <a:gd name="T0" fmla="*/ 0 w 222"/>
                  <a:gd name="T1" fmla="*/ 12 h 78"/>
                  <a:gd name="T2" fmla="*/ 24 w 222"/>
                  <a:gd name="T3" fmla="*/ 0 h 78"/>
                  <a:gd name="T4" fmla="*/ 222 w 222"/>
                  <a:gd name="T5" fmla="*/ 66 h 78"/>
                  <a:gd name="T6" fmla="*/ 198 w 222"/>
                  <a:gd name="T7" fmla="*/ 78 h 78"/>
                  <a:gd name="T8" fmla="*/ 0 w 222"/>
                  <a:gd name="T9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8">
                    <a:moveTo>
                      <a:pt x="0" y="12"/>
                    </a:moveTo>
                    <a:lnTo>
                      <a:pt x="24" y="0"/>
                    </a:lnTo>
                    <a:lnTo>
                      <a:pt x="222" y="66"/>
                    </a:lnTo>
                    <a:lnTo>
                      <a:pt x="198" y="78"/>
                    </a:lnTo>
                    <a:lnTo>
                      <a:pt x="0" y="12"/>
                    </a:lnTo>
                    <a:close/>
                  </a:path>
                </a:pathLst>
              </a:custGeom>
              <a:blipFill dpi="0" rotWithShape="0">
                <a:blip r:embed="rId10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2" name="Freeform 168"/>
              <p:cNvSpPr>
                <a:spLocks/>
              </p:cNvSpPr>
              <p:nvPr/>
            </p:nvSpPr>
            <p:spPr bwMode="auto">
              <a:xfrm>
                <a:off x="2287" y="1713"/>
                <a:ext cx="241" cy="78"/>
              </a:xfrm>
              <a:custGeom>
                <a:avLst/>
                <a:gdLst>
                  <a:gd name="T0" fmla="*/ 0 w 222"/>
                  <a:gd name="T1" fmla="*/ 12 h 78"/>
                  <a:gd name="T2" fmla="*/ 24 w 222"/>
                  <a:gd name="T3" fmla="*/ 0 h 78"/>
                  <a:gd name="T4" fmla="*/ 222 w 222"/>
                  <a:gd name="T5" fmla="*/ 66 h 78"/>
                  <a:gd name="T6" fmla="*/ 198 w 222"/>
                  <a:gd name="T7" fmla="*/ 78 h 78"/>
                  <a:gd name="T8" fmla="*/ 0 w 222"/>
                  <a:gd name="T9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8">
                    <a:moveTo>
                      <a:pt x="0" y="12"/>
                    </a:moveTo>
                    <a:lnTo>
                      <a:pt x="24" y="0"/>
                    </a:lnTo>
                    <a:lnTo>
                      <a:pt x="222" y="66"/>
                    </a:lnTo>
                    <a:lnTo>
                      <a:pt x="198" y="7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3" name="Freeform 169"/>
              <p:cNvSpPr>
                <a:spLocks/>
              </p:cNvSpPr>
              <p:nvPr/>
            </p:nvSpPr>
            <p:spPr bwMode="auto">
              <a:xfrm>
                <a:off x="2502" y="1779"/>
                <a:ext cx="240" cy="156"/>
              </a:xfrm>
              <a:custGeom>
                <a:avLst/>
                <a:gdLst>
                  <a:gd name="T0" fmla="*/ 0 w 222"/>
                  <a:gd name="T1" fmla="*/ 12 h 156"/>
                  <a:gd name="T2" fmla="*/ 24 w 222"/>
                  <a:gd name="T3" fmla="*/ 0 h 156"/>
                  <a:gd name="T4" fmla="*/ 222 w 222"/>
                  <a:gd name="T5" fmla="*/ 138 h 156"/>
                  <a:gd name="T6" fmla="*/ 198 w 222"/>
                  <a:gd name="T7" fmla="*/ 156 h 156"/>
                  <a:gd name="T8" fmla="*/ 0 w 222"/>
                  <a:gd name="T9" fmla="*/ 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6">
                    <a:moveTo>
                      <a:pt x="0" y="12"/>
                    </a:moveTo>
                    <a:lnTo>
                      <a:pt x="24" y="0"/>
                    </a:lnTo>
                    <a:lnTo>
                      <a:pt x="222" y="138"/>
                    </a:lnTo>
                    <a:lnTo>
                      <a:pt x="198" y="156"/>
                    </a:lnTo>
                    <a:lnTo>
                      <a:pt x="0" y="12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4" name="Freeform 170"/>
              <p:cNvSpPr>
                <a:spLocks/>
              </p:cNvSpPr>
              <p:nvPr/>
            </p:nvSpPr>
            <p:spPr bwMode="auto">
              <a:xfrm>
                <a:off x="2502" y="1779"/>
                <a:ext cx="240" cy="156"/>
              </a:xfrm>
              <a:custGeom>
                <a:avLst/>
                <a:gdLst>
                  <a:gd name="T0" fmla="*/ 0 w 222"/>
                  <a:gd name="T1" fmla="*/ 12 h 156"/>
                  <a:gd name="T2" fmla="*/ 24 w 222"/>
                  <a:gd name="T3" fmla="*/ 0 h 156"/>
                  <a:gd name="T4" fmla="*/ 222 w 222"/>
                  <a:gd name="T5" fmla="*/ 138 h 156"/>
                  <a:gd name="T6" fmla="*/ 198 w 222"/>
                  <a:gd name="T7" fmla="*/ 156 h 156"/>
                  <a:gd name="T8" fmla="*/ 0 w 222"/>
                  <a:gd name="T9" fmla="*/ 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6">
                    <a:moveTo>
                      <a:pt x="0" y="12"/>
                    </a:moveTo>
                    <a:lnTo>
                      <a:pt x="24" y="0"/>
                    </a:lnTo>
                    <a:lnTo>
                      <a:pt x="222" y="138"/>
                    </a:lnTo>
                    <a:lnTo>
                      <a:pt x="198" y="15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5" name="Freeform 171"/>
              <p:cNvSpPr>
                <a:spLocks/>
              </p:cNvSpPr>
              <p:nvPr/>
            </p:nvSpPr>
            <p:spPr bwMode="auto">
              <a:xfrm>
                <a:off x="2716" y="1845"/>
                <a:ext cx="247" cy="90"/>
              </a:xfrm>
              <a:custGeom>
                <a:avLst/>
                <a:gdLst>
                  <a:gd name="T0" fmla="*/ 0 w 228"/>
                  <a:gd name="T1" fmla="*/ 90 h 90"/>
                  <a:gd name="T2" fmla="*/ 24 w 228"/>
                  <a:gd name="T3" fmla="*/ 72 h 90"/>
                  <a:gd name="T4" fmla="*/ 228 w 228"/>
                  <a:gd name="T5" fmla="*/ 0 h 90"/>
                  <a:gd name="T6" fmla="*/ 198 w 228"/>
                  <a:gd name="T7" fmla="*/ 18 h 90"/>
                  <a:gd name="T8" fmla="*/ 0 w 228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90">
                    <a:moveTo>
                      <a:pt x="0" y="90"/>
                    </a:moveTo>
                    <a:lnTo>
                      <a:pt x="24" y="72"/>
                    </a:lnTo>
                    <a:lnTo>
                      <a:pt x="228" y="0"/>
                    </a:lnTo>
                    <a:lnTo>
                      <a:pt x="198" y="18"/>
                    </a:lnTo>
                    <a:lnTo>
                      <a:pt x="0" y="9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6" name="Freeform 172"/>
              <p:cNvSpPr>
                <a:spLocks/>
              </p:cNvSpPr>
              <p:nvPr/>
            </p:nvSpPr>
            <p:spPr bwMode="auto">
              <a:xfrm>
                <a:off x="2716" y="1845"/>
                <a:ext cx="247" cy="90"/>
              </a:xfrm>
              <a:custGeom>
                <a:avLst/>
                <a:gdLst>
                  <a:gd name="T0" fmla="*/ 0 w 228"/>
                  <a:gd name="T1" fmla="*/ 90 h 90"/>
                  <a:gd name="T2" fmla="*/ 24 w 228"/>
                  <a:gd name="T3" fmla="*/ 72 h 90"/>
                  <a:gd name="T4" fmla="*/ 228 w 228"/>
                  <a:gd name="T5" fmla="*/ 0 h 90"/>
                  <a:gd name="T6" fmla="*/ 198 w 228"/>
                  <a:gd name="T7" fmla="*/ 18 h 90"/>
                  <a:gd name="T8" fmla="*/ 0 w 228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90">
                    <a:moveTo>
                      <a:pt x="0" y="90"/>
                    </a:moveTo>
                    <a:lnTo>
                      <a:pt x="24" y="72"/>
                    </a:lnTo>
                    <a:lnTo>
                      <a:pt x="228" y="0"/>
                    </a:lnTo>
                    <a:lnTo>
                      <a:pt x="198" y="1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7" name="Freeform 173"/>
              <p:cNvSpPr>
                <a:spLocks/>
              </p:cNvSpPr>
              <p:nvPr/>
            </p:nvSpPr>
            <p:spPr bwMode="auto">
              <a:xfrm>
                <a:off x="2931" y="1839"/>
                <a:ext cx="247" cy="24"/>
              </a:xfrm>
              <a:custGeom>
                <a:avLst/>
                <a:gdLst>
                  <a:gd name="T0" fmla="*/ 0 w 228"/>
                  <a:gd name="T1" fmla="*/ 24 h 24"/>
                  <a:gd name="T2" fmla="*/ 30 w 228"/>
                  <a:gd name="T3" fmla="*/ 6 h 24"/>
                  <a:gd name="T4" fmla="*/ 228 w 228"/>
                  <a:gd name="T5" fmla="*/ 0 h 24"/>
                  <a:gd name="T6" fmla="*/ 198 w 228"/>
                  <a:gd name="T7" fmla="*/ 12 h 24"/>
                  <a:gd name="T8" fmla="*/ 0 w 22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4">
                    <a:moveTo>
                      <a:pt x="0" y="24"/>
                    </a:moveTo>
                    <a:lnTo>
                      <a:pt x="30" y="6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8" name="Freeform 174"/>
              <p:cNvSpPr>
                <a:spLocks/>
              </p:cNvSpPr>
              <p:nvPr/>
            </p:nvSpPr>
            <p:spPr bwMode="auto">
              <a:xfrm>
                <a:off x="2931" y="1839"/>
                <a:ext cx="247" cy="24"/>
              </a:xfrm>
              <a:custGeom>
                <a:avLst/>
                <a:gdLst>
                  <a:gd name="T0" fmla="*/ 0 w 228"/>
                  <a:gd name="T1" fmla="*/ 24 h 24"/>
                  <a:gd name="T2" fmla="*/ 30 w 228"/>
                  <a:gd name="T3" fmla="*/ 6 h 24"/>
                  <a:gd name="T4" fmla="*/ 228 w 228"/>
                  <a:gd name="T5" fmla="*/ 0 h 24"/>
                  <a:gd name="T6" fmla="*/ 198 w 228"/>
                  <a:gd name="T7" fmla="*/ 12 h 24"/>
                  <a:gd name="T8" fmla="*/ 0 w 22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4">
                    <a:moveTo>
                      <a:pt x="0" y="24"/>
                    </a:moveTo>
                    <a:lnTo>
                      <a:pt x="30" y="6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9" name="Freeform 175"/>
              <p:cNvSpPr>
                <a:spLocks/>
              </p:cNvSpPr>
              <p:nvPr/>
            </p:nvSpPr>
            <p:spPr bwMode="auto">
              <a:xfrm>
                <a:off x="3145" y="1767"/>
                <a:ext cx="247" cy="84"/>
              </a:xfrm>
              <a:custGeom>
                <a:avLst/>
                <a:gdLst>
                  <a:gd name="T0" fmla="*/ 0 w 228"/>
                  <a:gd name="T1" fmla="*/ 84 h 84"/>
                  <a:gd name="T2" fmla="*/ 30 w 228"/>
                  <a:gd name="T3" fmla="*/ 72 h 84"/>
                  <a:gd name="T4" fmla="*/ 228 w 228"/>
                  <a:gd name="T5" fmla="*/ 0 h 84"/>
                  <a:gd name="T6" fmla="*/ 198 w 228"/>
                  <a:gd name="T7" fmla="*/ 12 h 84"/>
                  <a:gd name="T8" fmla="*/ 0 w 228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84">
                    <a:moveTo>
                      <a:pt x="0" y="84"/>
                    </a:moveTo>
                    <a:lnTo>
                      <a:pt x="30" y="72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84"/>
                    </a:lnTo>
                    <a:close/>
                  </a:path>
                </a:pathLst>
              </a:custGeom>
              <a:blipFill dpi="0" rotWithShape="0">
                <a:blip r:embed="rId10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0" name="Freeform 176"/>
              <p:cNvSpPr>
                <a:spLocks/>
              </p:cNvSpPr>
              <p:nvPr/>
            </p:nvSpPr>
            <p:spPr bwMode="auto">
              <a:xfrm>
                <a:off x="3145" y="1767"/>
                <a:ext cx="247" cy="84"/>
              </a:xfrm>
              <a:custGeom>
                <a:avLst/>
                <a:gdLst>
                  <a:gd name="T0" fmla="*/ 0 w 228"/>
                  <a:gd name="T1" fmla="*/ 84 h 84"/>
                  <a:gd name="T2" fmla="*/ 30 w 228"/>
                  <a:gd name="T3" fmla="*/ 72 h 84"/>
                  <a:gd name="T4" fmla="*/ 228 w 228"/>
                  <a:gd name="T5" fmla="*/ 0 h 84"/>
                  <a:gd name="T6" fmla="*/ 198 w 228"/>
                  <a:gd name="T7" fmla="*/ 12 h 84"/>
                  <a:gd name="T8" fmla="*/ 0 w 228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84">
                    <a:moveTo>
                      <a:pt x="0" y="84"/>
                    </a:moveTo>
                    <a:lnTo>
                      <a:pt x="30" y="72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1" name="Freeform 177"/>
              <p:cNvSpPr>
                <a:spLocks/>
              </p:cNvSpPr>
              <p:nvPr/>
            </p:nvSpPr>
            <p:spPr bwMode="auto">
              <a:xfrm>
                <a:off x="3360" y="1743"/>
                <a:ext cx="247" cy="36"/>
              </a:xfrm>
              <a:custGeom>
                <a:avLst/>
                <a:gdLst>
                  <a:gd name="T0" fmla="*/ 0 w 228"/>
                  <a:gd name="T1" fmla="*/ 36 h 36"/>
                  <a:gd name="T2" fmla="*/ 30 w 228"/>
                  <a:gd name="T3" fmla="*/ 24 h 36"/>
                  <a:gd name="T4" fmla="*/ 228 w 228"/>
                  <a:gd name="T5" fmla="*/ 0 h 36"/>
                  <a:gd name="T6" fmla="*/ 198 w 228"/>
                  <a:gd name="T7" fmla="*/ 18 h 36"/>
                  <a:gd name="T8" fmla="*/ 0 w 22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6">
                    <a:moveTo>
                      <a:pt x="0" y="36"/>
                    </a:moveTo>
                    <a:lnTo>
                      <a:pt x="30" y="24"/>
                    </a:lnTo>
                    <a:lnTo>
                      <a:pt x="228" y="0"/>
                    </a:lnTo>
                    <a:lnTo>
                      <a:pt x="198" y="18"/>
                    </a:lnTo>
                    <a:lnTo>
                      <a:pt x="0" y="36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2" name="Freeform 178"/>
              <p:cNvSpPr>
                <a:spLocks/>
              </p:cNvSpPr>
              <p:nvPr/>
            </p:nvSpPr>
            <p:spPr bwMode="auto">
              <a:xfrm>
                <a:off x="3360" y="1743"/>
                <a:ext cx="247" cy="36"/>
              </a:xfrm>
              <a:custGeom>
                <a:avLst/>
                <a:gdLst>
                  <a:gd name="T0" fmla="*/ 0 w 228"/>
                  <a:gd name="T1" fmla="*/ 36 h 36"/>
                  <a:gd name="T2" fmla="*/ 30 w 228"/>
                  <a:gd name="T3" fmla="*/ 24 h 36"/>
                  <a:gd name="T4" fmla="*/ 228 w 228"/>
                  <a:gd name="T5" fmla="*/ 0 h 36"/>
                  <a:gd name="T6" fmla="*/ 198 w 228"/>
                  <a:gd name="T7" fmla="*/ 18 h 36"/>
                  <a:gd name="T8" fmla="*/ 0 w 22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6">
                    <a:moveTo>
                      <a:pt x="0" y="36"/>
                    </a:moveTo>
                    <a:lnTo>
                      <a:pt x="30" y="24"/>
                    </a:lnTo>
                    <a:lnTo>
                      <a:pt x="228" y="0"/>
                    </a:lnTo>
                    <a:lnTo>
                      <a:pt x="198" y="1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3" name="Freeform 179"/>
              <p:cNvSpPr>
                <a:spLocks/>
              </p:cNvSpPr>
              <p:nvPr/>
            </p:nvSpPr>
            <p:spPr bwMode="auto">
              <a:xfrm>
                <a:off x="3574" y="1737"/>
                <a:ext cx="247" cy="24"/>
              </a:xfrm>
              <a:custGeom>
                <a:avLst/>
                <a:gdLst>
                  <a:gd name="T0" fmla="*/ 0 w 228"/>
                  <a:gd name="T1" fmla="*/ 24 h 24"/>
                  <a:gd name="T2" fmla="*/ 30 w 228"/>
                  <a:gd name="T3" fmla="*/ 6 h 24"/>
                  <a:gd name="T4" fmla="*/ 228 w 228"/>
                  <a:gd name="T5" fmla="*/ 0 h 24"/>
                  <a:gd name="T6" fmla="*/ 204 w 228"/>
                  <a:gd name="T7" fmla="*/ 12 h 24"/>
                  <a:gd name="T8" fmla="*/ 0 w 22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4">
                    <a:moveTo>
                      <a:pt x="0" y="24"/>
                    </a:moveTo>
                    <a:lnTo>
                      <a:pt x="30" y="6"/>
                    </a:lnTo>
                    <a:lnTo>
                      <a:pt x="228" y="0"/>
                    </a:lnTo>
                    <a:lnTo>
                      <a:pt x="204" y="12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4" name="Freeform 180"/>
              <p:cNvSpPr>
                <a:spLocks/>
              </p:cNvSpPr>
              <p:nvPr/>
            </p:nvSpPr>
            <p:spPr bwMode="auto">
              <a:xfrm>
                <a:off x="3574" y="1737"/>
                <a:ext cx="247" cy="24"/>
              </a:xfrm>
              <a:custGeom>
                <a:avLst/>
                <a:gdLst>
                  <a:gd name="T0" fmla="*/ 0 w 228"/>
                  <a:gd name="T1" fmla="*/ 24 h 24"/>
                  <a:gd name="T2" fmla="*/ 30 w 228"/>
                  <a:gd name="T3" fmla="*/ 6 h 24"/>
                  <a:gd name="T4" fmla="*/ 228 w 228"/>
                  <a:gd name="T5" fmla="*/ 0 h 24"/>
                  <a:gd name="T6" fmla="*/ 204 w 228"/>
                  <a:gd name="T7" fmla="*/ 12 h 24"/>
                  <a:gd name="T8" fmla="*/ 0 w 22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4">
                    <a:moveTo>
                      <a:pt x="0" y="24"/>
                    </a:moveTo>
                    <a:lnTo>
                      <a:pt x="30" y="6"/>
                    </a:lnTo>
                    <a:lnTo>
                      <a:pt x="228" y="0"/>
                    </a:lnTo>
                    <a:lnTo>
                      <a:pt x="204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5" name="Freeform 181"/>
              <p:cNvSpPr>
                <a:spLocks/>
              </p:cNvSpPr>
              <p:nvPr/>
            </p:nvSpPr>
            <p:spPr bwMode="auto">
              <a:xfrm>
                <a:off x="3795" y="1719"/>
                <a:ext cx="241" cy="30"/>
              </a:xfrm>
              <a:custGeom>
                <a:avLst/>
                <a:gdLst>
                  <a:gd name="T0" fmla="*/ 0 w 222"/>
                  <a:gd name="T1" fmla="*/ 30 h 30"/>
                  <a:gd name="T2" fmla="*/ 24 w 222"/>
                  <a:gd name="T3" fmla="*/ 18 h 30"/>
                  <a:gd name="T4" fmla="*/ 222 w 222"/>
                  <a:gd name="T5" fmla="*/ 0 h 30"/>
                  <a:gd name="T6" fmla="*/ 198 w 222"/>
                  <a:gd name="T7" fmla="*/ 18 h 30"/>
                  <a:gd name="T8" fmla="*/ 0 w 22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0">
                    <a:moveTo>
                      <a:pt x="0" y="30"/>
                    </a:moveTo>
                    <a:lnTo>
                      <a:pt x="24" y="18"/>
                    </a:lnTo>
                    <a:lnTo>
                      <a:pt x="222" y="0"/>
                    </a:lnTo>
                    <a:lnTo>
                      <a:pt x="198" y="18"/>
                    </a:lnTo>
                    <a:lnTo>
                      <a:pt x="0" y="30"/>
                    </a:lnTo>
                    <a:close/>
                  </a:path>
                </a:pathLst>
              </a:custGeom>
              <a:blipFill dpi="0" rotWithShape="0">
                <a:blip r:embed="rId10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6" name="Freeform 182"/>
              <p:cNvSpPr>
                <a:spLocks/>
              </p:cNvSpPr>
              <p:nvPr/>
            </p:nvSpPr>
            <p:spPr bwMode="auto">
              <a:xfrm>
                <a:off x="3795" y="1719"/>
                <a:ext cx="241" cy="30"/>
              </a:xfrm>
              <a:custGeom>
                <a:avLst/>
                <a:gdLst>
                  <a:gd name="T0" fmla="*/ 0 w 222"/>
                  <a:gd name="T1" fmla="*/ 30 h 30"/>
                  <a:gd name="T2" fmla="*/ 24 w 222"/>
                  <a:gd name="T3" fmla="*/ 18 h 30"/>
                  <a:gd name="T4" fmla="*/ 222 w 222"/>
                  <a:gd name="T5" fmla="*/ 0 h 30"/>
                  <a:gd name="T6" fmla="*/ 198 w 222"/>
                  <a:gd name="T7" fmla="*/ 18 h 30"/>
                  <a:gd name="T8" fmla="*/ 0 w 22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0">
                    <a:moveTo>
                      <a:pt x="0" y="30"/>
                    </a:moveTo>
                    <a:lnTo>
                      <a:pt x="24" y="18"/>
                    </a:lnTo>
                    <a:lnTo>
                      <a:pt x="222" y="0"/>
                    </a:lnTo>
                    <a:lnTo>
                      <a:pt x="198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7" name="Freeform 183"/>
              <p:cNvSpPr>
                <a:spLocks/>
              </p:cNvSpPr>
              <p:nvPr/>
            </p:nvSpPr>
            <p:spPr bwMode="auto">
              <a:xfrm>
                <a:off x="4010" y="1647"/>
                <a:ext cx="241" cy="90"/>
              </a:xfrm>
              <a:custGeom>
                <a:avLst/>
                <a:gdLst>
                  <a:gd name="T0" fmla="*/ 0 w 222"/>
                  <a:gd name="T1" fmla="*/ 90 h 90"/>
                  <a:gd name="T2" fmla="*/ 24 w 222"/>
                  <a:gd name="T3" fmla="*/ 72 h 90"/>
                  <a:gd name="T4" fmla="*/ 222 w 222"/>
                  <a:gd name="T5" fmla="*/ 0 h 90"/>
                  <a:gd name="T6" fmla="*/ 198 w 222"/>
                  <a:gd name="T7" fmla="*/ 12 h 90"/>
                  <a:gd name="T8" fmla="*/ 0 w 22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90">
                    <a:moveTo>
                      <a:pt x="0" y="90"/>
                    </a:moveTo>
                    <a:lnTo>
                      <a:pt x="24" y="72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0" y="9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8" name="Freeform 184"/>
              <p:cNvSpPr>
                <a:spLocks/>
              </p:cNvSpPr>
              <p:nvPr/>
            </p:nvSpPr>
            <p:spPr bwMode="auto">
              <a:xfrm>
                <a:off x="4010" y="1647"/>
                <a:ext cx="241" cy="90"/>
              </a:xfrm>
              <a:custGeom>
                <a:avLst/>
                <a:gdLst>
                  <a:gd name="T0" fmla="*/ 0 w 222"/>
                  <a:gd name="T1" fmla="*/ 90 h 90"/>
                  <a:gd name="T2" fmla="*/ 24 w 222"/>
                  <a:gd name="T3" fmla="*/ 72 h 90"/>
                  <a:gd name="T4" fmla="*/ 222 w 222"/>
                  <a:gd name="T5" fmla="*/ 0 h 90"/>
                  <a:gd name="T6" fmla="*/ 198 w 222"/>
                  <a:gd name="T7" fmla="*/ 12 h 90"/>
                  <a:gd name="T8" fmla="*/ 0 w 22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90">
                    <a:moveTo>
                      <a:pt x="0" y="90"/>
                    </a:moveTo>
                    <a:lnTo>
                      <a:pt x="24" y="72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9" name="Freeform 185"/>
              <p:cNvSpPr>
                <a:spLocks/>
              </p:cNvSpPr>
              <p:nvPr/>
            </p:nvSpPr>
            <p:spPr bwMode="auto">
              <a:xfrm>
                <a:off x="4225" y="1623"/>
                <a:ext cx="247" cy="36"/>
              </a:xfrm>
              <a:custGeom>
                <a:avLst/>
                <a:gdLst>
                  <a:gd name="T0" fmla="*/ 0 w 228"/>
                  <a:gd name="T1" fmla="*/ 36 h 36"/>
                  <a:gd name="T2" fmla="*/ 24 w 228"/>
                  <a:gd name="T3" fmla="*/ 24 h 36"/>
                  <a:gd name="T4" fmla="*/ 228 w 228"/>
                  <a:gd name="T5" fmla="*/ 0 h 36"/>
                  <a:gd name="T6" fmla="*/ 198 w 228"/>
                  <a:gd name="T7" fmla="*/ 12 h 36"/>
                  <a:gd name="T8" fmla="*/ 0 w 22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6">
                    <a:moveTo>
                      <a:pt x="0" y="36"/>
                    </a:moveTo>
                    <a:lnTo>
                      <a:pt x="24" y="24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36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0" name="Freeform 186"/>
              <p:cNvSpPr>
                <a:spLocks/>
              </p:cNvSpPr>
              <p:nvPr/>
            </p:nvSpPr>
            <p:spPr bwMode="auto">
              <a:xfrm>
                <a:off x="4225" y="1623"/>
                <a:ext cx="247" cy="36"/>
              </a:xfrm>
              <a:custGeom>
                <a:avLst/>
                <a:gdLst>
                  <a:gd name="T0" fmla="*/ 0 w 228"/>
                  <a:gd name="T1" fmla="*/ 36 h 36"/>
                  <a:gd name="T2" fmla="*/ 24 w 228"/>
                  <a:gd name="T3" fmla="*/ 24 h 36"/>
                  <a:gd name="T4" fmla="*/ 228 w 228"/>
                  <a:gd name="T5" fmla="*/ 0 h 36"/>
                  <a:gd name="T6" fmla="*/ 198 w 228"/>
                  <a:gd name="T7" fmla="*/ 12 h 36"/>
                  <a:gd name="T8" fmla="*/ 0 w 22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6">
                    <a:moveTo>
                      <a:pt x="0" y="36"/>
                    </a:moveTo>
                    <a:lnTo>
                      <a:pt x="24" y="24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1" name="Freeform 187"/>
              <p:cNvSpPr>
                <a:spLocks/>
              </p:cNvSpPr>
              <p:nvPr/>
            </p:nvSpPr>
            <p:spPr bwMode="auto">
              <a:xfrm>
                <a:off x="4439" y="1605"/>
                <a:ext cx="247" cy="30"/>
              </a:xfrm>
              <a:custGeom>
                <a:avLst/>
                <a:gdLst>
                  <a:gd name="T0" fmla="*/ 0 w 228"/>
                  <a:gd name="T1" fmla="*/ 30 h 30"/>
                  <a:gd name="T2" fmla="*/ 30 w 228"/>
                  <a:gd name="T3" fmla="*/ 18 h 30"/>
                  <a:gd name="T4" fmla="*/ 228 w 228"/>
                  <a:gd name="T5" fmla="*/ 0 h 30"/>
                  <a:gd name="T6" fmla="*/ 198 w 228"/>
                  <a:gd name="T7" fmla="*/ 12 h 30"/>
                  <a:gd name="T8" fmla="*/ 0 w 22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0">
                    <a:moveTo>
                      <a:pt x="0" y="30"/>
                    </a:moveTo>
                    <a:lnTo>
                      <a:pt x="30" y="18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30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2" name="Freeform 188"/>
              <p:cNvSpPr>
                <a:spLocks/>
              </p:cNvSpPr>
              <p:nvPr/>
            </p:nvSpPr>
            <p:spPr bwMode="auto">
              <a:xfrm>
                <a:off x="4439" y="1605"/>
                <a:ext cx="247" cy="30"/>
              </a:xfrm>
              <a:custGeom>
                <a:avLst/>
                <a:gdLst>
                  <a:gd name="T0" fmla="*/ 0 w 228"/>
                  <a:gd name="T1" fmla="*/ 30 h 30"/>
                  <a:gd name="T2" fmla="*/ 30 w 228"/>
                  <a:gd name="T3" fmla="*/ 18 h 30"/>
                  <a:gd name="T4" fmla="*/ 228 w 228"/>
                  <a:gd name="T5" fmla="*/ 0 h 30"/>
                  <a:gd name="T6" fmla="*/ 198 w 228"/>
                  <a:gd name="T7" fmla="*/ 12 h 30"/>
                  <a:gd name="T8" fmla="*/ 0 w 22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0">
                    <a:moveTo>
                      <a:pt x="0" y="30"/>
                    </a:moveTo>
                    <a:lnTo>
                      <a:pt x="30" y="18"/>
                    </a:lnTo>
                    <a:lnTo>
                      <a:pt x="228" y="0"/>
                    </a:lnTo>
                    <a:lnTo>
                      <a:pt x="198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3" name="Freeform 189"/>
              <p:cNvSpPr>
                <a:spLocks/>
              </p:cNvSpPr>
              <p:nvPr/>
            </p:nvSpPr>
            <p:spPr bwMode="auto">
              <a:xfrm>
                <a:off x="4654" y="1605"/>
                <a:ext cx="247" cy="126"/>
              </a:xfrm>
              <a:custGeom>
                <a:avLst/>
                <a:gdLst>
                  <a:gd name="T0" fmla="*/ 0 w 228"/>
                  <a:gd name="T1" fmla="*/ 12 h 126"/>
                  <a:gd name="T2" fmla="*/ 30 w 228"/>
                  <a:gd name="T3" fmla="*/ 0 h 126"/>
                  <a:gd name="T4" fmla="*/ 228 w 228"/>
                  <a:gd name="T5" fmla="*/ 108 h 126"/>
                  <a:gd name="T6" fmla="*/ 198 w 228"/>
                  <a:gd name="T7" fmla="*/ 126 h 126"/>
                  <a:gd name="T8" fmla="*/ 0 w 228"/>
                  <a:gd name="T9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126">
                    <a:moveTo>
                      <a:pt x="0" y="12"/>
                    </a:moveTo>
                    <a:lnTo>
                      <a:pt x="30" y="0"/>
                    </a:lnTo>
                    <a:lnTo>
                      <a:pt x="228" y="108"/>
                    </a:lnTo>
                    <a:lnTo>
                      <a:pt x="198" y="126"/>
                    </a:lnTo>
                    <a:lnTo>
                      <a:pt x="0" y="12"/>
                    </a:lnTo>
                    <a:close/>
                  </a:path>
                </a:pathLst>
              </a:custGeom>
              <a:blipFill dpi="0" rotWithShape="0">
                <a:blip r:embed="rId10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4" name="Freeform 190"/>
              <p:cNvSpPr>
                <a:spLocks/>
              </p:cNvSpPr>
              <p:nvPr/>
            </p:nvSpPr>
            <p:spPr bwMode="auto">
              <a:xfrm>
                <a:off x="4654" y="1605"/>
                <a:ext cx="247" cy="126"/>
              </a:xfrm>
              <a:custGeom>
                <a:avLst/>
                <a:gdLst>
                  <a:gd name="T0" fmla="*/ 0 w 228"/>
                  <a:gd name="T1" fmla="*/ 12 h 126"/>
                  <a:gd name="T2" fmla="*/ 30 w 228"/>
                  <a:gd name="T3" fmla="*/ 0 h 126"/>
                  <a:gd name="T4" fmla="*/ 228 w 228"/>
                  <a:gd name="T5" fmla="*/ 108 h 126"/>
                  <a:gd name="T6" fmla="*/ 198 w 228"/>
                  <a:gd name="T7" fmla="*/ 126 h 126"/>
                  <a:gd name="T8" fmla="*/ 0 w 228"/>
                  <a:gd name="T9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126">
                    <a:moveTo>
                      <a:pt x="0" y="12"/>
                    </a:moveTo>
                    <a:lnTo>
                      <a:pt x="30" y="0"/>
                    </a:lnTo>
                    <a:lnTo>
                      <a:pt x="228" y="108"/>
                    </a:lnTo>
                    <a:lnTo>
                      <a:pt x="198" y="12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5" name="Freeform 191"/>
              <p:cNvSpPr>
                <a:spLocks/>
              </p:cNvSpPr>
              <p:nvPr/>
            </p:nvSpPr>
            <p:spPr bwMode="auto">
              <a:xfrm>
                <a:off x="4868" y="1713"/>
                <a:ext cx="247" cy="234"/>
              </a:xfrm>
              <a:custGeom>
                <a:avLst/>
                <a:gdLst>
                  <a:gd name="T0" fmla="*/ 0 w 228"/>
                  <a:gd name="T1" fmla="*/ 18 h 234"/>
                  <a:gd name="T2" fmla="*/ 30 w 228"/>
                  <a:gd name="T3" fmla="*/ 0 h 234"/>
                  <a:gd name="T4" fmla="*/ 228 w 228"/>
                  <a:gd name="T5" fmla="*/ 216 h 234"/>
                  <a:gd name="T6" fmla="*/ 204 w 228"/>
                  <a:gd name="T7" fmla="*/ 234 h 234"/>
                  <a:gd name="T8" fmla="*/ 0 w 228"/>
                  <a:gd name="T9" fmla="*/ 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34">
                    <a:moveTo>
                      <a:pt x="0" y="18"/>
                    </a:moveTo>
                    <a:lnTo>
                      <a:pt x="30" y="0"/>
                    </a:lnTo>
                    <a:lnTo>
                      <a:pt x="228" y="216"/>
                    </a:lnTo>
                    <a:lnTo>
                      <a:pt x="204" y="234"/>
                    </a:lnTo>
                    <a:lnTo>
                      <a:pt x="0" y="18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6" name="Freeform 192"/>
              <p:cNvSpPr>
                <a:spLocks/>
              </p:cNvSpPr>
              <p:nvPr/>
            </p:nvSpPr>
            <p:spPr bwMode="auto">
              <a:xfrm>
                <a:off x="4868" y="1713"/>
                <a:ext cx="247" cy="234"/>
              </a:xfrm>
              <a:custGeom>
                <a:avLst/>
                <a:gdLst>
                  <a:gd name="T0" fmla="*/ 0 w 228"/>
                  <a:gd name="T1" fmla="*/ 18 h 234"/>
                  <a:gd name="T2" fmla="*/ 30 w 228"/>
                  <a:gd name="T3" fmla="*/ 0 h 234"/>
                  <a:gd name="T4" fmla="*/ 228 w 228"/>
                  <a:gd name="T5" fmla="*/ 216 h 234"/>
                  <a:gd name="T6" fmla="*/ 204 w 228"/>
                  <a:gd name="T7" fmla="*/ 234 h 234"/>
                  <a:gd name="T8" fmla="*/ 0 w 228"/>
                  <a:gd name="T9" fmla="*/ 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34">
                    <a:moveTo>
                      <a:pt x="0" y="18"/>
                    </a:moveTo>
                    <a:lnTo>
                      <a:pt x="30" y="0"/>
                    </a:lnTo>
                    <a:lnTo>
                      <a:pt x="228" y="216"/>
                    </a:lnTo>
                    <a:lnTo>
                      <a:pt x="204" y="23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7" name="Freeform 193"/>
              <p:cNvSpPr>
                <a:spLocks/>
              </p:cNvSpPr>
              <p:nvPr/>
            </p:nvSpPr>
            <p:spPr bwMode="auto">
              <a:xfrm>
                <a:off x="5089" y="1929"/>
                <a:ext cx="241" cy="324"/>
              </a:xfrm>
              <a:custGeom>
                <a:avLst/>
                <a:gdLst>
                  <a:gd name="T0" fmla="*/ 0 w 222"/>
                  <a:gd name="T1" fmla="*/ 18 h 324"/>
                  <a:gd name="T2" fmla="*/ 24 w 222"/>
                  <a:gd name="T3" fmla="*/ 0 h 324"/>
                  <a:gd name="T4" fmla="*/ 222 w 222"/>
                  <a:gd name="T5" fmla="*/ 306 h 324"/>
                  <a:gd name="T6" fmla="*/ 198 w 222"/>
                  <a:gd name="T7" fmla="*/ 324 h 324"/>
                  <a:gd name="T8" fmla="*/ 0 w 222"/>
                  <a:gd name="T9" fmla="*/ 1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24">
                    <a:moveTo>
                      <a:pt x="0" y="18"/>
                    </a:moveTo>
                    <a:lnTo>
                      <a:pt x="24" y="0"/>
                    </a:lnTo>
                    <a:lnTo>
                      <a:pt x="222" y="306"/>
                    </a:lnTo>
                    <a:lnTo>
                      <a:pt x="198" y="324"/>
                    </a:lnTo>
                    <a:lnTo>
                      <a:pt x="0" y="18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8" name="Freeform 194"/>
              <p:cNvSpPr>
                <a:spLocks/>
              </p:cNvSpPr>
              <p:nvPr/>
            </p:nvSpPr>
            <p:spPr bwMode="auto">
              <a:xfrm>
                <a:off x="5089" y="1929"/>
                <a:ext cx="241" cy="324"/>
              </a:xfrm>
              <a:custGeom>
                <a:avLst/>
                <a:gdLst>
                  <a:gd name="T0" fmla="*/ 0 w 222"/>
                  <a:gd name="T1" fmla="*/ 18 h 324"/>
                  <a:gd name="T2" fmla="*/ 24 w 222"/>
                  <a:gd name="T3" fmla="*/ 0 h 324"/>
                  <a:gd name="T4" fmla="*/ 222 w 222"/>
                  <a:gd name="T5" fmla="*/ 306 h 324"/>
                  <a:gd name="T6" fmla="*/ 198 w 222"/>
                  <a:gd name="T7" fmla="*/ 324 h 324"/>
                  <a:gd name="T8" fmla="*/ 0 w 222"/>
                  <a:gd name="T9" fmla="*/ 1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324">
                    <a:moveTo>
                      <a:pt x="0" y="18"/>
                    </a:moveTo>
                    <a:lnTo>
                      <a:pt x="24" y="0"/>
                    </a:lnTo>
                    <a:lnTo>
                      <a:pt x="222" y="306"/>
                    </a:lnTo>
                    <a:lnTo>
                      <a:pt x="198" y="3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9" name="Freeform 195"/>
              <p:cNvSpPr>
                <a:spLocks/>
              </p:cNvSpPr>
              <p:nvPr/>
            </p:nvSpPr>
            <p:spPr bwMode="auto">
              <a:xfrm>
                <a:off x="5304" y="2235"/>
                <a:ext cx="240" cy="72"/>
              </a:xfrm>
              <a:custGeom>
                <a:avLst/>
                <a:gdLst>
                  <a:gd name="T0" fmla="*/ 0 w 222"/>
                  <a:gd name="T1" fmla="*/ 18 h 72"/>
                  <a:gd name="T2" fmla="*/ 24 w 222"/>
                  <a:gd name="T3" fmla="*/ 0 h 72"/>
                  <a:gd name="T4" fmla="*/ 222 w 222"/>
                  <a:gd name="T5" fmla="*/ 60 h 72"/>
                  <a:gd name="T6" fmla="*/ 198 w 222"/>
                  <a:gd name="T7" fmla="*/ 72 h 72"/>
                  <a:gd name="T8" fmla="*/ 0 w 222"/>
                  <a:gd name="T9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2">
                    <a:moveTo>
                      <a:pt x="0" y="18"/>
                    </a:moveTo>
                    <a:lnTo>
                      <a:pt x="24" y="0"/>
                    </a:lnTo>
                    <a:lnTo>
                      <a:pt x="222" y="60"/>
                    </a:lnTo>
                    <a:lnTo>
                      <a:pt x="198" y="72"/>
                    </a:lnTo>
                    <a:lnTo>
                      <a:pt x="0" y="18"/>
                    </a:lnTo>
                    <a:close/>
                  </a:path>
                </a:pathLst>
              </a:custGeom>
              <a:blipFill dpi="0" rotWithShape="0">
                <a:blip r:embed="rId10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0" name="Freeform 196"/>
              <p:cNvSpPr>
                <a:spLocks/>
              </p:cNvSpPr>
              <p:nvPr/>
            </p:nvSpPr>
            <p:spPr bwMode="auto">
              <a:xfrm>
                <a:off x="5304" y="2235"/>
                <a:ext cx="240" cy="72"/>
              </a:xfrm>
              <a:custGeom>
                <a:avLst/>
                <a:gdLst>
                  <a:gd name="T0" fmla="*/ 0 w 222"/>
                  <a:gd name="T1" fmla="*/ 18 h 72"/>
                  <a:gd name="T2" fmla="*/ 24 w 222"/>
                  <a:gd name="T3" fmla="*/ 0 h 72"/>
                  <a:gd name="T4" fmla="*/ 222 w 222"/>
                  <a:gd name="T5" fmla="*/ 60 h 72"/>
                  <a:gd name="T6" fmla="*/ 198 w 222"/>
                  <a:gd name="T7" fmla="*/ 72 h 72"/>
                  <a:gd name="T8" fmla="*/ 0 w 222"/>
                  <a:gd name="T9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2">
                    <a:moveTo>
                      <a:pt x="0" y="18"/>
                    </a:moveTo>
                    <a:lnTo>
                      <a:pt x="24" y="0"/>
                    </a:lnTo>
                    <a:lnTo>
                      <a:pt x="222" y="60"/>
                    </a:lnTo>
                    <a:lnTo>
                      <a:pt x="198" y="7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1" name="Freeform 197"/>
              <p:cNvSpPr>
                <a:spLocks/>
              </p:cNvSpPr>
              <p:nvPr/>
            </p:nvSpPr>
            <p:spPr bwMode="auto">
              <a:xfrm>
                <a:off x="5518" y="2295"/>
                <a:ext cx="247" cy="426"/>
              </a:xfrm>
              <a:custGeom>
                <a:avLst/>
                <a:gdLst>
                  <a:gd name="T0" fmla="*/ 0 w 228"/>
                  <a:gd name="T1" fmla="*/ 12 h 426"/>
                  <a:gd name="T2" fmla="*/ 24 w 228"/>
                  <a:gd name="T3" fmla="*/ 0 h 426"/>
                  <a:gd name="T4" fmla="*/ 228 w 228"/>
                  <a:gd name="T5" fmla="*/ 414 h 426"/>
                  <a:gd name="T6" fmla="*/ 198 w 228"/>
                  <a:gd name="T7" fmla="*/ 426 h 426"/>
                  <a:gd name="T8" fmla="*/ 0 w 228"/>
                  <a:gd name="T9" fmla="*/ 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426">
                    <a:moveTo>
                      <a:pt x="0" y="12"/>
                    </a:moveTo>
                    <a:lnTo>
                      <a:pt x="24" y="0"/>
                    </a:lnTo>
                    <a:lnTo>
                      <a:pt x="228" y="414"/>
                    </a:lnTo>
                    <a:lnTo>
                      <a:pt x="198" y="426"/>
                    </a:lnTo>
                    <a:lnTo>
                      <a:pt x="0" y="12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2" name="Freeform 198"/>
              <p:cNvSpPr>
                <a:spLocks/>
              </p:cNvSpPr>
              <p:nvPr/>
            </p:nvSpPr>
            <p:spPr bwMode="auto">
              <a:xfrm>
                <a:off x="5518" y="2295"/>
                <a:ext cx="247" cy="426"/>
              </a:xfrm>
              <a:custGeom>
                <a:avLst/>
                <a:gdLst>
                  <a:gd name="T0" fmla="*/ 0 w 228"/>
                  <a:gd name="T1" fmla="*/ 12 h 426"/>
                  <a:gd name="T2" fmla="*/ 24 w 228"/>
                  <a:gd name="T3" fmla="*/ 0 h 426"/>
                  <a:gd name="T4" fmla="*/ 228 w 228"/>
                  <a:gd name="T5" fmla="*/ 414 h 426"/>
                  <a:gd name="T6" fmla="*/ 198 w 228"/>
                  <a:gd name="T7" fmla="*/ 426 h 426"/>
                  <a:gd name="T8" fmla="*/ 0 w 228"/>
                  <a:gd name="T9" fmla="*/ 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426">
                    <a:moveTo>
                      <a:pt x="0" y="12"/>
                    </a:moveTo>
                    <a:lnTo>
                      <a:pt x="24" y="0"/>
                    </a:lnTo>
                    <a:lnTo>
                      <a:pt x="228" y="414"/>
                    </a:lnTo>
                    <a:lnTo>
                      <a:pt x="198" y="42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3" name="Line 199"/>
              <p:cNvSpPr>
                <a:spLocks noChangeShapeType="1"/>
              </p:cNvSpPr>
              <p:nvPr/>
            </p:nvSpPr>
            <p:spPr bwMode="auto">
              <a:xfrm flipV="1">
                <a:off x="753" y="1449"/>
                <a:ext cx="1" cy="20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4" name="Line 200"/>
              <p:cNvSpPr>
                <a:spLocks noChangeShapeType="1"/>
              </p:cNvSpPr>
              <p:nvPr/>
            </p:nvSpPr>
            <p:spPr bwMode="auto">
              <a:xfrm flipH="1">
                <a:off x="681" y="3525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5" name="Line 201"/>
              <p:cNvSpPr>
                <a:spLocks noChangeShapeType="1"/>
              </p:cNvSpPr>
              <p:nvPr/>
            </p:nvSpPr>
            <p:spPr bwMode="auto">
              <a:xfrm flipH="1">
                <a:off x="681" y="3267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6" name="Line 202"/>
              <p:cNvSpPr>
                <a:spLocks noChangeShapeType="1"/>
              </p:cNvSpPr>
              <p:nvPr/>
            </p:nvSpPr>
            <p:spPr bwMode="auto">
              <a:xfrm flipH="1">
                <a:off x="681" y="3009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7" name="Line 203"/>
              <p:cNvSpPr>
                <a:spLocks noChangeShapeType="1"/>
              </p:cNvSpPr>
              <p:nvPr/>
            </p:nvSpPr>
            <p:spPr bwMode="auto">
              <a:xfrm flipH="1">
                <a:off x="681" y="2745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8" name="Line 204"/>
              <p:cNvSpPr>
                <a:spLocks noChangeShapeType="1"/>
              </p:cNvSpPr>
              <p:nvPr/>
            </p:nvSpPr>
            <p:spPr bwMode="auto">
              <a:xfrm flipH="1">
                <a:off x="681" y="2487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9" name="Line 205"/>
              <p:cNvSpPr>
                <a:spLocks noChangeShapeType="1"/>
              </p:cNvSpPr>
              <p:nvPr/>
            </p:nvSpPr>
            <p:spPr bwMode="auto">
              <a:xfrm flipH="1">
                <a:off x="681" y="2229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50" name="Line 206"/>
              <p:cNvSpPr>
                <a:spLocks noChangeShapeType="1"/>
              </p:cNvSpPr>
              <p:nvPr/>
            </p:nvSpPr>
            <p:spPr bwMode="auto">
              <a:xfrm flipH="1">
                <a:off x="681" y="1965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51" name="Line 207"/>
              <p:cNvSpPr>
                <a:spLocks noChangeShapeType="1"/>
              </p:cNvSpPr>
              <p:nvPr/>
            </p:nvSpPr>
            <p:spPr bwMode="auto">
              <a:xfrm flipH="1">
                <a:off x="681" y="1707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52" name="Line 208"/>
              <p:cNvSpPr>
                <a:spLocks noChangeShapeType="1"/>
              </p:cNvSpPr>
              <p:nvPr/>
            </p:nvSpPr>
            <p:spPr bwMode="auto">
              <a:xfrm flipH="1">
                <a:off x="681" y="1449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53" name="Rectangle 209"/>
              <p:cNvSpPr>
                <a:spLocks noChangeArrowheads="1"/>
              </p:cNvSpPr>
              <p:nvPr/>
            </p:nvSpPr>
            <p:spPr bwMode="auto">
              <a:xfrm>
                <a:off x="636" y="3477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0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54" name="Rectangle 210"/>
              <p:cNvSpPr>
                <a:spLocks noChangeArrowheads="1"/>
              </p:cNvSpPr>
              <p:nvPr/>
            </p:nvSpPr>
            <p:spPr bwMode="auto">
              <a:xfrm>
                <a:off x="433" y="3219"/>
                <a:ext cx="2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10000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55" name="Rectangle 211"/>
              <p:cNvSpPr>
                <a:spLocks noChangeArrowheads="1"/>
              </p:cNvSpPr>
              <p:nvPr/>
            </p:nvSpPr>
            <p:spPr bwMode="auto">
              <a:xfrm>
                <a:off x="433" y="2961"/>
                <a:ext cx="2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20000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56" name="Rectangle 212"/>
              <p:cNvSpPr>
                <a:spLocks noChangeArrowheads="1"/>
              </p:cNvSpPr>
              <p:nvPr/>
            </p:nvSpPr>
            <p:spPr bwMode="auto">
              <a:xfrm>
                <a:off x="433" y="2697"/>
                <a:ext cx="2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30000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7" name="Rectangle 213"/>
              <p:cNvSpPr>
                <a:spLocks noChangeArrowheads="1"/>
              </p:cNvSpPr>
              <p:nvPr/>
            </p:nvSpPr>
            <p:spPr bwMode="auto">
              <a:xfrm>
                <a:off x="433" y="2439"/>
                <a:ext cx="2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40000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58" name="Rectangle 214"/>
              <p:cNvSpPr>
                <a:spLocks noChangeArrowheads="1"/>
              </p:cNvSpPr>
              <p:nvPr/>
            </p:nvSpPr>
            <p:spPr bwMode="auto">
              <a:xfrm>
                <a:off x="433" y="2181"/>
                <a:ext cx="2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50000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59" name="Rectangle 215"/>
              <p:cNvSpPr>
                <a:spLocks noChangeArrowheads="1"/>
              </p:cNvSpPr>
              <p:nvPr/>
            </p:nvSpPr>
            <p:spPr bwMode="auto">
              <a:xfrm>
                <a:off x="433" y="1917"/>
                <a:ext cx="2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60000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0" name="Rectangle 216"/>
              <p:cNvSpPr>
                <a:spLocks noChangeArrowheads="1"/>
              </p:cNvSpPr>
              <p:nvPr/>
            </p:nvSpPr>
            <p:spPr bwMode="auto">
              <a:xfrm>
                <a:off x="433" y="1659"/>
                <a:ext cx="2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70000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1" name="Rectangle 217"/>
              <p:cNvSpPr>
                <a:spLocks noChangeArrowheads="1"/>
              </p:cNvSpPr>
              <p:nvPr/>
            </p:nvSpPr>
            <p:spPr bwMode="auto">
              <a:xfrm>
                <a:off x="433" y="1401"/>
                <a:ext cx="2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dirty="0" smtClean="0">
                    <a:solidFill>
                      <a:srgbClr val="000000"/>
                    </a:solidFill>
                    <a:latin typeface="Calibri"/>
                  </a:rPr>
                  <a:t>80000</a:t>
                </a:r>
                <a:endParaRPr lang="pt-BR" sz="1200" b="1" kern="0" dirty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62" name="Rectangle 218"/>
              <p:cNvSpPr>
                <a:spLocks noChangeArrowheads="1"/>
              </p:cNvSpPr>
              <p:nvPr/>
            </p:nvSpPr>
            <p:spPr bwMode="auto">
              <a:xfrm rot="16200000">
                <a:off x="-81" y="2428"/>
                <a:ext cx="7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b="1" kern="0" smtClean="0">
                    <a:solidFill>
                      <a:srgbClr val="000000"/>
                    </a:solidFill>
                    <a:latin typeface="Calibri"/>
                  </a:rPr>
                  <a:t>volume (veíc/h) </a:t>
                </a:r>
              </a:p>
            </p:txBody>
          </p:sp>
          <p:sp>
            <p:nvSpPr>
              <p:cNvPr id="363" name="Line 219"/>
              <p:cNvSpPr>
                <a:spLocks noChangeShapeType="1"/>
              </p:cNvSpPr>
              <p:nvPr/>
            </p:nvSpPr>
            <p:spPr bwMode="auto">
              <a:xfrm>
                <a:off x="753" y="3525"/>
                <a:ext cx="49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64" name="Line 220"/>
              <p:cNvSpPr>
                <a:spLocks noChangeShapeType="1"/>
              </p:cNvSpPr>
              <p:nvPr/>
            </p:nvSpPr>
            <p:spPr bwMode="auto">
              <a:xfrm>
                <a:off x="753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65" name="Line 221"/>
              <p:cNvSpPr>
                <a:spLocks noChangeShapeType="1"/>
              </p:cNvSpPr>
              <p:nvPr/>
            </p:nvSpPr>
            <p:spPr bwMode="auto">
              <a:xfrm>
                <a:off x="967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66" name="Line 222"/>
              <p:cNvSpPr>
                <a:spLocks noChangeShapeType="1"/>
              </p:cNvSpPr>
              <p:nvPr/>
            </p:nvSpPr>
            <p:spPr bwMode="auto">
              <a:xfrm>
                <a:off x="1182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67" name="Line 223"/>
              <p:cNvSpPr>
                <a:spLocks noChangeShapeType="1"/>
              </p:cNvSpPr>
              <p:nvPr/>
            </p:nvSpPr>
            <p:spPr bwMode="auto">
              <a:xfrm>
                <a:off x="1396" y="3525"/>
                <a:ext cx="2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68" name="Line 224"/>
              <p:cNvSpPr>
                <a:spLocks noChangeShapeType="1"/>
              </p:cNvSpPr>
              <p:nvPr/>
            </p:nvSpPr>
            <p:spPr bwMode="auto">
              <a:xfrm>
                <a:off x="1617" y="3525"/>
                <a:ext cx="2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69" name="Line 225"/>
              <p:cNvSpPr>
                <a:spLocks noChangeShapeType="1"/>
              </p:cNvSpPr>
              <p:nvPr/>
            </p:nvSpPr>
            <p:spPr bwMode="auto">
              <a:xfrm>
                <a:off x="1832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0" name="Line 226"/>
              <p:cNvSpPr>
                <a:spLocks noChangeShapeType="1"/>
              </p:cNvSpPr>
              <p:nvPr/>
            </p:nvSpPr>
            <p:spPr bwMode="auto">
              <a:xfrm>
                <a:off x="2047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1" name="Line 227"/>
              <p:cNvSpPr>
                <a:spLocks noChangeShapeType="1"/>
              </p:cNvSpPr>
              <p:nvPr/>
            </p:nvSpPr>
            <p:spPr bwMode="auto">
              <a:xfrm>
                <a:off x="2261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2" name="Line 228"/>
              <p:cNvSpPr>
                <a:spLocks noChangeShapeType="1"/>
              </p:cNvSpPr>
              <p:nvPr/>
            </p:nvSpPr>
            <p:spPr bwMode="auto">
              <a:xfrm>
                <a:off x="2476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3" name="Line 229"/>
              <p:cNvSpPr>
                <a:spLocks noChangeShapeType="1"/>
              </p:cNvSpPr>
              <p:nvPr/>
            </p:nvSpPr>
            <p:spPr bwMode="auto">
              <a:xfrm>
                <a:off x="2690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4" name="Line 230"/>
              <p:cNvSpPr>
                <a:spLocks noChangeShapeType="1"/>
              </p:cNvSpPr>
              <p:nvPr/>
            </p:nvSpPr>
            <p:spPr bwMode="auto">
              <a:xfrm>
                <a:off x="2911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5" name="Line 231"/>
              <p:cNvSpPr>
                <a:spLocks noChangeShapeType="1"/>
              </p:cNvSpPr>
              <p:nvPr/>
            </p:nvSpPr>
            <p:spPr bwMode="auto">
              <a:xfrm>
                <a:off x="3126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6" name="Line 232"/>
              <p:cNvSpPr>
                <a:spLocks noChangeShapeType="1"/>
              </p:cNvSpPr>
              <p:nvPr/>
            </p:nvSpPr>
            <p:spPr bwMode="auto">
              <a:xfrm>
                <a:off x="3340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7" name="Line 233"/>
              <p:cNvSpPr>
                <a:spLocks noChangeShapeType="1"/>
              </p:cNvSpPr>
              <p:nvPr/>
            </p:nvSpPr>
            <p:spPr bwMode="auto">
              <a:xfrm>
                <a:off x="3555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8" name="Line 234"/>
              <p:cNvSpPr>
                <a:spLocks noChangeShapeType="1"/>
              </p:cNvSpPr>
              <p:nvPr/>
            </p:nvSpPr>
            <p:spPr bwMode="auto">
              <a:xfrm>
                <a:off x="3769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9" name="Line 235"/>
              <p:cNvSpPr>
                <a:spLocks noChangeShapeType="1"/>
              </p:cNvSpPr>
              <p:nvPr/>
            </p:nvSpPr>
            <p:spPr bwMode="auto">
              <a:xfrm>
                <a:off x="3984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0" name="Line 236"/>
              <p:cNvSpPr>
                <a:spLocks noChangeShapeType="1"/>
              </p:cNvSpPr>
              <p:nvPr/>
            </p:nvSpPr>
            <p:spPr bwMode="auto">
              <a:xfrm>
                <a:off x="4205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1" name="Line 237"/>
              <p:cNvSpPr>
                <a:spLocks noChangeShapeType="1"/>
              </p:cNvSpPr>
              <p:nvPr/>
            </p:nvSpPr>
            <p:spPr bwMode="auto">
              <a:xfrm>
                <a:off x="4420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2" name="Line 238"/>
              <p:cNvSpPr>
                <a:spLocks noChangeShapeType="1"/>
              </p:cNvSpPr>
              <p:nvPr/>
            </p:nvSpPr>
            <p:spPr bwMode="auto">
              <a:xfrm>
                <a:off x="4634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3" name="Line 239"/>
              <p:cNvSpPr>
                <a:spLocks noChangeShapeType="1"/>
              </p:cNvSpPr>
              <p:nvPr/>
            </p:nvSpPr>
            <p:spPr bwMode="auto">
              <a:xfrm>
                <a:off x="4849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4" name="Line 240"/>
              <p:cNvSpPr>
                <a:spLocks noChangeShapeType="1"/>
              </p:cNvSpPr>
              <p:nvPr/>
            </p:nvSpPr>
            <p:spPr bwMode="auto">
              <a:xfrm>
                <a:off x="5063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5" name="Line 241"/>
              <p:cNvSpPr>
                <a:spLocks noChangeShapeType="1"/>
              </p:cNvSpPr>
              <p:nvPr/>
            </p:nvSpPr>
            <p:spPr bwMode="auto">
              <a:xfrm>
                <a:off x="5278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6" name="Line 242"/>
              <p:cNvSpPr>
                <a:spLocks noChangeShapeType="1"/>
              </p:cNvSpPr>
              <p:nvPr/>
            </p:nvSpPr>
            <p:spPr bwMode="auto">
              <a:xfrm>
                <a:off x="5499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7" name="Line 243"/>
              <p:cNvSpPr>
                <a:spLocks noChangeShapeType="1"/>
              </p:cNvSpPr>
              <p:nvPr/>
            </p:nvSpPr>
            <p:spPr bwMode="auto">
              <a:xfrm>
                <a:off x="5713" y="3525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8" name="Rectangle 244"/>
              <p:cNvSpPr>
                <a:spLocks noChangeArrowheads="1"/>
              </p:cNvSpPr>
              <p:nvPr/>
            </p:nvSpPr>
            <p:spPr bwMode="auto">
              <a:xfrm rot="18900000">
                <a:off x="745" y="3660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89" name="Rectangle 245"/>
              <p:cNvSpPr>
                <a:spLocks noChangeArrowheads="1"/>
              </p:cNvSpPr>
              <p:nvPr/>
            </p:nvSpPr>
            <p:spPr bwMode="auto">
              <a:xfrm rot="18900000">
                <a:off x="953" y="3661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2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0" name="Rectangle 246"/>
              <p:cNvSpPr>
                <a:spLocks noChangeArrowheads="1"/>
              </p:cNvSpPr>
              <p:nvPr/>
            </p:nvSpPr>
            <p:spPr bwMode="auto">
              <a:xfrm rot="18900000">
                <a:off x="1161" y="3660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3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1" name="Rectangle 247"/>
              <p:cNvSpPr>
                <a:spLocks noChangeArrowheads="1"/>
              </p:cNvSpPr>
              <p:nvPr/>
            </p:nvSpPr>
            <p:spPr bwMode="auto">
              <a:xfrm rot="18900000">
                <a:off x="1369" y="3661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4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2" name="Rectangle 248"/>
              <p:cNvSpPr>
                <a:spLocks noChangeArrowheads="1"/>
              </p:cNvSpPr>
              <p:nvPr/>
            </p:nvSpPr>
            <p:spPr bwMode="auto">
              <a:xfrm rot="18900000">
                <a:off x="1577" y="3660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5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3" name="Rectangle 249"/>
              <p:cNvSpPr>
                <a:spLocks noChangeArrowheads="1"/>
              </p:cNvSpPr>
              <p:nvPr/>
            </p:nvSpPr>
            <p:spPr bwMode="auto">
              <a:xfrm rot="18900000">
                <a:off x="1785" y="3661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6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4" name="Rectangle 250"/>
              <p:cNvSpPr>
                <a:spLocks noChangeArrowheads="1"/>
              </p:cNvSpPr>
              <p:nvPr/>
            </p:nvSpPr>
            <p:spPr bwMode="auto">
              <a:xfrm rot="18900000">
                <a:off x="2045" y="3661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7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5" name="Rectangle 251"/>
              <p:cNvSpPr>
                <a:spLocks noChangeArrowheads="1"/>
              </p:cNvSpPr>
              <p:nvPr/>
            </p:nvSpPr>
            <p:spPr bwMode="auto">
              <a:xfrm rot="18900000">
                <a:off x="2254" y="3660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8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6" name="Rectangle 252"/>
              <p:cNvSpPr>
                <a:spLocks noChangeArrowheads="1"/>
              </p:cNvSpPr>
              <p:nvPr/>
            </p:nvSpPr>
            <p:spPr bwMode="auto">
              <a:xfrm rot="18900000">
                <a:off x="2463" y="3659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9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7" name="Rectangle 253"/>
              <p:cNvSpPr>
                <a:spLocks noChangeArrowheads="1"/>
              </p:cNvSpPr>
              <p:nvPr/>
            </p:nvSpPr>
            <p:spPr bwMode="auto">
              <a:xfrm rot="18900000">
                <a:off x="2665" y="3658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10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8" name="Rectangle 254"/>
              <p:cNvSpPr>
                <a:spLocks noChangeArrowheads="1"/>
              </p:cNvSpPr>
              <p:nvPr/>
            </p:nvSpPr>
            <p:spPr bwMode="auto">
              <a:xfrm rot="18900000">
                <a:off x="2873" y="3658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11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399" name="Rectangle 255"/>
              <p:cNvSpPr>
                <a:spLocks noChangeArrowheads="1"/>
              </p:cNvSpPr>
              <p:nvPr/>
            </p:nvSpPr>
            <p:spPr bwMode="auto">
              <a:xfrm rot="18900000">
                <a:off x="3046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12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00" name="Rectangle 256"/>
              <p:cNvSpPr>
                <a:spLocks noChangeArrowheads="1"/>
              </p:cNvSpPr>
              <p:nvPr/>
            </p:nvSpPr>
            <p:spPr bwMode="auto">
              <a:xfrm rot="18900000">
                <a:off x="3288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13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01" name="Rectangle 257"/>
              <p:cNvSpPr>
                <a:spLocks noChangeArrowheads="1"/>
              </p:cNvSpPr>
              <p:nvPr/>
            </p:nvSpPr>
            <p:spPr bwMode="auto">
              <a:xfrm rot="18900000">
                <a:off x="3496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14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02" name="Rectangle 258"/>
              <p:cNvSpPr>
                <a:spLocks noChangeArrowheads="1"/>
              </p:cNvSpPr>
              <p:nvPr/>
            </p:nvSpPr>
            <p:spPr bwMode="auto">
              <a:xfrm rot="18900000">
                <a:off x="3704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15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03" name="Rectangle 259"/>
              <p:cNvSpPr>
                <a:spLocks noChangeArrowheads="1"/>
              </p:cNvSpPr>
              <p:nvPr/>
            </p:nvSpPr>
            <p:spPr bwMode="auto">
              <a:xfrm rot="18900000">
                <a:off x="3912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16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04" name="Rectangle 260"/>
              <p:cNvSpPr>
                <a:spLocks noChangeArrowheads="1"/>
              </p:cNvSpPr>
              <p:nvPr/>
            </p:nvSpPr>
            <p:spPr bwMode="auto">
              <a:xfrm rot="18900000">
                <a:off x="4172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17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05" name="Rectangle 261"/>
              <p:cNvSpPr>
                <a:spLocks noChangeArrowheads="1"/>
              </p:cNvSpPr>
              <p:nvPr/>
            </p:nvSpPr>
            <p:spPr bwMode="auto">
              <a:xfrm rot="18900000">
                <a:off x="4381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18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06" name="Rectangle 262"/>
              <p:cNvSpPr>
                <a:spLocks noChangeArrowheads="1"/>
              </p:cNvSpPr>
              <p:nvPr/>
            </p:nvSpPr>
            <p:spPr bwMode="auto">
              <a:xfrm rot="18900000">
                <a:off x="4589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19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7" name="Rectangle 263"/>
              <p:cNvSpPr>
                <a:spLocks noChangeArrowheads="1"/>
              </p:cNvSpPr>
              <p:nvPr/>
            </p:nvSpPr>
            <p:spPr bwMode="auto">
              <a:xfrm rot="18900000">
                <a:off x="4797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20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8" name="Rectangle 264"/>
              <p:cNvSpPr>
                <a:spLocks noChangeArrowheads="1"/>
              </p:cNvSpPr>
              <p:nvPr/>
            </p:nvSpPr>
            <p:spPr bwMode="auto">
              <a:xfrm rot="18900000">
                <a:off x="5005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21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09" name="Rectangle 265"/>
              <p:cNvSpPr>
                <a:spLocks noChangeArrowheads="1"/>
              </p:cNvSpPr>
              <p:nvPr/>
            </p:nvSpPr>
            <p:spPr bwMode="auto">
              <a:xfrm rot="18900000">
                <a:off x="5213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22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10" name="Rectangle 266"/>
              <p:cNvSpPr>
                <a:spLocks noChangeArrowheads="1"/>
              </p:cNvSpPr>
              <p:nvPr/>
            </p:nvSpPr>
            <p:spPr bwMode="auto">
              <a:xfrm rot="18900000">
                <a:off x="5473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23</a:t>
                </a:r>
                <a:endParaRPr lang="pt-BR" sz="1200" b="1" kern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11" name="Rectangle 267"/>
              <p:cNvSpPr>
                <a:spLocks noChangeArrowheads="1"/>
              </p:cNvSpPr>
              <p:nvPr/>
            </p:nvSpPr>
            <p:spPr bwMode="auto">
              <a:xfrm rot="18900000">
                <a:off x="5681" y="3659"/>
                <a:ext cx="1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200" kern="0" smtClean="0">
                    <a:solidFill>
                      <a:srgbClr val="000000"/>
                    </a:solidFill>
                    <a:latin typeface="Calibri"/>
                  </a:rPr>
                  <a:t>24</a:t>
                </a:r>
                <a:endParaRPr lang="pt-BR" sz="1200" b="1" kern="0" smtClean="0">
                  <a:solidFill>
                    <a:srgbClr val="FFFF00"/>
                  </a:solidFill>
                  <a:latin typeface="Calibri"/>
                </a:endParaRPr>
              </a:p>
            </p:txBody>
          </p:sp>
          <p:sp>
            <p:nvSpPr>
              <p:cNvPr id="412" name="Line 268"/>
              <p:cNvSpPr>
                <a:spLocks noChangeShapeType="1"/>
              </p:cNvSpPr>
              <p:nvPr/>
            </p:nvSpPr>
            <p:spPr bwMode="auto">
              <a:xfrm flipH="1">
                <a:off x="5713" y="3489"/>
                <a:ext cx="72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13" name="Rectangle 269"/>
              <p:cNvSpPr>
                <a:spLocks noChangeArrowheads="1"/>
              </p:cNvSpPr>
              <p:nvPr/>
            </p:nvSpPr>
            <p:spPr bwMode="auto">
              <a:xfrm>
                <a:off x="3013" y="3869"/>
                <a:ext cx="222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99CCFF"/>
                  </a:buClr>
                  <a:defRPr/>
                </a:pPr>
                <a:r>
                  <a:rPr lang="pt-BR" sz="1000" b="1" kern="0" dirty="0" err="1" smtClean="0">
                    <a:solidFill>
                      <a:srgbClr val="000000"/>
                    </a:solidFill>
                    <a:latin typeface="Calibri"/>
                  </a:rPr>
                  <a:t>hours</a:t>
                </a:r>
                <a:endParaRPr lang="pt-BR" b="1" kern="0" dirty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14" name="Freeform 273"/>
              <p:cNvSpPr>
                <a:spLocks/>
              </p:cNvSpPr>
              <p:nvPr/>
            </p:nvSpPr>
            <p:spPr bwMode="auto">
              <a:xfrm>
                <a:off x="1832" y="1407"/>
                <a:ext cx="72" cy="2113"/>
              </a:xfrm>
              <a:custGeom>
                <a:avLst/>
                <a:gdLst>
                  <a:gd name="T0" fmla="*/ 0 w 66"/>
                  <a:gd name="T1" fmla="*/ 2113 h 2113"/>
                  <a:gd name="T2" fmla="*/ 66 w 66"/>
                  <a:gd name="T3" fmla="*/ 2077 h 2113"/>
                  <a:gd name="T4" fmla="*/ 66 w 66"/>
                  <a:gd name="T5" fmla="*/ 0 h 2113"/>
                  <a:gd name="T6" fmla="*/ 66 w 66"/>
                  <a:gd name="T7" fmla="*/ 1 h 2113"/>
                  <a:gd name="T8" fmla="*/ 66 w 66"/>
                  <a:gd name="T9" fmla="*/ 2077 h 2113"/>
                  <a:gd name="T10" fmla="*/ 0 w 66"/>
                  <a:gd name="T11" fmla="*/ 2113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13">
                    <a:moveTo>
                      <a:pt x="0" y="2113"/>
                    </a:moveTo>
                    <a:lnTo>
                      <a:pt x="66" y="2077"/>
                    </a:lnTo>
                    <a:lnTo>
                      <a:pt x="66" y="0"/>
                    </a:lnTo>
                    <a:lnTo>
                      <a:pt x="66" y="1"/>
                    </a:lnTo>
                    <a:lnTo>
                      <a:pt x="66" y="2077"/>
                    </a:lnTo>
                    <a:lnTo>
                      <a:pt x="0" y="2113"/>
                    </a:lnTo>
                    <a:close/>
                  </a:path>
                </a:pathLst>
              </a:custGeom>
              <a:noFill/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15" name="Freeform 274"/>
              <p:cNvSpPr>
                <a:spLocks/>
              </p:cNvSpPr>
              <p:nvPr/>
            </p:nvSpPr>
            <p:spPr bwMode="auto">
              <a:xfrm>
                <a:off x="5265" y="1407"/>
                <a:ext cx="71" cy="2113"/>
              </a:xfrm>
              <a:custGeom>
                <a:avLst/>
                <a:gdLst>
                  <a:gd name="T0" fmla="*/ 0 w 66"/>
                  <a:gd name="T1" fmla="*/ 2113 h 2113"/>
                  <a:gd name="T2" fmla="*/ 66 w 66"/>
                  <a:gd name="T3" fmla="*/ 2077 h 2113"/>
                  <a:gd name="T4" fmla="*/ 66 w 66"/>
                  <a:gd name="T5" fmla="*/ 0 h 2113"/>
                  <a:gd name="T6" fmla="*/ 66 w 66"/>
                  <a:gd name="T7" fmla="*/ 1 h 2113"/>
                  <a:gd name="T8" fmla="*/ 66 w 66"/>
                  <a:gd name="T9" fmla="*/ 2077 h 2113"/>
                  <a:gd name="T10" fmla="*/ 0 w 66"/>
                  <a:gd name="T11" fmla="*/ 2113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13">
                    <a:moveTo>
                      <a:pt x="0" y="2113"/>
                    </a:moveTo>
                    <a:lnTo>
                      <a:pt x="66" y="2077"/>
                    </a:lnTo>
                    <a:lnTo>
                      <a:pt x="66" y="0"/>
                    </a:lnTo>
                    <a:lnTo>
                      <a:pt x="66" y="1"/>
                    </a:lnTo>
                    <a:lnTo>
                      <a:pt x="66" y="2077"/>
                    </a:lnTo>
                    <a:lnTo>
                      <a:pt x="0" y="2113"/>
                    </a:lnTo>
                    <a:close/>
                  </a:path>
                </a:pathLst>
              </a:custGeom>
              <a:noFill/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kern="0" smtClean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549" name="Text Box 14"/>
          <p:cNvSpPr txBox="1">
            <a:spLocks noChangeArrowheads="1"/>
          </p:cNvSpPr>
          <p:nvPr/>
        </p:nvSpPr>
        <p:spPr bwMode="auto">
          <a:xfrm>
            <a:off x="1346195" y="3068484"/>
            <a:ext cx="12040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200" b="1" dirty="0" smtClean="0">
                <a:solidFill>
                  <a:prstClr val="black"/>
                </a:solidFill>
              </a:rPr>
              <a:t>70- 80% </a:t>
            </a:r>
            <a:endParaRPr lang="pt-BR" sz="1200" b="1" dirty="0">
              <a:solidFill>
                <a:prstClr val="black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200" b="1" dirty="0" err="1" smtClean="0">
                <a:solidFill>
                  <a:prstClr val="black"/>
                </a:solidFill>
              </a:rPr>
              <a:t>idleness</a:t>
            </a:r>
            <a:endParaRPr lang="pt-BR" sz="1200" b="1" dirty="0">
              <a:solidFill>
                <a:prstClr val="black"/>
              </a:solidFill>
            </a:endParaRPr>
          </a:p>
        </p:txBody>
      </p:sp>
      <p:sp>
        <p:nvSpPr>
          <p:cNvPr id="550" name="Text Box 14"/>
          <p:cNvSpPr txBox="1">
            <a:spLocks noChangeArrowheads="1"/>
          </p:cNvSpPr>
          <p:nvPr/>
        </p:nvSpPr>
        <p:spPr bwMode="auto">
          <a:xfrm>
            <a:off x="7459860" y="2030201"/>
            <a:ext cx="12040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200" b="1" dirty="0" err="1" smtClean="0">
                <a:solidFill>
                  <a:prstClr val="black"/>
                </a:solidFill>
              </a:rPr>
              <a:t>saturation</a:t>
            </a:r>
            <a:endParaRPr lang="pt-BR" sz="1200" b="1" dirty="0">
              <a:solidFill>
                <a:prstClr val="black"/>
              </a:solidFill>
            </a:endParaRPr>
          </a:p>
        </p:txBody>
      </p:sp>
      <p:sp>
        <p:nvSpPr>
          <p:cNvPr id="551" name="Text Box 6"/>
          <p:cNvSpPr txBox="1">
            <a:spLocks noChangeArrowheads="1"/>
          </p:cNvSpPr>
          <p:nvPr/>
        </p:nvSpPr>
        <p:spPr bwMode="auto">
          <a:xfrm>
            <a:off x="6759319" y="5361662"/>
            <a:ext cx="1254527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rgbClr val="E1FFE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99CCFF"/>
              </a:buClr>
              <a:defRPr/>
            </a:pPr>
            <a:r>
              <a:rPr lang="pt-BR" sz="1200" kern="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pt-BR" sz="1200" kern="0" dirty="0" err="1" smtClean="0">
                <a:solidFill>
                  <a:srgbClr val="000000"/>
                </a:solidFill>
                <a:latin typeface="Arial" charset="0"/>
              </a:rPr>
              <a:t>Capacity</a:t>
            </a:r>
            <a:endParaRPr lang="pt-BR" sz="1200" b="1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" name="Rectangle 271"/>
          <p:cNvSpPr>
            <a:spLocks noChangeArrowheads="1"/>
          </p:cNvSpPr>
          <p:nvPr/>
        </p:nvSpPr>
        <p:spPr bwMode="auto">
          <a:xfrm>
            <a:off x="6825761" y="5462478"/>
            <a:ext cx="79274" cy="73807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47" name="Título 1"/>
          <p:cNvSpPr txBox="1">
            <a:spLocks/>
          </p:cNvSpPr>
          <p:nvPr/>
        </p:nvSpPr>
        <p:spPr bwMode="auto">
          <a:xfrm>
            <a:off x="889089" y="133350"/>
            <a:ext cx="73448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9pPr>
          </a:lstStyle>
          <a:p>
            <a:pPr algn="ctr"/>
            <a:r>
              <a:rPr lang="pt-BR" sz="2800" kern="0" dirty="0" err="1" smtClean="0">
                <a:solidFill>
                  <a:srgbClr val="39509B"/>
                </a:solidFill>
                <a:latin typeface="Arial" charset="0"/>
                <a:ea typeface="+mn-ea"/>
                <a:cs typeface="+mn-cs"/>
              </a:rPr>
              <a:t>Vehicle</a:t>
            </a:r>
            <a:r>
              <a:rPr lang="pt-BR" sz="2800" kern="0" dirty="0" smtClean="0">
                <a:solidFill>
                  <a:srgbClr val="39509B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2800" kern="0" dirty="0" err="1" smtClean="0">
                <a:solidFill>
                  <a:srgbClr val="39509B"/>
                </a:solidFill>
                <a:latin typeface="Arial" charset="0"/>
                <a:ea typeface="+mn-ea"/>
                <a:cs typeface="+mn-cs"/>
              </a:rPr>
              <a:t>Demand</a:t>
            </a:r>
            <a:r>
              <a:rPr lang="pt-BR" sz="2800" kern="0" dirty="0" smtClean="0">
                <a:solidFill>
                  <a:srgbClr val="39509B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2800" kern="0" dirty="0" err="1" smtClean="0">
                <a:solidFill>
                  <a:srgbClr val="39509B"/>
                </a:solidFill>
                <a:latin typeface="Arial" charset="0"/>
                <a:ea typeface="+mn-ea"/>
                <a:cs typeface="+mn-cs"/>
              </a:rPr>
              <a:t>Concentration</a:t>
            </a:r>
            <a:endParaRPr lang="pt-BR" sz="2800" kern="0" dirty="0">
              <a:solidFill>
                <a:srgbClr val="39509B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0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16777" r="3394" b="3204"/>
          <a:stretch/>
        </p:blipFill>
        <p:spPr bwMode="auto">
          <a:xfrm>
            <a:off x="1117599" y="1393371"/>
            <a:ext cx="7344606" cy="460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6"/>
          <p:cNvSpPr txBox="1">
            <a:spLocks/>
          </p:cNvSpPr>
          <p:nvPr/>
        </p:nvSpPr>
        <p:spPr bwMode="auto">
          <a:xfrm>
            <a:off x="586185" y="77533"/>
            <a:ext cx="797163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9pPr>
          </a:lstStyle>
          <a:p>
            <a:pPr algn="ctr"/>
            <a:r>
              <a:rPr lang="pt-BR" dirty="0" err="1">
                <a:solidFill>
                  <a:srgbClr val="39509B"/>
                </a:solidFill>
              </a:rPr>
              <a:t>Pilot</a:t>
            </a:r>
            <a:r>
              <a:rPr lang="pt-BR" dirty="0">
                <a:solidFill>
                  <a:srgbClr val="39509B"/>
                </a:solidFill>
              </a:rPr>
              <a:t> </a:t>
            </a:r>
            <a:r>
              <a:rPr lang="pt-BR" dirty="0" err="1">
                <a:solidFill>
                  <a:srgbClr val="39509B"/>
                </a:solidFill>
              </a:rPr>
              <a:t>Area</a:t>
            </a:r>
            <a:r>
              <a:rPr lang="pt-BR" dirty="0">
                <a:solidFill>
                  <a:srgbClr val="39509B"/>
                </a:solidFill>
              </a:rPr>
              <a:t> </a:t>
            </a:r>
            <a:r>
              <a:rPr lang="pt-BR" dirty="0" err="1">
                <a:solidFill>
                  <a:srgbClr val="39509B"/>
                </a:solidFill>
              </a:rPr>
              <a:t>and</a:t>
            </a:r>
            <a:r>
              <a:rPr lang="pt-BR" dirty="0">
                <a:solidFill>
                  <a:srgbClr val="39509B"/>
                </a:solidFill>
              </a:rPr>
              <a:t> </a:t>
            </a:r>
            <a:r>
              <a:rPr lang="pt-BR" dirty="0" err="1">
                <a:solidFill>
                  <a:srgbClr val="39509B"/>
                </a:solidFill>
              </a:rPr>
              <a:t>Participating</a:t>
            </a:r>
            <a:r>
              <a:rPr lang="pt-BR" dirty="0">
                <a:solidFill>
                  <a:srgbClr val="39509B"/>
                </a:solidFill>
              </a:rPr>
              <a:t> </a:t>
            </a:r>
            <a:r>
              <a:rPr lang="pt-BR" dirty="0" err="1">
                <a:solidFill>
                  <a:srgbClr val="39509B"/>
                </a:solidFill>
              </a:rPr>
              <a:t>Companies</a:t>
            </a:r>
            <a:endParaRPr lang="pt-BR" dirty="0">
              <a:solidFill>
                <a:srgbClr val="39509B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75211" y="5852160"/>
            <a:ext cx="2794908" cy="8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9pPr>
          </a:lstStyle>
          <a:p>
            <a:r>
              <a:rPr lang="pt-BR" sz="1800" dirty="0" smtClean="0">
                <a:solidFill>
                  <a:schemeClr val="tx1"/>
                </a:solidFill>
              </a:rPr>
              <a:t>Shopping Bourbon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Shopping West Plaza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82339" y="901337"/>
            <a:ext cx="43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44  </a:t>
            </a:r>
            <a:r>
              <a:rPr lang="pt-BR" dirty="0" err="1" smtClean="0"/>
              <a:t>Companies</a:t>
            </a:r>
            <a:r>
              <a:rPr lang="pt-BR" dirty="0" smtClean="0"/>
              <a:t>  in 22 km² </a:t>
            </a:r>
            <a:r>
              <a:rPr lang="pt-BR" dirty="0" err="1" smtClean="0"/>
              <a:t>Pilot</a:t>
            </a:r>
            <a:r>
              <a:rPr lang="pt-BR" dirty="0" smtClean="0"/>
              <a:t>  </a:t>
            </a:r>
            <a:r>
              <a:rPr lang="pt-BR" dirty="0" err="1" smtClean="0"/>
              <a:t>Area</a:t>
            </a:r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6877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30213" y="698861"/>
            <a:ext cx="8283575" cy="63463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Example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: 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Logistics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 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and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 </a:t>
            </a:r>
            <a:r>
              <a:rPr kumimoji="0" lang="pt-B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Distribution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 Center Prof. Eduardo Juarez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39509B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5" y="1219200"/>
            <a:ext cx="3114675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10" y="1224756"/>
            <a:ext cx="31829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" y="3944711"/>
            <a:ext cx="3103563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10" y="3944711"/>
            <a:ext cx="3182937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169817" y="6519615"/>
            <a:ext cx="23919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sz="1600" dirty="0"/>
              <a:t>TOTAL </a:t>
            </a:r>
            <a:r>
              <a:rPr lang="pt-BR" sz="1600" dirty="0" smtClean="0"/>
              <a:t>AREA -1,600 </a:t>
            </a:r>
            <a:r>
              <a:rPr lang="pt-BR" sz="1600" dirty="0"/>
              <a:t>m²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577647" y="6523961"/>
            <a:ext cx="6277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sz="1600" dirty="0" err="1" smtClean="0"/>
              <a:t>Storage</a:t>
            </a:r>
            <a:r>
              <a:rPr lang="pt-BR" sz="1600" dirty="0" smtClean="0"/>
              <a:t>: </a:t>
            </a:r>
            <a:r>
              <a:rPr lang="pt-BR" sz="1600" dirty="0"/>
              <a:t>800 </a:t>
            </a:r>
            <a:r>
              <a:rPr lang="pt-BR" sz="1600" dirty="0" smtClean="0"/>
              <a:t>m² </a:t>
            </a:r>
            <a:r>
              <a:rPr lang="pt-BR" sz="1600" dirty="0"/>
              <a:t>Câmaras: -18Cº 380 m² ;+2Cº a +8Cº 690m²  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457200" y="187452"/>
            <a:ext cx="8229600" cy="77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72428"/>
                </a:solidFill>
                <a:latin typeface="Arial" charset="0"/>
              </a:defRPr>
            </a:lvl9pPr>
          </a:lstStyle>
          <a:p>
            <a:r>
              <a:rPr lang="pt-PT" sz="3200" dirty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>Mini Freight </a:t>
            </a:r>
            <a:r>
              <a:rPr lang="pt-PT" sz="3200" dirty="0" smtClean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>Terminals</a:t>
            </a:r>
            <a:br>
              <a:rPr lang="pt-PT" sz="3200" dirty="0" smtClean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</a:br>
            <a:endParaRPr lang="pt-BR" sz="3200" dirty="0">
              <a:solidFill>
                <a:srgbClr val="39509B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" name="Título 1"/>
          <p:cNvSpPr>
            <a:spLocks noGrp="1"/>
          </p:cNvSpPr>
          <p:nvPr>
            <p:ph type="title"/>
          </p:nvPr>
        </p:nvSpPr>
        <p:spPr>
          <a:xfrm>
            <a:off x="457200" y="187452"/>
            <a:ext cx="8229600" cy="777748"/>
          </a:xfrm>
        </p:spPr>
        <p:txBody>
          <a:bodyPr/>
          <a:lstStyle/>
          <a:p>
            <a:pPr algn="ctr"/>
            <a:r>
              <a:rPr lang="pt-PT" sz="3200" dirty="0" smtClean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>Mini Freight Terminals and  Logistic Platforms</a:t>
            </a:r>
            <a:r>
              <a:rPr lang="pt-PT" sz="3200" dirty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/>
            </a:r>
            <a:br>
              <a:rPr lang="pt-PT" sz="3200" dirty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</a:br>
            <a:endParaRPr lang="pt-BR" sz="3200" dirty="0">
              <a:solidFill>
                <a:srgbClr val="39509B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93" name="CaixaDeTexto 892"/>
          <p:cNvSpPr txBox="1"/>
          <p:nvPr/>
        </p:nvSpPr>
        <p:spPr>
          <a:xfrm>
            <a:off x="908050" y="920570"/>
            <a:ext cx="732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Potential</a:t>
            </a:r>
            <a:r>
              <a:rPr lang="pt-BR" sz="2400" b="1" dirty="0" smtClean="0"/>
              <a:t> Sites</a:t>
            </a:r>
            <a:endParaRPr lang="pt-BR" sz="2400" b="1" dirty="0"/>
          </a:p>
        </p:txBody>
      </p:sp>
      <p:sp>
        <p:nvSpPr>
          <p:cNvPr id="858" name="Freeform 1861"/>
          <p:cNvSpPr>
            <a:spLocks noChangeAspect="1"/>
          </p:cNvSpPr>
          <p:nvPr/>
        </p:nvSpPr>
        <p:spPr bwMode="auto">
          <a:xfrm>
            <a:off x="1376363" y="2688099"/>
            <a:ext cx="2771775" cy="2425700"/>
          </a:xfrm>
          <a:custGeom>
            <a:avLst/>
            <a:gdLst>
              <a:gd name="T0" fmla="*/ 2147483647 w 2185"/>
              <a:gd name="T1" fmla="*/ 2147483647 h 1890"/>
              <a:gd name="T2" fmla="*/ 2147483647 w 2185"/>
              <a:gd name="T3" fmla="*/ 2147483647 h 1890"/>
              <a:gd name="T4" fmla="*/ 2147483647 w 2185"/>
              <a:gd name="T5" fmla="*/ 2147483647 h 1890"/>
              <a:gd name="T6" fmla="*/ 2147483647 w 2185"/>
              <a:gd name="T7" fmla="*/ 2147483647 h 1890"/>
              <a:gd name="T8" fmla="*/ 2147483647 w 2185"/>
              <a:gd name="T9" fmla="*/ 2147483647 h 1890"/>
              <a:gd name="T10" fmla="*/ 2147483647 w 2185"/>
              <a:gd name="T11" fmla="*/ 2147483647 h 1890"/>
              <a:gd name="T12" fmla="*/ 2147483647 w 2185"/>
              <a:gd name="T13" fmla="*/ 2147483647 h 1890"/>
              <a:gd name="T14" fmla="*/ 2147483647 w 2185"/>
              <a:gd name="T15" fmla="*/ 2147483647 h 1890"/>
              <a:gd name="T16" fmla="*/ 2147483647 w 2185"/>
              <a:gd name="T17" fmla="*/ 2147483647 h 1890"/>
              <a:gd name="T18" fmla="*/ 2147483647 w 2185"/>
              <a:gd name="T19" fmla="*/ 2147483647 h 1890"/>
              <a:gd name="T20" fmla="*/ 2147483647 w 2185"/>
              <a:gd name="T21" fmla="*/ 2147483647 h 1890"/>
              <a:gd name="T22" fmla="*/ 2147483647 w 2185"/>
              <a:gd name="T23" fmla="*/ 2147483647 h 1890"/>
              <a:gd name="T24" fmla="*/ 2147483647 w 2185"/>
              <a:gd name="T25" fmla="*/ 2147483647 h 1890"/>
              <a:gd name="T26" fmla="*/ 2147483647 w 2185"/>
              <a:gd name="T27" fmla="*/ 2147483647 h 1890"/>
              <a:gd name="T28" fmla="*/ 2147483647 w 2185"/>
              <a:gd name="T29" fmla="*/ 2147483647 h 1890"/>
              <a:gd name="T30" fmla="*/ 2147483647 w 2185"/>
              <a:gd name="T31" fmla="*/ 2147483647 h 1890"/>
              <a:gd name="T32" fmla="*/ 2147483647 w 2185"/>
              <a:gd name="T33" fmla="*/ 2147483647 h 1890"/>
              <a:gd name="T34" fmla="*/ 2147483647 w 2185"/>
              <a:gd name="T35" fmla="*/ 2147483647 h 1890"/>
              <a:gd name="T36" fmla="*/ 2147483647 w 2185"/>
              <a:gd name="T37" fmla="*/ 2147483647 h 1890"/>
              <a:gd name="T38" fmla="*/ 2147483647 w 2185"/>
              <a:gd name="T39" fmla="*/ 2147483647 h 1890"/>
              <a:gd name="T40" fmla="*/ 2147483647 w 2185"/>
              <a:gd name="T41" fmla="*/ 2147483647 h 1890"/>
              <a:gd name="T42" fmla="*/ 2147483647 w 2185"/>
              <a:gd name="T43" fmla="*/ 2147483647 h 1890"/>
              <a:gd name="T44" fmla="*/ 2147483647 w 2185"/>
              <a:gd name="T45" fmla="*/ 2147483647 h 1890"/>
              <a:gd name="T46" fmla="*/ 2147483647 w 2185"/>
              <a:gd name="T47" fmla="*/ 2147483647 h 1890"/>
              <a:gd name="T48" fmla="*/ 2147483647 w 2185"/>
              <a:gd name="T49" fmla="*/ 2147483647 h 1890"/>
              <a:gd name="T50" fmla="*/ 2147483647 w 2185"/>
              <a:gd name="T51" fmla="*/ 2147483647 h 1890"/>
              <a:gd name="T52" fmla="*/ 2147483647 w 2185"/>
              <a:gd name="T53" fmla="*/ 2147483647 h 1890"/>
              <a:gd name="T54" fmla="*/ 2147483647 w 2185"/>
              <a:gd name="T55" fmla="*/ 2147483647 h 1890"/>
              <a:gd name="T56" fmla="*/ 2147483647 w 2185"/>
              <a:gd name="T57" fmla="*/ 2147483647 h 1890"/>
              <a:gd name="T58" fmla="*/ 2147483647 w 2185"/>
              <a:gd name="T59" fmla="*/ 2147483647 h 1890"/>
              <a:gd name="T60" fmla="*/ 2147483647 w 2185"/>
              <a:gd name="T61" fmla="*/ 2147483647 h 1890"/>
              <a:gd name="T62" fmla="*/ 2147483647 w 2185"/>
              <a:gd name="T63" fmla="*/ 2147483647 h 1890"/>
              <a:gd name="T64" fmla="*/ 2147483647 w 2185"/>
              <a:gd name="T65" fmla="*/ 2147483647 h 1890"/>
              <a:gd name="T66" fmla="*/ 2147483647 w 2185"/>
              <a:gd name="T67" fmla="*/ 2147483647 h 1890"/>
              <a:gd name="T68" fmla="*/ 2147483647 w 2185"/>
              <a:gd name="T69" fmla="*/ 2147483647 h 1890"/>
              <a:gd name="T70" fmla="*/ 2147483647 w 2185"/>
              <a:gd name="T71" fmla="*/ 2147483647 h 1890"/>
              <a:gd name="T72" fmla="*/ 2147483647 w 2185"/>
              <a:gd name="T73" fmla="*/ 2147483647 h 1890"/>
              <a:gd name="T74" fmla="*/ 2147483647 w 2185"/>
              <a:gd name="T75" fmla="*/ 2147483647 h 1890"/>
              <a:gd name="T76" fmla="*/ 2147483647 w 2185"/>
              <a:gd name="T77" fmla="*/ 2147483647 h 1890"/>
              <a:gd name="T78" fmla="*/ 2147483647 w 2185"/>
              <a:gd name="T79" fmla="*/ 2147483647 h 1890"/>
              <a:gd name="T80" fmla="*/ 2147483647 w 2185"/>
              <a:gd name="T81" fmla="*/ 2147483647 h 1890"/>
              <a:gd name="T82" fmla="*/ 2147483647 w 2185"/>
              <a:gd name="T83" fmla="*/ 2147483647 h 1890"/>
              <a:gd name="T84" fmla="*/ 2147483647 w 2185"/>
              <a:gd name="T85" fmla="*/ 2147483647 h 1890"/>
              <a:gd name="T86" fmla="*/ 2147483647 w 2185"/>
              <a:gd name="T87" fmla="*/ 2147483647 h 1890"/>
              <a:gd name="T88" fmla="*/ 2147483647 w 2185"/>
              <a:gd name="T89" fmla="*/ 2147483647 h 1890"/>
              <a:gd name="T90" fmla="*/ 2147483647 w 2185"/>
              <a:gd name="T91" fmla="*/ 2147483647 h 1890"/>
              <a:gd name="T92" fmla="*/ 2147483647 w 2185"/>
              <a:gd name="T93" fmla="*/ 2147483647 h 1890"/>
              <a:gd name="T94" fmla="*/ 2147483647 w 2185"/>
              <a:gd name="T95" fmla="*/ 2147483647 h 1890"/>
              <a:gd name="T96" fmla="*/ 2147483647 w 2185"/>
              <a:gd name="T97" fmla="*/ 2147483647 h 1890"/>
              <a:gd name="T98" fmla="*/ 2147483647 w 2185"/>
              <a:gd name="T99" fmla="*/ 2147483647 h 18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85"/>
              <a:gd name="T151" fmla="*/ 0 h 1890"/>
              <a:gd name="T152" fmla="*/ 2185 w 2185"/>
              <a:gd name="T153" fmla="*/ 1890 h 18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85" h="1890">
                <a:moveTo>
                  <a:pt x="770" y="1187"/>
                </a:moveTo>
                <a:cubicBezTo>
                  <a:pt x="773" y="1230"/>
                  <a:pt x="728" y="1276"/>
                  <a:pt x="732" y="1300"/>
                </a:cubicBezTo>
                <a:cubicBezTo>
                  <a:pt x="736" y="1313"/>
                  <a:pt x="778" y="1309"/>
                  <a:pt x="795" y="1334"/>
                </a:cubicBezTo>
                <a:cubicBezTo>
                  <a:pt x="812" y="1360"/>
                  <a:pt x="836" y="1366"/>
                  <a:pt x="879" y="1406"/>
                </a:cubicBezTo>
                <a:cubicBezTo>
                  <a:pt x="928" y="1451"/>
                  <a:pt x="1018" y="1542"/>
                  <a:pt x="1053" y="1574"/>
                </a:cubicBezTo>
                <a:cubicBezTo>
                  <a:pt x="1067" y="1579"/>
                  <a:pt x="1075" y="1593"/>
                  <a:pt x="1089" y="1598"/>
                </a:cubicBezTo>
                <a:cubicBezTo>
                  <a:pt x="1131" y="1619"/>
                  <a:pt x="1257" y="1672"/>
                  <a:pt x="1305" y="1700"/>
                </a:cubicBezTo>
                <a:cubicBezTo>
                  <a:pt x="1353" y="1728"/>
                  <a:pt x="1345" y="1737"/>
                  <a:pt x="1377" y="1766"/>
                </a:cubicBezTo>
                <a:cubicBezTo>
                  <a:pt x="1416" y="1785"/>
                  <a:pt x="1416" y="1863"/>
                  <a:pt x="1459" y="1872"/>
                </a:cubicBezTo>
                <a:cubicBezTo>
                  <a:pt x="1473" y="1890"/>
                  <a:pt x="1405" y="1885"/>
                  <a:pt x="1460" y="1874"/>
                </a:cubicBezTo>
                <a:cubicBezTo>
                  <a:pt x="1494" y="1868"/>
                  <a:pt x="1606" y="1846"/>
                  <a:pt x="1661" y="1834"/>
                </a:cubicBezTo>
                <a:cubicBezTo>
                  <a:pt x="1718" y="1827"/>
                  <a:pt x="1758" y="1844"/>
                  <a:pt x="1801" y="1834"/>
                </a:cubicBezTo>
                <a:cubicBezTo>
                  <a:pt x="1831" y="1828"/>
                  <a:pt x="1902" y="1795"/>
                  <a:pt x="1919" y="1772"/>
                </a:cubicBezTo>
                <a:cubicBezTo>
                  <a:pt x="1938" y="1749"/>
                  <a:pt x="1990" y="1699"/>
                  <a:pt x="2007" y="1664"/>
                </a:cubicBezTo>
                <a:cubicBezTo>
                  <a:pt x="2031" y="1616"/>
                  <a:pt x="2023" y="1585"/>
                  <a:pt x="2036" y="1532"/>
                </a:cubicBezTo>
                <a:cubicBezTo>
                  <a:pt x="2049" y="1495"/>
                  <a:pt x="2064" y="1469"/>
                  <a:pt x="2084" y="1443"/>
                </a:cubicBezTo>
                <a:cubicBezTo>
                  <a:pt x="2102" y="1431"/>
                  <a:pt x="2139" y="1410"/>
                  <a:pt x="2156" y="1376"/>
                </a:cubicBezTo>
                <a:cubicBezTo>
                  <a:pt x="2174" y="1341"/>
                  <a:pt x="2144" y="1286"/>
                  <a:pt x="2156" y="1237"/>
                </a:cubicBezTo>
                <a:cubicBezTo>
                  <a:pt x="2185" y="1204"/>
                  <a:pt x="2158" y="1093"/>
                  <a:pt x="2166" y="1036"/>
                </a:cubicBezTo>
                <a:cubicBezTo>
                  <a:pt x="2157" y="980"/>
                  <a:pt x="2134" y="946"/>
                  <a:pt x="2103" y="899"/>
                </a:cubicBezTo>
                <a:cubicBezTo>
                  <a:pt x="2092" y="875"/>
                  <a:pt x="2005" y="784"/>
                  <a:pt x="1982" y="752"/>
                </a:cubicBezTo>
                <a:cubicBezTo>
                  <a:pt x="1952" y="721"/>
                  <a:pt x="1958" y="705"/>
                  <a:pt x="1924" y="710"/>
                </a:cubicBezTo>
                <a:cubicBezTo>
                  <a:pt x="1902" y="695"/>
                  <a:pt x="1882" y="683"/>
                  <a:pt x="1848" y="661"/>
                </a:cubicBezTo>
                <a:cubicBezTo>
                  <a:pt x="1814" y="639"/>
                  <a:pt x="1756" y="639"/>
                  <a:pt x="1719" y="580"/>
                </a:cubicBezTo>
                <a:cubicBezTo>
                  <a:pt x="1682" y="521"/>
                  <a:pt x="1642" y="375"/>
                  <a:pt x="1624" y="309"/>
                </a:cubicBezTo>
                <a:cubicBezTo>
                  <a:pt x="1606" y="243"/>
                  <a:pt x="1632" y="202"/>
                  <a:pt x="1613" y="183"/>
                </a:cubicBezTo>
                <a:cubicBezTo>
                  <a:pt x="1594" y="164"/>
                  <a:pt x="1515" y="214"/>
                  <a:pt x="1507" y="197"/>
                </a:cubicBezTo>
                <a:cubicBezTo>
                  <a:pt x="1511" y="186"/>
                  <a:pt x="1504" y="141"/>
                  <a:pt x="1492" y="130"/>
                </a:cubicBezTo>
                <a:cubicBezTo>
                  <a:pt x="1481" y="119"/>
                  <a:pt x="1415" y="118"/>
                  <a:pt x="1402" y="131"/>
                </a:cubicBezTo>
                <a:cubicBezTo>
                  <a:pt x="1389" y="144"/>
                  <a:pt x="1445" y="205"/>
                  <a:pt x="1415" y="207"/>
                </a:cubicBezTo>
                <a:cubicBezTo>
                  <a:pt x="1385" y="209"/>
                  <a:pt x="1285" y="155"/>
                  <a:pt x="1224" y="142"/>
                </a:cubicBezTo>
                <a:cubicBezTo>
                  <a:pt x="1163" y="129"/>
                  <a:pt x="1103" y="136"/>
                  <a:pt x="1048" y="126"/>
                </a:cubicBezTo>
                <a:cubicBezTo>
                  <a:pt x="993" y="116"/>
                  <a:pt x="927" y="99"/>
                  <a:pt x="894" y="82"/>
                </a:cubicBezTo>
                <a:cubicBezTo>
                  <a:pt x="893" y="81"/>
                  <a:pt x="810" y="38"/>
                  <a:pt x="788" y="26"/>
                </a:cubicBezTo>
                <a:cubicBezTo>
                  <a:pt x="766" y="15"/>
                  <a:pt x="701" y="24"/>
                  <a:pt x="654" y="13"/>
                </a:cubicBezTo>
                <a:cubicBezTo>
                  <a:pt x="606" y="10"/>
                  <a:pt x="569" y="0"/>
                  <a:pt x="503" y="10"/>
                </a:cubicBezTo>
                <a:cubicBezTo>
                  <a:pt x="437" y="20"/>
                  <a:pt x="330" y="64"/>
                  <a:pt x="259" y="72"/>
                </a:cubicBezTo>
                <a:cubicBezTo>
                  <a:pt x="212" y="79"/>
                  <a:pt x="124" y="111"/>
                  <a:pt x="76" y="121"/>
                </a:cubicBezTo>
                <a:cubicBezTo>
                  <a:pt x="28" y="132"/>
                  <a:pt x="0" y="149"/>
                  <a:pt x="1" y="175"/>
                </a:cubicBezTo>
                <a:cubicBezTo>
                  <a:pt x="10" y="193"/>
                  <a:pt x="63" y="243"/>
                  <a:pt x="84" y="278"/>
                </a:cubicBezTo>
                <a:cubicBezTo>
                  <a:pt x="116" y="315"/>
                  <a:pt x="159" y="357"/>
                  <a:pt x="161" y="388"/>
                </a:cubicBezTo>
                <a:cubicBezTo>
                  <a:pt x="163" y="419"/>
                  <a:pt x="94" y="442"/>
                  <a:pt x="94" y="467"/>
                </a:cubicBezTo>
                <a:cubicBezTo>
                  <a:pt x="94" y="492"/>
                  <a:pt x="123" y="515"/>
                  <a:pt x="160" y="541"/>
                </a:cubicBezTo>
                <a:cubicBezTo>
                  <a:pt x="187" y="560"/>
                  <a:pt x="271" y="597"/>
                  <a:pt x="315" y="626"/>
                </a:cubicBezTo>
                <a:cubicBezTo>
                  <a:pt x="350" y="649"/>
                  <a:pt x="386" y="662"/>
                  <a:pt x="423" y="680"/>
                </a:cubicBezTo>
                <a:cubicBezTo>
                  <a:pt x="441" y="689"/>
                  <a:pt x="477" y="710"/>
                  <a:pt x="477" y="710"/>
                </a:cubicBezTo>
                <a:cubicBezTo>
                  <a:pt x="484" y="730"/>
                  <a:pt x="539" y="744"/>
                  <a:pt x="546" y="764"/>
                </a:cubicBezTo>
                <a:cubicBezTo>
                  <a:pt x="560" y="797"/>
                  <a:pt x="585" y="880"/>
                  <a:pt x="600" y="908"/>
                </a:cubicBezTo>
                <a:cubicBezTo>
                  <a:pt x="627" y="953"/>
                  <a:pt x="690" y="997"/>
                  <a:pt x="717" y="1042"/>
                </a:cubicBezTo>
                <a:cubicBezTo>
                  <a:pt x="747" y="1090"/>
                  <a:pt x="740" y="1139"/>
                  <a:pt x="770" y="1187"/>
                </a:cubicBezTo>
                <a:close/>
              </a:path>
            </a:pathLst>
          </a:custGeom>
          <a:solidFill>
            <a:srgbClr val="FFFF99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1" name="Group 1027"/>
          <p:cNvGrpSpPr>
            <a:grpSpLocks noChangeAspect="1"/>
          </p:cNvGrpSpPr>
          <p:nvPr/>
        </p:nvGrpSpPr>
        <p:grpSpPr bwMode="auto">
          <a:xfrm>
            <a:off x="758825" y="1994361"/>
            <a:ext cx="4500563" cy="3857625"/>
            <a:chOff x="756" y="1097"/>
            <a:chExt cx="3558" cy="2997"/>
          </a:xfrm>
        </p:grpSpPr>
        <p:sp>
          <p:nvSpPr>
            <p:cNvPr id="33647" name="Freeform 1028"/>
            <p:cNvSpPr>
              <a:spLocks noChangeAspect="1"/>
            </p:cNvSpPr>
            <p:nvPr/>
          </p:nvSpPr>
          <p:spPr bwMode="auto">
            <a:xfrm>
              <a:off x="756" y="3282"/>
              <a:ext cx="201" cy="180"/>
            </a:xfrm>
            <a:custGeom>
              <a:avLst/>
              <a:gdLst>
                <a:gd name="T0" fmla="*/ 30 w 201"/>
                <a:gd name="T1" fmla="*/ 60 h 180"/>
                <a:gd name="T2" fmla="*/ 0 w 201"/>
                <a:gd name="T3" fmla="*/ 108 h 180"/>
                <a:gd name="T4" fmla="*/ 60 w 201"/>
                <a:gd name="T5" fmla="*/ 138 h 180"/>
                <a:gd name="T6" fmla="*/ 120 w 201"/>
                <a:gd name="T7" fmla="*/ 150 h 180"/>
                <a:gd name="T8" fmla="*/ 126 w 201"/>
                <a:gd name="T9" fmla="*/ 168 h 180"/>
                <a:gd name="T10" fmla="*/ 162 w 201"/>
                <a:gd name="T11" fmla="*/ 180 h 180"/>
                <a:gd name="T12" fmla="*/ 168 w 201"/>
                <a:gd name="T13" fmla="*/ 114 h 180"/>
                <a:gd name="T14" fmla="*/ 168 w 201"/>
                <a:gd name="T15" fmla="*/ 24 h 180"/>
                <a:gd name="T16" fmla="*/ 132 w 201"/>
                <a:gd name="T17" fmla="*/ 12 h 180"/>
                <a:gd name="T18" fmla="*/ 114 w 201"/>
                <a:gd name="T19" fmla="*/ 6 h 180"/>
                <a:gd name="T20" fmla="*/ 78 w 201"/>
                <a:gd name="T21" fmla="*/ 30 h 180"/>
                <a:gd name="T22" fmla="*/ 42 w 201"/>
                <a:gd name="T23" fmla="*/ 48 h 180"/>
                <a:gd name="T24" fmla="*/ 30 w 201"/>
                <a:gd name="T25" fmla="*/ 60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1"/>
                <a:gd name="T40" fmla="*/ 0 h 180"/>
                <a:gd name="T41" fmla="*/ 201 w 201"/>
                <a:gd name="T42" fmla="*/ 180 h 1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1" h="180">
                  <a:moveTo>
                    <a:pt x="30" y="60"/>
                  </a:moveTo>
                  <a:cubicBezTo>
                    <a:pt x="22" y="83"/>
                    <a:pt x="8" y="85"/>
                    <a:pt x="0" y="108"/>
                  </a:cubicBezTo>
                  <a:cubicBezTo>
                    <a:pt x="10" y="156"/>
                    <a:pt x="13" y="146"/>
                    <a:pt x="60" y="138"/>
                  </a:cubicBezTo>
                  <a:cubicBezTo>
                    <a:pt x="80" y="141"/>
                    <a:pt x="106" y="136"/>
                    <a:pt x="120" y="150"/>
                  </a:cubicBezTo>
                  <a:cubicBezTo>
                    <a:pt x="124" y="154"/>
                    <a:pt x="121" y="164"/>
                    <a:pt x="126" y="168"/>
                  </a:cubicBezTo>
                  <a:cubicBezTo>
                    <a:pt x="136" y="175"/>
                    <a:pt x="162" y="180"/>
                    <a:pt x="162" y="180"/>
                  </a:cubicBezTo>
                  <a:cubicBezTo>
                    <a:pt x="201" y="167"/>
                    <a:pt x="178" y="143"/>
                    <a:pt x="168" y="114"/>
                  </a:cubicBezTo>
                  <a:cubicBezTo>
                    <a:pt x="172" y="96"/>
                    <a:pt x="189" y="39"/>
                    <a:pt x="168" y="24"/>
                  </a:cubicBezTo>
                  <a:cubicBezTo>
                    <a:pt x="158" y="17"/>
                    <a:pt x="144" y="16"/>
                    <a:pt x="132" y="12"/>
                  </a:cubicBezTo>
                  <a:cubicBezTo>
                    <a:pt x="126" y="10"/>
                    <a:pt x="114" y="6"/>
                    <a:pt x="114" y="6"/>
                  </a:cubicBezTo>
                  <a:cubicBezTo>
                    <a:pt x="59" y="20"/>
                    <a:pt x="116" y="0"/>
                    <a:pt x="78" y="30"/>
                  </a:cubicBezTo>
                  <a:cubicBezTo>
                    <a:pt x="68" y="38"/>
                    <a:pt x="53" y="41"/>
                    <a:pt x="42" y="48"/>
                  </a:cubicBezTo>
                  <a:cubicBezTo>
                    <a:pt x="35" y="69"/>
                    <a:pt x="40" y="70"/>
                    <a:pt x="30" y="60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48" name="Freeform 1029"/>
            <p:cNvSpPr>
              <a:spLocks noChangeAspect="1"/>
            </p:cNvSpPr>
            <p:nvPr/>
          </p:nvSpPr>
          <p:spPr bwMode="auto">
            <a:xfrm>
              <a:off x="1698" y="3696"/>
              <a:ext cx="236" cy="398"/>
            </a:xfrm>
            <a:custGeom>
              <a:avLst/>
              <a:gdLst>
                <a:gd name="T0" fmla="*/ 12 w 236"/>
                <a:gd name="T1" fmla="*/ 78 h 398"/>
                <a:gd name="T2" fmla="*/ 42 w 236"/>
                <a:gd name="T3" fmla="*/ 54 h 398"/>
                <a:gd name="T4" fmla="*/ 138 w 236"/>
                <a:gd name="T5" fmla="*/ 36 h 398"/>
                <a:gd name="T6" fmla="*/ 174 w 236"/>
                <a:gd name="T7" fmla="*/ 24 h 398"/>
                <a:gd name="T8" fmla="*/ 204 w 236"/>
                <a:gd name="T9" fmla="*/ 0 h 398"/>
                <a:gd name="T10" fmla="*/ 210 w 236"/>
                <a:gd name="T11" fmla="*/ 54 h 398"/>
                <a:gd name="T12" fmla="*/ 198 w 236"/>
                <a:gd name="T13" fmla="*/ 90 h 398"/>
                <a:gd name="T14" fmla="*/ 174 w 236"/>
                <a:gd name="T15" fmla="*/ 126 h 398"/>
                <a:gd name="T16" fmla="*/ 138 w 236"/>
                <a:gd name="T17" fmla="*/ 192 h 398"/>
                <a:gd name="T18" fmla="*/ 144 w 236"/>
                <a:gd name="T19" fmla="*/ 300 h 398"/>
                <a:gd name="T20" fmla="*/ 168 w 236"/>
                <a:gd name="T21" fmla="*/ 354 h 398"/>
                <a:gd name="T22" fmla="*/ 162 w 236"/>
                <a:gd name="T23" fmla="*/ 384 h 398"/>
                <a:gd name="T24" fmla="*/ 126 w 236"/>
                <a:gd name="T25" fmla="*/ 396 h 398"/>
                <a:gd name="T26" fmla="*/ 66 w 236"/>
                <a:gd name="T27" fmla="*/ 384 h 398"/>
                <a:gd name="T28" fmla="*/ 24 w 236"/>
                <a:gd name="T29" fmla="*/ 282 h 398"/>
                <a:gd name="T30" fmla="*/ 6 w 236"/>
                <a:gd name="T31" fmla="*/ 228 h 398"/>
                <a:gd name="T32" fmla="*/ 0 w 236"/>
                <a:gd name="T33" fmla="*/ 210 h 398"/>
                <a:gd name="T34" fmla="*/ 30 w 236"/>
                <a:gd name="T35" fmla="*/ 108 h 398"/>
                <a:gd name="T36" fmla="*/ 36 w 236"/>
                <a:gd name="T37" fmla="*/ 78 h 398"/>
                <a:gd name="T38" fmla="*/ 12 w 236"/>
                <a:gd name="T39" fmla="*/ 78 h 3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6"/>
                <a:gd name="T61" fmla="*/ 0 h 398"/>
                <a:gd name="T62" fmla="*/ 236 w 236"/>
                <a:gd name="T63" fmla="*/ 398 h 3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6" h="398">
                  <a:moveTo>
                    <a:pt x="12" y="78"/>
                  </a:moveTo>
                  <a:cubicBezTo>
                    <a:pt x="57" y="63"/>
                    <a:pt x="3" y="85"/>
                    <a:pt x="42" y="54"/>
                  </a:cubicBezTo>
                  <a:cubicBezTo>
                    <a:pt x="61" y="39"/>
                    <a:pt x="118" y="39"/>
                    <a:pt x="138" y="36"/>
                  </a:cubicBezTo>
                  <a:cubicBezTo>
                    <a:pt x="150" y="32"/>
                    <a:pt x="167" y="35"/>
                    <a:pt x="174" y="24"/>
                  </a:cubicBezTo>
                  <a:cubicBezTo>
                    <a:pt x="190" y="1"/>
                    <a:pt x="179" y="8"/>
                    <a:pt x="204" y="0"/>
                  </a:cubicBezTo>
                  <a:cubicBezTo>
                    <a:pt x="236" y="11"/>
                    <a:pt x="228" y="1"/>
                    <a:pt x="210" y="54"/>
                  </a:cubicBezTo>
                  <a:cubicBezTo>
                    <a:pt x="206" y="66"/>
                    <a:pt x="202" y="78"/>
                    <a:pt x="198" y="90"/>
                  </a:cubicBezTo>
                  <a:cubicBezTo>
                    <a:pt x="193" y="104"/>
                    <a:pt x="179" y="112"/>
                    <a:pt x="174" y="126"/>
                  </a:cubicBezTo>
                  <a:cubicBezTo>
                    <a:pt x="163" y="160"/>
                    <a:pt x="165" y="174"/>
                    <a:pt x="138" y="192"/>
                  </a:cubicBezTo>
                  <a:cubicBezTo>
                    <a:pt x="127" y="226"/>
                    <a:pt x="128" y="267"/>
                    <a:pt x="144" y="300"/>
                  </a:cubicBezTo>
                  <a:cubicBezTo>
                    <a:pt x="153" y="318"/>
                    <a:pt x="168" y="354"/>
                    <a:pt x="168" y="354"/>
                  </a:cubicBezTo>
                  <a:cubicBezTo>
                    <a:pt x="166" y="364"/>
                    <a:pt x="169" y="377"/>
                    <a:pt x="162" y="384"/>
                  </a:cubicBezTo>
                  <a:cubicBezTo>
                    <a:pt x="153" y="393"/>
                    <a:pt x="126" y="396"/>
                    <a:pt x="126" y="396"/>
                  </a:cubicBezTo>
                  <a:cubicBezTo>
                    <a:pt x="106" y="393"/>
                    <a:pt x="80" y="398"/>
                    <a:pt x="66" y="384"/>
                  </a:cubicBezTo>
                  <a:cubicBezTo>
                    <a:pt x="40" y="358"/>
                    <a:pt x="68" y="311"/>
                    <a:pt x="24" y="282"/>
                  </a:cubicBezTo>
                  <a:cubicBezTo>
                    <a:pt x="18" y="264"/>
                    <a:pt x="12" y="246"/>
                    <a:pt x="6" y="228"/>
                  </a:cubicBezTo>
                  <a:cubicBezTo>
                    <a:pt x="4" y="222"/>
                    <a:pt x="0" y="210"/>
                    <a:pt x="0" y="210"/>
                  </a:cubicBezTo>
                  <a:cubicBezTo>
                    <a:pt x="7" y="175"/>
                    <a:pt x="23" y="143"/>
                    <a:pt x="30" y="108"/>
                  </a:cubicBezTo>
                  <a:cubicBezTo>
                    <a:pt x="32" y="98"/>
                    <a:pt x="41" y="87"/>
                    <a:pt x="36" y="78"/>
                  </a:cubicBezTo>
                  <a:cubicBezTo>
                    <a:pt x="32" y="71"/>
                    <a:pt x="20" y="78"/>
                    <a:pt x="12" y="78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49" name="Freeform 1030"/>
            <p:cNvSpPr>
              <a:spLocks noChangeAspect="1"/>
            </p:cNvSpPr>
            <p:nvPr/>
          </p:nvSpPr>
          <p:spPr bwMode="auto">
            <a:xfrm>
              <a:off x="1614" y="1716"/>
              <a:ext cx="312" cy="162"/>
            </a:xfrm>
            <a:custGeom>
              <a:avLst/>
              <a:gdLst>
                <a:gd name="T0" fmla="*/ 0 w 312"/>
                <a:gd name="T1" fmla="*/ 24 h 162"/>
                <a:gd name="T2" fmla="*/ 12 w 312"/>
                <a:gd name="T3" fmla="*/ 42 h 162"/>
                <a:gd name="T4" fmla="*/ 84 w 312"/>
                <a:gd name="T5" fmla="*/ 72 h 162"/>
                <a:gd name="T6" fmla="*/ 198 w 312"/>
                <a:gd name="T7" fmla="*/ 150 h 162"/>
                <a:gd name="T8" fmla="*/ 234 w 312"/>
                <a:gd name="T9" fmla="*/ 162 h 162"/>
                <a:gd name="T10" fmla="*/ 270 w 312"/>
                <a:gd name="T11" fmla="*/ 150 h 162"/>
                <a:gd name="T12" fmla="*/ 288 w 312"/>
                <a:gd name="T13" fmla="*/ 144 h 162"/>
                <a:gd name="T14" fmla="*/ 294 w 312"/>
                <a:gd name="T15" fmla="*/ 102 h 162"/>
                <a:gd name="T16" fmla="*/ 264 w 312"/>
                <a:gd name="T17" fmla="*/ 96 h 162"/>
                <a:gd name="T18" fmla="*/ 228 w 312"/>
                <a:gd name="T19" fmla="*/ 84 h 162"/>
                <a:gd name="T20" fmla="*/ 192 w 312"/>
                <a:gd name="T21" fmla="*/ 60 h 162"/>
                <a:gd name="T22" fmla="*/ 138 w 312"/>
                <a:gd name="T23" fmla="*/ 42 h 162"/>
                <a:gd name="T24" fmla="*/ 66 w 312"/>
                <a:gd name="T25" fmla="*/ 0 h 162"/>
                <a:gd name="T26" fmla="*/ 30 w 312"/>
                <a:gd name="T27" fmla="*/ 6 h 162"/>
                <a:gd name="T28" fmla="*/ 24 w 312"/>
                <a:gd name="T29" fmla="*/ 24 h 162"/>
                <a:gd name="T30" fmla="*/ 0 w 312"/>
                <a:gd name="T31" fmla="*/ 24 h 1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2"/>
                <a:gd name="T49" fmla="*/ 0 h 162"/>
                <a:gd name="T50" fmla="*/ 312 w 312"/>
                <a:gd name="T51" fmla="*/ 162 h 1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2" h="162">
                  <a:moveTo>
                    <a:pt x="0" y="24"/>
                  </a:moveTo>
                  <a:cubicBezTo>
                    <a:pt x="4" y="30"/>
                    <a:pt x="6" y="38"/>
                    <a:pt x="12" y="42"/>
                  </a:cubicBezTo>
                  <a:cubicBezTo>
                    <a:pt x="16" y="44"/>
                    <a:pt x="76" y="69"/>
                    <a:pt x="84" y="72"/>
                  </a:cubicBezTo>
                  <a:cubicBezTo>
                    <a:pt x="98" y="113"/>
                    <a:pt x="159" y="137"/>
                    <a:pt x="198" y="150"/>
                  </a:cubicBezTo>
                  <a:cubicBezTo>
                    <a:pt x="210" y="154"/>
                    <a:pt x="234" y="162"/>
                    <a:pt x="234" y="162"/>
                  </a:cubicBezTo>
                  <a:cubicBezTo>
                    <a:pt x="246" y="158"/>
                    <a:pt x="258" y="154"/>
                    <a:pt x="270" y="150"/>
                  </a:cubicBezTo>
                  <a:cubicBezTo>
                    <a:pt x="276" y="148"/>
                    <a:pt x="288" y="144"/>
                    <a:pt x="288" y="144"/>
                  </a:cubicBezTo>
                  <a:cubicBezTo>
                    <a:pt x="295" y="133"/>
                    <a:pt x="312" y="117"/>
                    <a:pt x="294" y="102"/>
                  </a:cubicBezTo>
                  <a:cubicBezTo>
                    <a:pt x="286" y="95"/>
                    <a:pt x="274" y="99"/>
                    <a:pt x="264" y="96"/>
                  </a:cubicBezTo>
                  <a:cubicBezTo>
                    <a:pt x="252" y="93"/>
                    <a:pt x="240" y="88"/>
                    <a:pt x="228" y="84"/>
                  </a:cubicBezTo>
                  <a:lnTo>
                    <a:pt x="192" y="60"/>
                  </a:lnTo>
                  <a:cubicBezTo>
                    <a:pt x="192" y="60"/>
                    <a:pt x="138" y="42"/>
                    <a:pt x="138" y="42"/>
                  </a:cubicBezTo>
                  <a:cubicBezTo>
                    <a:pt x="113" y="25"/>
                    <a:pt x="94" y="9"/>
                    <a:pt x="66" y="0"/>
                  </a:cubicBezTo>
                  <a:cubicBezTo>
                    <a:pt x="54" y="2"/>
                    <a:pt x="41" y="0"/>
                    <a:pt x="30" y="6"/>
                  </a:cubicBezTo>
                  <a:cubicBezTo>
                    <a:pt x="25" y="9"/>
                    <a:pt x="29" y="21"/>
                    <a:pt x="24" y="24"/>
                  </a:cubicBezTo>
                  <a:cubicBezTo>
                    <a:pt x="17" y="28"/>
                    <a:pt x="8" y="24"/>
                    <a:pt x="0" y="24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50" name="Freeform 1031"/>
            <p:cNvSpPr>
              <a:spLocks noChangeAspect="1"/>
            </p:cNvSpPr>
            <p:nvPr/>
          </p:nvSpPr>
          <p:spPr bwMode="auto">
            <a:xfrm>
              <a:off x="2975" y="1097"/>
              <a:ext cx="188" cy="301"/>
            </a:xfrm>
            <a:custGeom>
              <a:avLst/>
              <a:gdLst>
                <a:gd name="T0" fmla="*/ 13 w 188"/>
                <a:gd name="T1" fmla="*/ 295 h 301"/>
                <a:gd name="T2" fmla="*/ 25 w 188"/>
                <a:gd name="T3" fmla="*/ 259 h 301"/>
                <a:gd name="T4" fmla="*/ 31 w 188"/>
                <a:gd name="T5" fmla="*/ 241 h 301"/>
                <a:gd name="T6" fmla="*/ 25 w 188"/>
                <a:gd name="T7" fmla="*/ 211 h 301"/>
                <a:gd name="T8" fmla="*/ 7 w 188"/>
                <a:gd name="T9" fmla="*/ 199 h 301"/>
                <a:gd name="T10" fmla="*/ 25 w 188"/>
                <a:gd name="T11" fmla="*/ 61 h 301"/>
                <a:gd name="T12" fmla="*/ 31 w 188"/>
                <a:gd name="T13" fmla="*/ 13 h 301"/>
                <a:gd name="T14" fmla="*/ 73 w 188"/>
                <a:gd name="T15" fmla="*/ 1 h 301"/>
                <a:gd name="T16" fmla="*/ 121 w 188"/>
                <a:gd name="T17" fmla="*/ 73 h 301"/>
                <a:gd name="T18" fmla="*/ 133 w 188"/>
                <a:gd name="T19" fmla="*/ 109 h 301"/>
                <a:gd name="T20" fmla="*/ 163 w 188"/>
                <a:gd name="T21" fmla="*/ 217 h 301"/>
                <a:gd name="T22" fmla="*/ 169 w 188"/>
                <a:gd name="T23" fmla="*/ 235 h 301"/>
                <a:gd name="T24" fmla="*/ 187 w 188"/>
                <a:gd name="T25" fmla="*/ 247 h 301"/>
                <a:gd name="T26" fmla="*/ 175 w 188"/>
                <a:gd name="T27" fmla="*/ 301 h 301"/>
                <a:gd name="T28" fmla="*/ 13 w 188"/>
                <a:gd name="T29" fmla="*/ 295 h 3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301"/>
                <a:gd name="T47" fmla="*/ 188 w 188"/>
                <a:gd name="T48" fmla="*/ 301 h 3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301">
                  <a:moveTo>
                    <a:pt x="13" y="295"/>
                  </a:moveTo>
                  <a:cubicBezTo>
                    <a:pt x="17" y="283"/>
                    <a:pt x="21" y="271"/>
                    <a:pt x="25" y="259"/>
                  </a:cubicBezTo>
                  <a:cubicBezTo>
                    <a:pt x="27" y="253"/>
                    <a:pt x="31" y="241"/>
                    <a:pt x="31" y="241"/>
                  </a:cubicBezTo>
                  <a:cubicBezTo>
                    <a:pt x="29" y="231"/>
                    <a:pt x="30" y="220"/>
                    <a:pt x="25" y="211"/>
                  </a:cubicBezTo>
                  <a:cubicBezTo>
                    <a:pt x="21" y="205"/>
                    <a:pt x="8" y="206"/>
                    <a:pt x="7" y="199"/>
                  </a:cubicBezTo>
                  <a:cubicBezTo>
                    <a:pt x="0" y="149"/>
                    <a:pt x="19" y="109"/>
                    <a:pt x="25" y="61"/>
                  </a:cubicBezTo>
                  <a:cubicBezTo>
                    <a:pt x="27" y="45"/>
                    <a:pt x="24" y="28"/>
                    <a:pt x="31" y="13"/>
                  </a:cubicBezTo>
                  <a:cubicBezTo>
                    <a:pt x="37" y="0"/>
                    <a:pt x="59" y="5"/>
                    <a:pt x="73" y="1"/>
                  </a:cubicBezTo>
                  <a:cubicBezTo>
                    <a:pt x="125" y="35"/>
                    <a:pt x="105" y="16"/>
                    <a:pt x="121" y="73"/>
                  </a:cubicBezTo>
                  <a:cubicBezTo>
                    <a:pt x="124" y="85"/>
                    <a:pt x="133" y="109"/>
                    <a:pt x="133" y="109"/>
                  </a:cubicBezTo>
                  <a:cubicBezTo>
                    <a:pt x="126" y="150"/>
                    <a:pt x="116" y="201"/>
                    <a:pt x="163" y="217"/>
                  </a:cubicBezTo>
                  <a:cubicBezTo>
                    <a:pt x="165" y="223"/>
                    <a:pt x="165" y="230"/>
                    <a:pt x="169" y="235"/>
                  </a:cubicBezTo>
                  <a:cubicBezTo>
                    <a:pt x="174" y="241"/>
                    <a:pt x="185" y="240"/>
                    <a:pt x="187" y="247"/>
                  </a:cubicBezTo>
                  <a:cubicBezTo>
                    <a:pt x="188" y="251"/>
                    <a:pt x="176" y="295"/>
                    <a:pt x="175" y="301"/>
                  </a:cubicBezTo>
                  <a:cubicBezTo>
                    <a:pt x="93" y="289"/>
                    <a:pt x="147" y="295"/>
                    <a:pt x="13" y="295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51" name="Freeform 1032"/>
            <p:cNvSpPr>
              <a:spLocks noChangeAspect="1"/>
            </p:cNvSpPr>
            <p:nvPr/>
          </p:nvSpPr>
          <p:spPr bwMode="auto">
            <a:xfrm>
              <a:off x="1709" y="1326"/>
              <a:ext cx="320" cy="252"/>
            </a:xfrm>
            <a:custGeom>
              <a:avLst/>
              <a:gdLst>
                <a:gd name="T0" fmla="*/ 103 w 320"/>
                <a:gd name="T1" fmla="*/ 6 h 252"/>
                <a:gd name="T2" fmla="*/ 109 w 320"/>
                <a:gd name="T3" fmla="*/ 48 h 252"/>
                <a:gd name="T4" fmla="*/ 127 w 320"/>
                <a:gd name="T5" fmla="*/ 60 h 252"/>
                <a:gd name="T6" fmla="*/ 133 w 320"/>
                <a:gd name="T7" fmla="*/ 78 h 252"/>
                <a:gd name="T8" fmla="*/ 103 w 320"/>
                <a:gd name="T9" fmla="*/ 126 h 252"/>
                <a:gd name="T10" fmla="*/ 19 w 320"/>
                <a:gd name="T11" fmla="*/ 186 h 252"/>
                <a:gd name="T12" fmla="*/ 25 w 320"/>
                <a:gd name="T13" fmla="*/ 240 h 252"/>
                <a:gd name="T14" fmla="*/ 61 w 320"/>
                <a:gd name="T15" fmla="*/ 252 h 252"/>
                <a:gd name="T16" fmla="*/ 199 w 320"/>
                <a:gd name="T17" fmla="*/ 234 h 252"/>
                <a:gd name="T18" fmla="*/ 223 w 320"/>
                <a:gd name="T19" fmla="*/ 114 h 252"/>
                <a:gd name="T20" fmla="*/ 259 w 320"/>
                <a:gd name="T21" fmla="*/ 90 h 252"/>
                <a:gd name="T22" fmla="*/ 295 w 320"/>
                <a:gd name="T23" fmla="*/ 78 h 252"/>
                <a:gd name="T24" fmla="*/ 175 w 320"/>
                <a:gd name="T25" fmla="*/ 0 h 252"/>
                <a:gd name="T26" fmla="*/ 103 w 320"/>
                <a:gd name="T27" fmla="*/ 6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0"/>
                <a:gd name="T43" fmla="*/ 0 h 252"/>
                <a:gd name="T44" fmla="*/ 320 w 320"/>
                <a:gd name="T45" fmla="*/ 252 h 2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0" h="252">
                  <a:moveTo>
                    <a:pt x="103" y="6"/>
                  </a:moveTo>
                  <a:cubicBezTo>
                    <a:pt x="105" y="20"/>
                    <a:pt x="103" y="35"/>
                    <a:pt x="109" y="48"/>
                  </a:cubicBezTo>
                  <a:cubicBezTo>
                    <a:pt x="112" y="55"/>
                    <a:pt x="122" y="54"/>
                    <a:pt x="127" y="60"/>
                  </a:cubicBezTo>
                  <a:cubicBezTo>
                    <a:pt x="131" y="65"/>
                    <a:pt x="131" y="72"/>
                    <a:pt x="133" y="78"/>
                  </a:cubicBezTo>
                  <a:cubicBezTo>
                    <a:pt x="119" y="121"/>
                    <a:pt x="132" y="107"/>
                    <a:pt x="103" y="126"/>
                  </a:cubicBezTo>
                  <a:cubicBezTo>
                    <a:pt x="81" y="159"/>
                    <a:pt x="50" y="166"/>
                    <a:pt x="19" y="186"/>
                  </a:cubicBezTo>
                  <a:cubicBezTo>
                    <a:pt x="15" y="199"/>
                    <a:pt x="0" y="232"/>
                    <a:pt x="25" y="240"/>
                  </a:cubicBezTo>
                  <a:cubicBezTo>
                    <a:pt x="37" y="244"/>
                    <a:pt x="61" y="252"/>
                    <a:pt x="61" y="252"/>
                  </a:cubicBezTo>
                  <a:cubicBezTo>
                    <a:pt x="107" y="248"/>
                    <a:pt x="155" y="249"/>
                    <a:pt x="199" y="234"/>
                  </a:cubicBezTo>
                  <a:cubicBezTo>
                    <a:pt x="208" y="208"/>
                    <a:pt x="208" y="131"/>
                    <a:pt x="223" y="114"/>
                  </a:cubicBezTo>
                  <a:cubicBezTo>
                    <a:pt x="232" y="103"/>
                    <a:pt x="245" y="95"/>
                    <a:pt x="259" y="90"/>
                  </a:cubicBezTo>
                  <a:cubicBezTo>
                    <a:pt x="271" y="86"/>
                    <a:pt x="295" y="78"/>
                    <a:pt x="295" y="78"/>
                  </a:cubicBezTo>
                  <a:cubicBezTo>
                    <a:pt x="320" y="4"/>
                    <a:pt x="220" y="8"/>
                    <a:pt x="175" y="0"/>
                  </a:cubicBezTo>
                  <a:cubicBezTo>
                    <a:pt x="107" y="6"/>
                    <a:pt x="131" y="6"/>
                    <a:pt x="103" y="6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52" name="Freeform 1033"/>
            <p:cNvSpPr>
              <a:spLocks noChangeAspect="1"/>
            </p:cNvSpPr>
            <p:nvPr/>
          </p:nvSpPr>
          <p:spPr bwMode="auto">
            <a:xfrm>
              <a:off x="2442" y="1607"/>
              <a:ext cx="260" cy="348"/>
            </a:xfrm>
            <a:custGeom>
              <a:avLst/>
              <a:gdLst>
                <a:gd name="T0" fmla="*/ 0 w 260"/>
                <a:gd name="T1" fmla="*/ 31 h 348"/>
                <a:gd name="T2" fmla="*/ 60 w 260"/>
                <a:gd name="T3" fmla="*/ 85 h 348"/>
                <a:gd name="T4" fmla="*/ 96 w 260"/>
                <a:gd name="T5" fmla="*/ 97 h 348"/>
                <a:gd name="T6" fmla="*/ 114 w 260"/>
                <a:gd name="T7" fmla="*/ 103 h 348"/>
                <a:gd name="T8" fmla="*/ 156 w 260"/>
                <a:gd name="T9" fmla="*/ 145 h 348"/>
                <a:gd name="T10" fmla="*/ 162 w 260"/>
                <a:gd name="T11" fmla="*/ 199 h 348"/>
                <a:gd name="T12" fmla="*/ 150 w 260"/>
                <a:gd name="T13" fmla="*/ 235 h 348"/>
                <a:gd name="T14" fmla="*/ 150 w 260"/>
                <a:gd name="T15" fmla="*/ 343 h 348"/>
                <a:gd name="T16" fmla="*/ 168 w 260"/>
                <a:gd name="T17" fmla="*/ 337 h 348"/>
                <a:gd name="T18" fmla="*/ 246 w 260"/>
                <a:gd name="T19" fmla="*/ 175 h 348"/>
                <a:gd name="T20" fmla="*/ 246 w 260"/>
                <a:gd name="T21" fmla="*/ 91 h 348"/>
                <a:gd name="T22" fmla="*/ 228 w 260"/>
                <a:gd name="T23" fmla="*/ 85 h 348"/>
                <a:gd name="T24" fmla="*/ 210 w 260"/>
                <a:gd name="T25" fmla="*/ 73 h 348"/>
                <a:gd name="T26" fmla="*/ 48 w 260"/>
                <a:gd name="T27" fmla="*/ 7 h 348"/>
                <a:gd name="T28" fmla="*/ 0 w 260"/>
                <a:gd name="T29" fmla="*/ 31 h 3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348"/>
                <a:gd name="T47" fmla="*/ 260 w 260"/>
                <a:gd name="T48" fmla="*/ 348 h 3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348">
                  <a:moveTo>
                    <a:pt x="0" y="31"/>
                  </a:moveTo>
                  <a:cubicBezTo>
                    <a:pt x="9" y="86"/>
                    <a:pt x="10" y="68"/>
                    <a:pt x="60" y="85"/>
                  </a:cubicBezTo>
                  <a:cubicBezTo>
                    <a:pt x="72" y="89"/>
                    <a:pt x="84" y="93"/>
                    <a:pt x="96" y="97"/>
                  </a:cubicBezTo>
                  <a:cubicBezTo>
                    <a:pt x="102" y="99"/>
                    <a:pt x="114" y="103"/>
                    <a:pt x="114" y="103"/>
                  </a:cubicBezTo>
                  <a:cubicBezTo>
                    <a:pt x="142" y="144"/>
                    <a:pt x="124" y="134"/>
                    <a:pt x="156" y="145"/>
                  </a:cubicBezTo>
                  <a:cubicBezTo>
                    <a:pt x="173" y="171"/>
                    <a:pt x="172" y="160"/>
                    <a:pt x="162" y="199"/>
                  </a:cubicBezTo>
                  <a:cubicBezTo>
                    <a:pt x="159" y="211"/>
                    <a:pt x="150" y="235"/>
                    <a:pt x="150" y="235"/>
                  </a:cubicBezTo>
                  <a:cubicBezTo>
                    <a:pt x="148" y="255"/>
                    <a:pt x="137" y="320"/>
                    <a:pt x="150" y="343"/>
                  </a:cubicBezTo>
                  <a:cubicBezTo>
                    <a:pt x="153" y="348"/>
                    <a:pt x="162" y="339"/>
                    <a:pt x="168" y="337"/>
                  </a:cubicBezTo>
                  <a:cubicBezTo>
                    <a:pt x="186" y="282"/>
                    <a:pt x="196" y="209"/>
                    <a:pt x="246" y="175"/>
                  </a:cubicBezTo>
                  <a:cubicBezTo>
                    <a:pt x="254" y="144"/>
                    <a:pt x="260" y="130"/>
                    <a:pt x="246" y="91"/>
                  </a:cubicBezTo>
                  <a:cubicBezTo>
                    <a:pt x="244" y="85"/>
                    <a:pt x="234" y="88"/>
                    <a:pt x="228" y="85"/>
                  </a:cubicBezTo>
                  <a:cubicBezTo>
                    <a:pt x="222" y="82"/>
                    <a:pt x="216" y="77"/>
                    <a:pt x="210" y="73"/>
                  </a:cubicBezTo>
                  <a:cubicBezTo>
                    <a:pt x="179" y="27"/>
                    <a:pt x="101" y="15"/>
                    <a:pt x="48" y="7"/>
                  </a:cubicBezTo>
                  <a:cubicBezTo>
                    <a:pt x="0" y="14"/>
                    <a:pt x="10" y="0"/>
                    <a:pt x="0" y="31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53" name="Freeform 1034"/>
            <p:cNvSpPr>
              <a:spLocks noChangeAspect="1"/>
            </p:cNvSpPr>
            <p:nvPr/>
          </p:nvSpPr>
          <p:spPr bwMode="auto">
            <a:xfrm>
              <a:off x="2317" y="2883"/>
              <a:ext cx="305" cy="322"/>
            </a:xfrm>
            <a:custGeom>
              <a:avLst/>
              <a:gdLst>
                <a:gd name="T0" fmla="*/ 17 w 305"/>
                <a:gd name="T1" fmla="*/ 225 h 322"/>
                <a:gd name="T2" fmla="*/ 89 w 305"/>
                <a:gd name="T3" fmla="*/ 147 h 322"/>
                <a:gd name="T4" fmla="*/ 125 w 305"/>
                <a:gd name="T5" fmla="*/ 123 h 322"/>
                <a:gd name="T6" fmla="*/ 203 w 305"/>
                <a:gd name="T7" fmla="*/ 33 h 322"/>
                <a:gd name="T8" fmla="*/ 269 w 305"/>
                <a:gd name="T9" fmla="*/ 27 h 322"/>
                <a:gd name="T10" fmla="*/ 305 w 305"/>
                <a:gd name="T11" fmla="*/ 81 h 322"/>
                <a:gd name="T12" fmla="*/ 245 w 305"/>
                <a:gd name="T13" fmla="*/ 171 h 322"/>
                <a:gd name="T14" fmla="*/ 209 w 305"/>
                <a:gd name="T15" fmla="*/ 195 h 322"/>
                <a:gd name="T16" fmla="*/ 185 w 305"/>
                <a:gd name="T17" fmla="*/ 225 h 322"/>
                <a:gd name="T18" fmla="*/ 143 w 305"/>
                <a:gd name="T19" fmla="*/ 297 h 322"/>
                <a:gd name="T20" fmla="*/ 107 w 305"/>
                <a:gd name="T21" fmla="*/ 321 h 322"/>
                <a:gd name="T22" fmla="*/ 53 w 305"/>
                <a:gd name="T23" fmla="*/ 309 h 322"/>
                <a:gd name="T24" fmla="*/ 17 w 305"/>
                <a:gd name="T25" fmla="*/ 267 h 322"/>
                <a:gd name="T26" fmla="*/ 17 w 305"/>
                <a:gd name="T27" fmla="*/ 225 h 3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5"/>
                <a:gd name="T43" fmla="*/ 0 h 322"/>
                <a:gd name="T44" fmla="*/ 305 w 305"/>
                <a:gd name="T45" fmla="*/ 322 h 3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5" h="322">
                  <a:moveTo>
                    <a:pt x="17" y="225"/>
                  </a:moveTo>
                  <a:cubicBezTo>
                    <a:pt x="46" y="182"/>
                    <a:pt x="48" y="175"/>
                    <a:pt x="89" y="147"/>
                  </a:cubicBezTo>
                  <a:cubicBezTo>
                    <a:pt x="101" y="139"/>
                    <a:pt x="125" y="123"/>
                    <a:pt x="125" y="123"/>
                  </a:cubicBezTo>
                  <a:cubicBezTo>
                    <a:pt x="146" y="59"/>
                    <a:pt x="159" y="62"/>
                    <a:pt x="203" y="33"/>
                  </a:cubicBezTo>
                  <a:cubicBezTo>
                    <a:pt x="225" y="0"/>
                    <a:pt x="237" y="16"/>
                    <a:pt x="269" y="27"/>
                  </a:cubicBezTo>
                  <a:cubicBezTo>
                    <a:pt x="287" y="45"/>
                    <a:pt x="297" y="57"/>
                    <a:pt x="305" y="81"/>
                  </a:cubicBezTo>
                  <a:cubicBezTo>
                    <a:pt x="285" y="111"/>
                    <a:pt x="265" y="141"/>
                    <a:pt x="245" y="171"/>
                  </a:cubicBezTo>
                  <a:cubicBezTo>
                    <a:pt x="237" y="183"/>
                    <a:pt x="209" y="195"/>
                    <a:pt x="209" y="195"/>
                  </a:cubicBezTo>
                  <a:cubicBezTo>
                    <a:pt x="194" y="240"/>
                    <a:pt x="216" y="186"/>
                    <a:pt x="185" y="225"/>
                  </a:cubicBezTo>
                  <a:cubicBezTo>
                    <a:pt x="170" y="244"/>
                    <a:pt x="165" y="282"/>
                    <a:pt x="143" y="297"/>
                  </a:cubicBezTo>
                  <a:cubicBezTo>
                    <a:pt x="131" y="305"/>
                    <a:pt x="107" y="321"/>
                    <a:pt x="107" y="321"/>
                  </a:cubicBezTo>
                  <a:cubicBezTo>
                    <a:pt x="89" y="318"/>
                    <a:pt x="66" y="322"/>
                    <a:pt x="53" y="309"/>
                  </a:cubicBezTo>
                  <a:cubicBezTo>
                    <a:pt x="35" y="291"/>
                    <a:pt x="53" y="279"/>
                    <a:pt x="17" y="267"/>
                  </a:cubicBezTo>
                  <a:cubicBezTo>
                    <a:pt x="0" y="242"/>
                    <a:pt x="2" y="255"/>
                    <a:pt x="17" y="225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54" name="Freeform 1035"/>
            <p:cNvSpPr>
              <a:spLocks noChangeAspect="1"/>
            </p:cNvSpPr>
            <p:nvPr/>
          </p:nvSpPr>
          <p:spPr bwMode="auto">
            <a:xfrm>
              <a:off x="3102" y="1674"/>
              <a:ext cx="822" cy="456"/>
            </a:xfrm>
            <a:custGeom>
              <a:avLst/>
              <a:gdLst>
                <a:gd name="T0" fmla="*/ 36 w 822"/>
                <a:gd name="T1" fmla="*/ 126 h 456"/>
                <a:gd name="T2" fmla="*/ 282 w 822"/>
                <a:gd name="T3" fmla="*/ 90 h 456"/>
                <a:gd name="T4" fmla="*/ 492 w 822"/>
                <a:gd name="T5" fmla="*/ 54 h 456"/>
                <a:gd name="T6" fmla="*/ 738 w 822"/>
                <a:gd name="T7" fmla="*/ 0 h 456"/>
                <a:gd name="T8" fmla="*/ 792 w 822"/>
                <a:gd name="T9" fmla="*/ 114 h 456"/>
                <a:gd name="T10" fmla="*/ 822 w 822"/>
                <a:gd name="T11" fmla="*/ 186 h 456"/>
                <a:gd name="T12" fmla="*/ 816 w 822"/>
                <a:gd name="T13" fmla="*/ 210 h 456"/>
                <a:gd name="T14" fmla="*/ 726 w 822"/>
                <a:gd name="T15" fmla="*/ 240 h 456"/>
                <a:gd name="T16" fmla="*/ 600 w 822"/>
                <a:gd name="T17" fmla="*/ 288 h 456"/>
                <a:gd name="T18" fmla="*/ 474 w 822"/>
                <a:gd name="T19" fmla="*/ 336 h 456"/>
                <a:gd name="T20" fmla="*/ 426 w 822"/>
                <a:gd name="T21" fmla="*/ 366 h 456"/>
                <a:gd name="T22" fmla="*/ 390 w 822"/>
                <a:gd name="T23" fmla="*/ 390 h 456"/>
                <a:gd name="T24" fmla="*/ 204 w 822"/>
                <a:gd name="T25" fmla="*/ 456 h 456"/>
                <a:gd name="T26" fmla="*/ 78 w 822"/>
                <a:gd name="T27" fmla="*/ 414 h 456"/>
                <a:gd name="T28" fmla="*/ 42 w 822"/>
                <a:gd name="T29" fmla="*/ 324 h 456"/>
                <a:gd name="T30" fmla="*/ 18 w 822"/>
                <a:gd name="T31" fmla="*/ 252 h 456"/>
                <a:gd name="T32" fmla="*/ 0 w 822"/>
                <a:gd name="T33" fmla="*/ 216 h 456"/>
                <a:gd name="T34" fmla="*/ 36 w 822"/>
                <a:gd name="T35" fmla="*/ 126 h 4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2"/>
                <a:gd name="T55" fmla="*/ 0 h 456"/>
                <a:gd name="T56" fmla="*/ 822 w 822"/>
                <a:gd name="T57" fmla="*/ 456 h 4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2" h="456">
                  <a:moveTo>
                    <a:pt x="36" y="126"/>
                  </a:moveTo>
                  <a:cubicBezTo>
                    <a:pt x="124" y="97"/>
                    <a:pt x="180" y="94"/>
                    <a:pt x="282" y="90"/>
                  </a:cubicBezTo>
                  <a:cubicBezTo>
                    <a:pt x="355" y="66"/>
                    <a:pt x="411" y="59"/>
                    <a:pt x="492" y="54"/>
                  </a:cubicBezTo>
                  <a:cubicBezTo>
                    <a:pt x="573" y="27"/>
                    <a:pt x="653" y="7"/>
                    <a:pt x="738" y="0"/>
                  </a:cubicBezTo>
                  <a:cubicBezTo>
                    <a:pt x="749" y="43"/>
                    <a:pt x="774" y="75"/>
                    <a:pt x="792" y="114"/>
                  </a:cubicBezTo>
                  <a:cubicBezTo>
                    <a:pt x="804" y="141"/>
                    <a:pt x="806" y="162"/>
                    <a:pt x="822" y="186"/>
                  </a:cubicBezTo>
                  <a:cubicBezTo>
                    <a:pt x="820" y="194"/>
                    <a:pt x="822" y="205"/>
                    <a:pt x="816" y="210"/>
                  </a:cubicBezTo>
                  <a:cubicBezTo>
                    <a:pt x="806" y="218"/>
                    <a:pt x="744" y="234"/>
                    <a:pt x="726" y="240"/>
                  </a:cubicBezTo>
                  <a:cubicBezTo>
                    <a:pt x="683" y="254"/>
                    <a:pt x="643" y="274"/>
                    <a:pt x="600" y="288"/>
                  </a:cubicBezTo>
                  <a:cubicBezTo>
                    <a:pt x="558" y="302"/>
                    <a:pt x="511" y="311"/>
                    <a:pt x="474" y="336"/>
                  </a:cubicBezTo>
                  <a:cubicBezTo>
                    <a:pt x="455" y="365"/>
                    <a:pt x="469" y="352"/>
                    <a:pt x="426" y="366"/>
                  </a:cubicBezTo>
                  <a:cubicBezTo>
                    <a:pt x="412" y="371"/>
                    <a:pt x="390" y="390"/>
                    <a:pt x="390" y="390"/>
                  </a:cubicBezTo>
                  <a:cubicBezTo>
                    <a:pt x="360" y="435"/>
                    <a:pt x="255" y="450"/>
                    <a:pt x="204" y="456"/>
                  </a:cubicBezTo>
                  <a:cubicBezTo>
                    <a:pt x="161" y="449"/>
                    <a:pt x="115" y="439"/>
                    <a:pt x="78" y="414"/>
                  </a:cubicBezTo>
                  <a:cubicBezTo>
                    <a:pt x="67" y="382"/>
                    <a:pt x="53" y="356"/>
                    <a:pt x="42" y="324"/>
                  </a:cubicBezTo>
                  <a:cubicBezTo>
                    <a:pt x="35" y="303"/>
                    <a:pt x="30" y="270"/>
                    <a:pt x="18" y="252"/>
                  </a:cubicBezTo>
                  <a:cubicBezTo>
                    <a:pt x="2" y="229"/>
                    <a:pt x="8" y="241"/>
                    <a:pt x="0" y="216"/>
                  </a:cubicBezTo>
                  <a:cubicBezTo>
                    <a:pt x="6" y="178"/>
                    <a:pt x="9" y="153"/>
                    <a:pt x="36" y="126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55" name="Freeform 1036"/>
            <p:cNvSpPr>
              <a:spLocks noChangeAspect="1"/>
            </p:cNvSpPr>
            <p:nvPr/>
          </p:nvSpPr>
          <p:spPr bwMode="auto">
            <a:xfrm>
              <a:off x="2826" y="2394"/>
              <a:ext cx="252" cy="924"/>
            </a:xfrm>
            <a:custGeom>
              <a:avLst/>
              <a:gdLst>
                <a:gd name="T0" fmla="*/ 60 w 252"/>
                <a:gd name="T1" fmla="*/ 0 h 924"/>
                <a:gd name="T2" fmla="*/ 36 w 252"/>
                <a:gd name="T3" fmla="*/ 84 h 924"/>
                <a:gd name="T4" fmla="*/ 18 w 252"/>
                <a:gd name="T5" fmla="*/ 96 h 924"/>
                <a:gd name="T6" fmla="*/ 0 w 252"/>
                <a:gd name="T7" fmla="*/ 114 h 924"/>
                <a:gd name="T8" fmla="*/ 12 w 252"/>
                <a:gd name="T9" fmla="*/ 162 h 924"/>
                <a:gd name="T10" fmla="*/ 30 w 252"/>
                <a:gd name="T11" fmla="*/ 174 h 924"/>
                <a:gd name="T12" fmla="*/ 78 w 252"/>
                <a:gd name="T13" fmla="*/ 258 h 924"/>
                <a:gd name="T14" fmla="*/ 78 w 252"/>
                <a:gd name="T15" fmla="*/ 510 h 924"/>
                <a:gd name="T16" fmla="*/ 66 w 252"/>
                <a:gd name="T17" fmla="*/ 630 h 924"/>
                <a:gd name="T18" fmla="*/ 84 w 252"/>
                <a:gd name="T19" fmla="*/ 696 h 924"/>
                <a:gd name="T20" fmla="*/ 90 w 252"/>
                <a:gd name="T21" fmla="*/ 714 h 924"/>
                <a:gd name="T22" fmla="*/ 72 w 252"/>
                <a:gd name="T23" fmla="*/ 846 h 924"/>
                <a:gd name="T24" fmla="*/ 78 w 252"/>
                <a:gd name="T25" fmla="*/ 918 h 924"/>
                <a:gd name="T26" fmla="*/ 96 w 252"/>
                <a:gd name="T27" fmla="*/ 912 h 924"/>
                <a:gd name="T28" fmla="*/ 126 w 252"/>
                <a:gd name="T29" fmla="*/ 810 h 924"/>
                <a:gd name="T30" fmla="*/ 144 w 252"/>
                <a:gd name="T31" fmla="*/ 750 h 924"/>
                <a:gd name="T32" fmla="*/ 150 w 252"/>
                <a:gd name="T33" fmla="*/ 642 h 924"/>
                <a:gd name="T34" fmla="*/ 162 w 252"/>
                <a:gd name="T35" fmla="*/ 606 h 924"/>
                <a:gd name="T36" fmla="*/ 168 w 252"/>
                <a:gd name="T37" fmla="*/ 546 h 924"/>
                <a:gd name="T38" fmla="*/ 240 w 252"/>
                <a:gd name="T39" fmla="*/ 540 h 924"/>
                <a:gd name="T40" fmla="*/ 252 w 252"/>
                <a:gd name="T41" fmla="*/ 522 h 924"/>
                <a:gd name="T42" fmla="*/ 240 w 252"/>
                <a:gd name="T43" fmla="*/ 474 h 924"/>
                <a:gd name="T44" fmla="*/ 204 w 252"/>
                <a:gd name="T45" fmla="*/ 450 h 924"/>
                <a:gd name="T46" fmla="*/ 180 w 252"/>
                <a:gd name="T47" fmla="*/ 396 h 924"/>
                <a:gd name="T48" fmla="*/ 222 w 252"/>
                <a:gd name="T49" fmla="*/ 330 h 924"/>
                <a:gd name="T50" fmla="*/ 114 w 252"/>
                <a:gd name="T51" fmla="*/ 96 h 924"/>
                <a:gd name="T52" fmla="*/ 72 w 252"/>
                <a:gd name="T53" fmla="*/ 30 h 924"/>
                <a:gd name="T54" fmla="*/ 54 w 252"/>
                <a:gd name="T55" fmla="*/ 42 h 924"/>
                <a:gd name="T56" fmla="*/ 30 w 252"/>
                <a:gd name="T57" fmla="*/ 78 h 9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2"/>
                <a:gd name="T88" fmla="*/ 0 h 924"/>
                <a:gd name="T89" fmla="*/ 252 w 252"/>
                <a:gd name="T90" fmla="*/ 924 h 9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2" h="924">
                  <a:moveTo>
                    <a:pt x="60" y="0"/>
                  </a:moveTo>
                  <a:cubicBezTo>
                    <a:pt x="54" y="29"/>
                    <a:pt x="45" y="56"/>
                    <a:pt x="36" y="84"/>
                  </a:cubicBezTo>
                  <a:cubicBezTo>
                    <a:pt x="34" y="91"/>
                    <a:pt x="24" y="91"/>
                    <a:pt x="18" y="96"/>
                  </a:cubicBezTo>
                  <a:cubicBezTo>
                    <a:pt x="11" y="101"/>
                    <a:pt x="6" y="108"/>
                    <a:pt x="0" y="114"/>
                  </a:cubicBezTo>
                  <a:cubicBezTo>
                    <a:pt x="4" y="130"/>
                    <a:pt x="5" y="147"/>
                    <a:pt x="12" y="162"/>
                  </a:cubicBezTo>
                  <a:cubicBezTo>
                    <a:pt x="15" y="168"/>
                    <a:pt x="26" y="168"/>
                    <a:pt x="30" y="174"/>
                  </a:cubicBezTo>
                  <a:cubicBezTo>
                    <a:pt x="50" y="205"/>
                    <a:pt x="45" y="236"/>
                    <a:pt x="78" y="258"/>
                  </a:cubicBezTo>
                  <a:cubicBezTo>
                    <a:pt x="132" y="339"/>
                    <a:pt x="86" y="421"/>
                    <a:pt x="78" y="510"/>
                  </a:cubicBezTo>
                  <a:cubicBezTo>
                    <a:pt x="68" y="628"/>
                    <a:pt x="79" y="564"/>
                    <a:pt x="66" y="630"/>
                  </a:cubicBezTo>
                  <a:cubicBezTo>
                    <a:pt x="74" y="672"/>
                    <a:pt x="69" y="650"/>
                    <a:pt x="84" y="696"/>
                  </a:cubicBezTo>
                  <a:cubicBezTo>
                    <a:pt x="86" y="702"/>
                    <a:pt x="90" y="714"/>
                    <a:pt x="90" y="714"/>
                  </a:cubicBezTo>
                  <a:cubicBezTo>
                    <a:pt x="86" y="757"/>
                    <a:pt x="86" y="804"/>
                    <a:pt x="72" y="846"/>
                  </a:cubicBezTo>
                  <a:cubicBezTo>
                    <a:pt x="74" y="870"/>
                    <a:pt x="70" y="895"/>
                    <a:pt x="78" y="918"/>
                  </a:cubicBezTo>
                  <a:cubicBezTo>
                    <a:pt x="80" y="924"/>
                    <a:pt x="92" y="917"/>
                    <a:pt x="96" y="912"/>
                  </a:cubicBezTo>
                  <a:cubicBezTo>
                    <a:pt x="109" y="893"/>
                    <a:pt x="121" y="831"/>
                    <a:pt x="126" y="810"/>
                  </a:cubicBezTo>
                  <a:cubicBezTo>
                    <a:pt x="131" y="790"/>
                    <a:pt x="144" y="750"/>
                    <a:pt x="144" y="750"/>
                  </a:cubicBezTo>
                  <a:cubicBezTo>
                    <a:pt x="146" y="714"/>
                    <a:pt x="146" y="678"/>
                    <a:pt x="150" y="642"/>
                  </a:cubicBezTo>
                  <a:cubicBezTo>
                    <a:pt x="152" y="629"/>
                    <a:pt x="162" y="606"/>
                    <a:pt x="162" y="606"/>
                  </a:cubicBezTo>
                  <a:cubicBezTo>
                    <a:pt x="164" y="586"/>
                    <a:pt x="153" y="559"/>
                    <a:pt x="168" y="546"/>
                  </a:cubicBezTo>
                  <a:cubicBezTo>
                    <a:pt x="186" y="530"/>
                    <a:pt x="217" y="547"/>
                    <a:pt x="240" y="540"/>
                  </a:cubicBezTo>
                  <a:cubicBezTo>
                    <a:pt x="247" y="538"/>
                    <a:pt x="248" y="528"/>
                    <a:pt x="252" y="522"/>
                  </a:cubicBezTo>
                  <a:cubicBezTo>
                    <a:pt x="249" y="506"/>
                    <a:pt x="252" y="486"/>
                    <a:pt x="240" y="474"/>
                  </a:cubicBezTo>
                  <a:cubicBezTo>
                    <a:pt x="230" y="464"/>
                    <a:pt x="204" y="450"/>
                    <a:pt x="204" y="450"/>
                  </a:cubicBezTo>
                  <a:cubicBezTo>
                    <a:pt x="197" y="430"/>
                    <a:pt x="187" y="416"/>
                    <a:pt x="180" y="396"/>
                  </a:cubicBezTo>
                  <a:cubicBezTo>
                    <a:pt x="187" y="357"/>
                    <a:pt x="191" y="351"/>
                    <a:pt x="222" y="330"/>
                  </a:cubicBezTo>
                  <a:cubicBezTo>
                    <a:pt x="212" y="228"/>
                    <a:pt x="201" y="154"/>
                    <a:pt x="114" y="96"/>
                  </a:cubicBezTo>
                  <a:cubicBezTo>
                    <a:pt x="105" y="70"/>
                    <a:pt x="94" y="45"/>
                    <a:pt x="72" y="30"/>
                  </a:cubicBezTo>
                  <a:cubicBezTo>
                    <a:pt x="66" y="34"/>
                    <a:pt x="59" y="37"/>
                    <a:pt x="54" y="42"/>
                  </a:cubicBezTo>
                  <a:cubicBezTo>
                    <a:pt x="45" y="53"/>
                    <a:pt x="30" y="78"/>
                    <a:pt x="30" y="78"/>
                  </a:cubicBezTo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56" name="Freeform 1037"/>
            <p:cNvSpPr>
              <a:spLocks noChangeAspect="1"/>
            </p:cNvSpPr>
            <p:nvPr/>
          </p:nvSpPr>
          <p:spPr bwMode="auto">
            <a:xfrm>
              <a:off x="1760" y="1713"/>
              <a:ext cx="1385" cy="1359"/>
            </a:xfrm>
            <a:custGeom>
              <a:avLst/>
              <a:gdLst>
                <a:gd name="T0" fmla="*/ 0 w 1385"/>
                <a:gd name="T1" fmla="*/ 519 h 1359"/>
                <a:gd name="T2" fmla="*/ 128 w 1385"/>
                <a:gd name="T3" fmla="*/ 447 h 1359"/>
                <a:gd name="T4" fmla="*/ 176 w 1385"/>
                <a:gd name="T5" fmla="*/ 431 h 1359"/>
                <a:gd name="T6" fmla="*/ 224 w 1385"/>
                <a:gd name="T7" fmla="*/ 407 h 1359"/>
                <a:gd name="T8" fmla="*/ 328 w 1385"/>
                <a:gd name="T9" fmla="*/ 375 h 1359"/>
                <a:gd name="T10" fmla="*/ 376 w 1385"/>
                <a:gd name="T11" fmla="*/ 343 h 1359"/>
                <a:gd name="T12" fmla="*/ 488 w 1385"/>
                <a:gd name="T13" fmla="*/ 311 h 1359"/>
                <a:gd name="T14" fmla="*/ 664 w 1385"/>
                <a:gd name="T15" fmla="*/ 359 h 1359"/>
                <a:gd name="T16" fmla="*/ 848 w 1385"/>
                <a:gd name="T17" fmla="*/ 311 h 1359"/>
                <a:gd name="T18" fmla="*/ 896 w 1385"/>
                <a:gd name="T19" fmla="*/ 295 h 1359"/>
                <a:gd name="T20" fmla="*/ 944 w 1385"/>
                <a:gd name="T21" fmla="*/ 263 h 1359"/>
                <a:gd name="T22" fmla="*/ 968 w 1385"/>
                <a:gd name="T23" fmla="*/ 215 h 1359"/>
                <a:gd name="T24" fmla="*/ 1016 w 1385"/>
                <a:gd name="T25" fmla="*/ 95 h 1359"/>
                <a:gd name="T26" fmla="*/ 1088 w 1385"/>
                <a:gd name="T27" fmla="*/ 39 h 1359"/>
                <a:gd name="T28" fmla="*/ 1208 w 1385"/>
                <a:gd name="T29" fmla="*/ 15 h 1359"/>
                <a:gd name="T30" fmla="*/ 1344 w 1385"/>
                <a:gd name="T31" fmla="*/ 31 h 1359"/>
                <a:gd name="T32" fmla="*/ 1328 w 1385"/>
                <a:gd name="T33" fmla="*/ 95 h 1359"/>
                <a:gd name="T34" fmla="*/ 1336 w 1385"/>
                <a:gd name="T35" fmla="*/ 199 h 1359"/>
                <a:gd name="T36" fmla="*/ 1368 w 1385"/>
                <a:gd name="T37" fmla="*/ 247 h 1359"/>
                <a:gd name="T38" fmla="*/ 1224 w 1385"/>
                <a:gd name="T39" fmla="*/ 399 h 1359"/>
                <a:gd name="T40" fmla="*/ 1120 w 1385"/>
                <a:gd name="T41" fmla="*/ 679 h 1359"/>
                <a:gd name="T42" fmla="*/ 1072 w 1385"/>
                <a:gd name="T43" fmla="*/ 783 h 1359"/>
                <a:gd name="T44" fmla="*/ 1032 w 1385"/>
                <a:gd name="T45" fmla="*/ 815 h 1359"/>
                <a:gd name="T46" fmla="*/ 1016 w 1385"/>
                <a:gd name="T47" fmla="*/ 839 h 1359"/>
                <a:gd name="T48" fmla="*/ 992 w 1385"/>
                <a:gd name="T49" fmla="*/ 855 h 1359"/>
                <a:gd name="T50" fmla="*/ 856 w 1385"/>
                <a:gd name="T51" fmla="*/ 927 h 1359"/>
                <a:gd name="T52" fmla="*/ 760 w 1385"/>
                <a:gd name="T53" fmla="*/ 983 h 1359"/>
                <a:gd name="T54" fmla="*/ 632 w 1385"/>
                <a:gd name="T55" fmla="*/ 983 h 1359"/>
                <a:gd name="T56" fmla="*/ 616 w 1385"/>
                <a:gd name="T57" fmla="*/ 1007 h 1359"/>
                <a:gd name="T58" fmla="*/ 560 w 1385"/>
                <a:gd name="T59" fmla="*/ 1127 h 1359"/>
                <a:gd name="T60" fmla="*/ 512 w 1385"/>
                <a:gd name="T61" fmla="*/ 1359 h 1359"/>
                <a:gd name="T62" fmla="*/ 480 w 1385"/>
                <a:gd name="T63" fmla="*/ 1351 h 1359"/>
                <a:gd name="T64" fmla="*/ 472 w 1385"/>
                <a:gd name="T65" fmla="*/ 1327 h 1359"/>
                <a:gd name="T66" fmla="*/ 392 w 1385"/>
                <a:gd name="T67" fmla="*/ 1207 h 1359"/>
                <a:gd name="T68" fmla="*/ 344 w 1385"/>
                <a:gd name="T69" fmla="*/ 1167 h 1359"/>
                <a:gd name="T70" fmla="*/ 328 w 1385"/>
                <a:gd name="T71" fmla="*/ 1143 h 1359"/>
                <a:gd name="T72" fmla="*/ 280 w 1385"/>
                <a:gd name="T73" fmla="*/ 1127 h 1359"/>
                <a:gd name="T74" fmla="*/ 256 w 1385"/>
                <a:gd name="T75" fmla="*/ 1119 h 1359"/>
                <a:gd name="T76" fmla="*/ 264 w 1385"/>
                <a:gd name="T77" fmla="*/ 1047 h 1359"/>
                <a:gd name="T78" fmla="*/ 240 w 1385"/>
                <a:gd name="T79" fmla="*/ 895 h 1359"/>
                <a:gd name="T80" fmla="*/ 208 w 1385"/>
                <a:gd name="T81" fmla="*/ 847 h 1359"/>
                <a:gd name="T82" fmla="*/ 192 w 1385"/>
                <a:gd name="T83" fmla="*/ 799 h 1359"/>
                <a:gd name="T84" fmla="*/ 112 w 1385"/>
                <a:gd name="T85" fmla="*/ 719 h 1359"/>
                <a:gd name="T86" fmla="*/ 88 w 1385"/>
                <a:gd name="T87" fmla="*/ 703 h 1359"/>
                <a:gd name="T88" fmla="*/ 40 w 1385"/>
                <a:gd name="T89" fmla="*/ 583 h 1359"/>
                <a:gd name="T90" fmla="*/ 8 w 1385"/>
                <a:gd name="T91" fmla="*/ 535 h 1359"/>
                <a:gd name="T92" fmla="*/ 0 w 1385"/>
                <a:gd name="T93" fmla="*/ 519 h 13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85"/>
                <a:gd name="T142" fmla="*/ 0 h 1359"/>
                <a:gd name="T143" fmla="*/ 1385 w 1385"/>
                <a:gd name="T144" fmla="*/ 1359 h 13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85" h="1359">
                  <a:moveTo>
                    <a:pt x="0" y="519"/>
                  </a:moveTo>
                  <a:cubicBezTo>
                    <a:pt x="49" y="507"/>
                    <a:pt x="86" y="475"/>
                    <a:pt x="128" y="447"/>
                  </a:cubicBezTo>
                  <a:cubicBezTo>
                    <a:pt x="142" y="438"/>
                    <a:pt x="160" y="436"/>
                    <a:pt x="176" y="431"/>
                  </a:cubicBezTo>
                  <a:cubicBezTo>
                    <a:pt x="264" y="402"/>
                    <a:pt x="131" y="448"/>
                    <a:pt x="224" y="407"/>
                  </a:cubicBezTo>
                  <a:cubicBezTo>
                    <a:pt x="256" y="393"/>
                    <a:pt x="298" y="392"/>
                    <a:pt x="328" y="375"/>
                  </a:cubicBezTo>
                  <a:cubicBezTo>
                    <a:pt x="345" y="366"/>
                    <a:pt x="358" y="349"/>
                    <a:pt x="376" y="343"/>
                  </a:cubicBezTo>
                  <a:cubicBezTo>
                    <a:pt x="415" y="330"/>
                    <a:pt x="448" y="319"/>
                    <a:pt x="488" y="311"/>
                  </a:cubicBezTo>
                  <a:cubicBezTo>
                    <a:pt x="549" y="321"/>
                    <a:pt x="605" y="344"/>
                    <a:pt x="664" y="359"/>
                  </a:cubicBezTo>
                  <a:cubicBezTo>
                    <a:pt x="749" y="351"/>
                    <a:pt x="779" y="342"/>
                    <a:pt x="848" y="311"/>
                  </a:cubicBezTo>
                  <a:cubicBezTo>
                    <a:pt x="863" y="304"/>
                    <a:pt x="882" y="304"/>
                    <a:pt x="896" y="295"/>
                  </a:cubicBezTo>
                  <a:cubicBezTo>
                    <a:pt x="912" y="284"/>
                    <a:pt x="944" y="263"/>
                    <a:pt x="944" y="263"/>
                  </a:cubicBezTo>
                  <a:cubicBezTo>
                    <a:pt x="973" y="175"/>
                    <a:pt x="927" y="308"/>
                    <a:pt x="968" y="215"/>
                  </a:cubicBezTo>
                  <a:cubicBezTo>
                    <a:pt x="985" y="176"/>
                    <a:pt x="992" y="131"/>
                    <a:pt x="1016" y="95"/>
                  </a:cubicBezTo>
                  <a:cubicBezTo>
                    <a:pt x="1031" y="72"/>
                    <a:pt x="1069" y="52"/>
                    <a:pt x="1088" y="39"/>
                  </a:cubicBezTo>
                  <a:cubicBezTo>
                    <a:pt x="1116" y="20"/>
                    <a:pt x="1180" y="18"/>
                    <a:pt x="1208" y="15"/>
                  </a:cubicBezTo>
                  <a:cubicBezTo>
                    <a:pt x="1253" y="0"/>
                    <a:pt x="1300" y="16"/>
                    <a:pt x="1344" y="31"/>
                  </a:cubicBezTo>
                  <a:cubicBezTo>
                    <a:pt x="1366" y="65"/>
                    <a:pt x="1361" y="73"/>
                    <a:pt x="1328" y="95"/>
                  </a:cubicBezTo>
                  <a:cubicBezTo>
                    <a:pt x="1331" y="130"/>
                    <a:pt x="1327" y="165"/>
                    <a:pt x="1336" y="199"/>
                  </a:cubicBezTo>
                  <a:cubicBezTo>
                    <a:pt x="1341" y="218"/>
                    <a:pt x="1368" y="247"/>
                    <a:pt x="1368" y="247"/>
                  </a:cubicBezTo>
                  <a:cubicBezTo>
                    <a:pt x="1356" y="411"/>
                    <a:pt x="1385" y="387"/>
                    <a:pt x="1224" y="399"/>
                  </a:cubicBezTo>
                  <a:cubicBezTo>
                    <a:pt x="1135" y="458"/>
                    <a:pt x="1143" y="586"/>
                    <a:pt x="1120" y="679"/>
                  </a:cubicBezTo>
                  <a:cubicBezTo>
                    <a:pt x="1110" y="719"/>
                    <a:pt x="1109" y="758"/>
                    <a:pt x="1072" y="783"/>
                  </a:cubicBezTo>
                  <a:cubicBezTo>
                    <a:pt x="1026" y="852"/>
                    <a:pt x="1087" y="771"/>
                    <a:pt x="1032" y="815"/>
                  </a:cubicBezTo>
                  <a:cubicBezTo>
                    <a:pt x="1024" y="821"/>
                    <a:pt x="1023" y="832"/>
                    <a:pt x="1016" y="839"/>
                  </a:cubicBezTo>
                  <a:cubicBezTo>
                    <a:pt x="1009" y="846"/>
                    <a:pt x="1000" y="850"/>
                    <a:pt x="992" y="855"/>
                  </a:cubicBezTo>
                  <a:cubicBezTo>
                    <a:pt x="960" y="904"/>
                    <a:pt x="902" y="897"/>
                    <a:pt x="856" y="927"/>
                  </a:cubicBezTo>
                  <a:cubicBezTo>
                    <a:pt x="823" y="949"/>
                    <a:pt x="797" y="971"/>
                    <a:pt x="760" y="983"/>
                  </a:cubicBezTo>
                  <a:cubicBezTo>
                    <a:pt x="719" y="978"/>
                    <a:pt x="673" y="967"/>
                    <a:pt x="632" y="983"/>
                  </a:cubicBezTo>
                  <a:cubicBezTo>
                    <a:pt x="623" y="987"/>
                    <a:pt x="620" y="998"/>
                    <a:pt x="616" y="1007"/>
                  </a:cubicBezTo>
                  <a:cubicBezTo>
                    <a:pt x="597" y="1049"/>
                    <a:pt x="586" y="1088"/>
                    <a:pt x="560" y="1127"/>
                  </a:cubicBezTo>
                  <a:cubicBezTo>
                    <a:pt x="550" y="1203"/>
                    <a:pt x="536" y="1286"/>
                    <a:pt x="512" y="1359"/>
                  </a:cubicBezTo>
                  <a:cubicBezTo>
                    <a:pt x="501" y="1356"/>
                    <a:pt x="489" y="1358"/>
                    <a:pt x="480" y="1351"/>
                  </a:cubicBezTo>
                  <a:cubicBezTo>
                    <a:pt x="473" y="1346"/>
                    <a:pt x="476" y="1334"/>
                    <a:pt x="472" y="1327"/>
                  </a:cubicBezTo>
                  <a:cubicBezTo>
                    <a:pt x="461" y="1308"/>
                    <a:pt x="412" y="1223"/>
                    <a:pt x="392" y="1207"/>
                  </a:cubicBezTo>
                  <a:cubicBezTo>
                    <a:pt x="358" y="1178"/>
                    <a:pt x="376" y="1205"/>
                    <a:pt x="344" y="1167"/>
                  </a:cubicBezTo>
                  <a:cubicBezTo>
                    <a:pt x="338" y="1160"/>
                    <a:pt x="336" y="1148"/>
                    <a:pt x="328" y="1143"/>
                  </a:cubicBezTo>
                  <a:cubicBezTo>
                    <a:pt x="314" y="1134"/>
                    <a:pt x="296" y="1132"/>
                    <a:pt x="280" y="1127"/>
                  </a:cubicBezTo>
                  <a:cubicBezTo>
                    <a:pt x="272" y="1124"/>
                    <a:pt x="256" y="1119"/>
                    <a:pt x="256" y="1119"/>
                  </a:cubicBezTo>
                  <a:cubicBezTo>
                    <a:pt x="232" y="1082"/>
                    <a:pt x="241" y="1082"/>
                    <a:pt x="264" y="1047"/>
                  </a:cubicBezTo>
                  <a:cubicBezTo>
                    <a:pt x="262" y="1021"/>
                    <a:pt x="263" y="930"/>
                    <a:pt x="240" y="895"/>
                  </a:cubicBezTo>
                  <a:cubicBezTo>
                    <a:pt x="229" y="879"/>
                    <a:pt x="214" y="865"/>
                    <a:pt x="208" y="847"/>
                  </a:cubicBezTo>
                  <a:cubicBezTo>
                    <a:pt x="203" y="831"/>
                    <a:pt x="201" y="813"/>
                    <a:pt x="192" y="799"/>
                  </a:cubicBezTo>
                  <a:cubicBezTo>
                    <a:pt x="149" y="735"/>
                    <a:pt x="176" y="762"/>
                    <a:pt x="112" y="719"/>
                  </a:cubicBezTo>
                  <a:cubicBezTo>
                    <a:pt x="104" y="714"/>
                    <a:pt x="88" y="703"/>
                    <a:pt x="88" y="703"/>
                  </a:cubicBezTo>
                  <a:cubicBezTo>
                    <a:pt x="74" y="661"/>
                    <a:pt x="61" y="621"/>
                    <a:pt x="40" y="583"/>
                  </a:cubicBezTo>
                  <a:cubicBezTo>
                    <a:pt x="31" y="566"/>
                    <a:pt x="17" y="552"/>
                    <a:pt x="8" y="535"/>
                  </a:cubicBezTo>
                  <a:cubicBezTo>
                    <a:pt x="5" y="530"/>
                    <a:pt x="3" y="524"/>
                    <a:pt x="0" y="519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57" name="Freeform 1038"/>
            <p:cNvSpPr>
              <a:spLocks noChangeAspect="1"/>
            </p:cNvSpPr>
            <p:nvPr/>
          </p:nvSpPr>
          <p:spPr bwMode="auto">
            <a:xfrm>
              <a:off x="3870" y="1615"/>
              <a:ext cx="444" cy="263"/>
            </a:xfrm>
            <a:custGeom>
              <a:avLst/>
              <a:gdLst>
                <a:gd name="T0" fmla="*/ 0 w 444"/>
                <a:gd name="T1" fmla="*/ 65 h 263"/>
                <a:gd name="T2" fmla="*/ 174 w 444"/>
                <a:gd name="T3" fmla="*/ 59 h 263"/>
                <a:gd name="T4" fmla="*/ 330 w 444"/>
                <a:gd name="T5" fmla="*/ 29 h 263"/>
                <a:gd name="T6" fmla="*/ 384 w 444"/>
                <a:gd name="T7" fmla="*/ 5 h 263"/>
                <a:gd name="T8" fmla="*/ 432 w 444"/>
                <a:gd name="T9" fmla="*/ 65 h 263"/>
                <a:gd name="T10" fmla="*/ 444 w 444"/>
                <a:gd name="T11" fmla="*/ 101 h 263"/>
                <a:gd name="T12" fmla="*/ 438 w 444"/>
                <a:gd name="T13" fmla="*/ 137 h 263"/>
                <a:gd name="T14" fmla="*/ 348 w 444"/>
                <a:gd name="T15" fmla="*/ 185 h 263"/>
                <a:gd name="T16" fmla="*/ 222 w 444"/>
                <a:gd name="T17" fmla="*/ 215 h 263"/>
                <a:gd name="T18" fmla="*/ 150 w 444"/>
                <a:gd name="T19" fmla="*/ 245 h 263"/>
                <a:gd name="T20" fmla="*/ 120 w 444"/>
                <a:gd name="T21" fmla="*/ 251 h 263"/>
                <a:gd name="T22" fmla="*/ 72 w 444"/>
                <a:gd name="T23" fmla="*/ 263 h 263"/>
                <a:gd name="T24" fmla="*/ 30 w 444"/>
                <a:gd name="T25" fmla="*/ 173 h 263"/>
                <a:gd name="T26" fmla="*/ 18 w 444"/>
                <a:gd name="T27" fmla="*/ 155 h 263"/>
                <a:gd name="T28" fmla="*/ 0 w 444"/>
                <a:gd name="T29" fmla="*/ 65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4"/>
                <a:gd name="T46" fmla="*/ 0 h 263"/>
                <a:gd name="T47" fmla="*/ 444 w 444"/>
                <a:gd name="T48" fmla="*/ 263 h 2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4" h="263">
                  <a:moveTo>
                    <a:pt x="0" y="65"/>
                  </a:moveTo>
                  <a:cubicBezTo>
                    <a:pt x="78" y="58"/>
                    <a:pt x="90" y="53"/>
                    <a:pt x="174" y="59"/>
                  </a:cubicBezTo>
                  <a:cubicBezTo>
                    <a:pt x="236" y="68"/>
                    <a:pt x="277" y="53"/>
                    <a:pt x="330" y="29"/>
                  </a:cubicBezTo>
                  <a:cubicBezTo>
                    <a:pt x="394" y="0"/>
                    <a:pt x="343" y="32"/>
                    <a:pt x="384" y="5"/>
                  </a:cubicBezTo>
                  <a:cubicBezTo>
                    <a:pt x="421" y="14"/>
                    <a:pt x="420" y="28"/>
                    <a:pt x="432" y="65"/>
                  </a:cubicBezTo>
                  <a:cubicBezTo>
                    <a:pt x="436" y="77"/>
                    <a:pt x="444" y="101"/>
                    <a:pt x="444" y="101"/>
                  </a:cubicBezTo>
                  <a:cubicBezTo>
                    <a:pt x="442" y="113"/>
                    <a:pt x="441" y="125"/>
                    <a:pt x="438" y="137"/>
                  </a:cubicBezTo>
                  <a:cubicBezTo>
                    <a:pt x="424" y="192"/>
                    <a:pt x="405" y="179"/>
                    <a:pt x="348" y="185"/>
                  </a:cubicBezTo>
                  <a:cubicBezTo>
                    <a:pt x="306" y="199"/>
                    <a:pt x="264" y="203"/>
                    <a:pt x="222" y="215"/>
                  </a:cubicBezTo>
                  <a:cubicBezTo>
                    <a:pt x="197" y="222"/>
                    <a:pt x="176" y="236"/>
                    <a:pt x="150" y="245"/>
                  </a:cubicBezTo>
                  <a:cubicBezTo>
                    <a:pt x="140" y="248"/>
                    <a:pt x="130" y="249"/>
                    <a:pt x="120" y="251"/>
                  </a:cubicBezTo>
                  <a:cubicBezTo>
                    <a:pt x="104" y="255"/>
                    <a:pt x="72" y="263"/>
                    <a:pt x="72" y="263"/>
                  </a:cubicBezTo>
                  <a:cubicBezTo>
                    <a:pt x="42" y="243"/>
                    <a:pt x="41" y="206"/>
                    <a:pt x="30" y="173"/>
                  </a:cubicBezTo>
                  <a:cubicBezTo>
                    <a:pt x="28" y="166"/>
                    <a:pt x="21" y="162"/>
                    <a:pt x="18" y="155"/>
                  </a:cubicBezTo>
                  <a:cubicBezTo>
                    <a:pt x="3" y="120"/>
                    <a:pt x="0" y="101"/>
                    <a:pt x="0" y="65"/>
                  </a:cubicBez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772" name="Group 1039"/>
          <p:cNvGrpSpPr>
            <a:grpSpLocks noChangeAspect="1"/>
          </p:cNvGrpSpPr>
          <p:nvPr/>
        </p:nvGrpSpPr>
        <p:grpSpPr bwMode="auto">
          <a:xfrm>
            <a:off x="1028700" y="2369011"/>
            <a:ext cx="3527425" cy="3802063"/>
            <a:chOff x="812" y="1473"/>
            <a:chExt cx="2789" cy="2955"/>
          </a:xfrm>
        </p:grpSpPr>
        <p:sp>
          <p:nvSpPr>
            <p:cNvPr id="33641" name="Freeform 1040"/>
            <p:cNvSpPr>
              <a:spLocks noChangeAspect="1"/>
            </p:cNvSpPr>
            <p:nvPr/>
          </p:nvSpPr>
          <p:spPr bwMode="auto">
            <a:xfrm>
              <a:off x="1385" y="3417"/>
              <a:ext cx="618" cy="1011"/>
            </a:xfrm>
            <a:custGeom>
              <a:avLst/>
              <a:gdLst>
                <a:gd name="T0" fmla="*/ 389 w 618"/>
                <a:gd name="T1" fmla="*/ 0 h 1011"/>
                <a:gd name="T2" fmla="*/ 401 w 618"/>
                <a:gd name="T3" fmla="*/ 28 h 1011"/>
                <a:gd name="T4" fmla="*/ 409 w 618"/>
                <a:gd name="T5" fmla="*/ 52 h 1011"/>
                <a:gd name="T6" fmla="*/ 397 w 618"/>
                <a:gd name="T7" fmla="*/ 124 h 1011"/>
                <a:gd name="T8" fmla="*/ 373 w 618"/>
                <a:gd name="T9" fmla="*/ 132 h 1011"/>
                <a:gd name="T10" fmla="*/ 273 w 618"/>
                <a:gd name="T11" fmla="*/ 140 h 1011"/>
                <a:gd name="T12" fmla="*/ 237 w 618"/>
                <a:gd name="T13" fmla="*/ 148 h 1011"/>
                <a:gd name="T14" fmla="*/ 193 w 618"/>
                <a:gd name="T15" fmla="*/ 232 h 1011"/>
                <a:gd name="T16" fmla="*/ 105 w 618"/>
                <a:gd name="T17" fmla="*/ 280 h 1011"/>
                <a:gd name="T18" fmla="*/ 85 w 618"/>
                <a:gd name="T19" fmla="*/ 300 h 1011"/>
                <a:gd name="T20" fmla="*/ 77 w 618"/>
                <a:gd name="T21" fmla="*/ 324 h 1011"/>
                <a:gd name="T22" fmla="*/ 61 w 618"/>
                <a:gd name="T23" fmla="*/ 348 h 1011"/>
                <a:gd name="T24" fmla="*/ 53 w 618"/>
                <a:gd name="T25" fmla="*/ 372 h 1011"/>
                <a:gd name="T26" fmla="*/ 65 w 618"/>
                <a:gd name="T27" fmla="*/ 420 h 1011"/>
                <a:gd name="T28" fmla="*/ 89 w 618"/>
                <a:gd name="T29" fmla="*/ 428 h 1011"/>
                <a:gd name="T30" fmla="*/ 101 w 618"/>
                <a:gd name="T31" fmla="*/ 432 h 1011"/>
                <a:gd name="T32" fmla="*/ 133 w 618"/>
                <a:gd name="T33" fmla="*/ 492 h 1011"/>
                <a:gd name="T34" fmla="*/ 165 w 618"/>
                <a:gd name="T35" fmla="*/ 500 h 1011"/>
                <a:gd name="T36" fmla="*/ 225 w 618"/>
                <a:gd name="T37" fmla="*/ 524 h 1011"/>
                <a:gd name="T38" fmla="*/ 237 w 618"/>
                <a:gd name="T39" fmla="*/ 548 h 1011"/>
                <a:gd name="T40" fmla="*/ 305 w 618"/>
                <a:gd name="T41" fmla="*/ 580 h 1011"/>
                <a:gd name="T42" fmla="*/ 341 w 618"/>
                <a:gd name="T43" fmla="*/ 592 h 1011"/>
                <a:gd name="T44" fmla="*/ 353 w 618"/>
                <a:gd name="T45" fmla="*/ 596 h 1011"/>
                <a:gd name="T46" fmla="*/ 397 w 618"/>
                <a:gd name="T47" fmla="*/ 680 h 1011"/>
                <a:gd name="T48" fmla="*/ 421 w 618"/>
                <a:gd name="T49" fmla="*/ 712 h 1011"/>
                <a:gd name="T50" fmla="*/ 465 w 618"/>
                <a:gd name="T51" fmla="*/ 760 h 1011"/>
                <a:gd name="T52" fmla="*/ 505 w 618"/>
                <a:gd name="T53" fmla="*/ 800 h 1011"/>
                <a:gd name="T54" fmla="*/ 533 w 618"/>
                <a:gd name="T55" fmla="*/ 836 h 1011"/>
                <a:gd name="T56" fmla="*/ 581 w 618"/>
                <a:gd name="T57" fmla="*/ 892 h 1011"/>
                <a:gd name="T58" fmla="*/ 613 w 618"/>
                <a:gd name="T59" fmla="*/ 932 h 1011"/>
                <a:gd name="T60" fmla="*/ 597 w 618"/>
                <a:gd name="T61" fmla="*/ 948 h 1011"/>
                <a:gd name="T62" fmla="*/ 581 w 618"/>
                <a:gd name="T63" fmla="*/ 964 h 1011"/>
                <a:gd name="T64" fmla="*/ 549 w 618"/>
                <a:gd name="T65" fmla="*/ 992 h 1011"/>
                <a:gd name="T66" fmla="*/ 521 w 618"/>
                <a:gd name="T67" fmla="*/ 996 h 1011"/>
                <a:gd name="T68" fmla="*/ 477 w 618"/>
                <a:gd name="T69" fmla="*/ 928 h 1011"/>
                <a:gd name="T70" fmla="*/ 453 w 618"/>
                <a:gd name="T71" fmla="*/ 896 h 1011"/>
                <a:gd name="T72" fmla="*/ 433 w 618"/>
                <a:gd name="T73" fmla="*/ 876 h 1011"/>
                <a:gd name="T74" fmla="*/ 409 w 618"/>
                <a:gd name="T75" fmla="*/ 844 h 1011"/>
                <a:gd name="T76" fmla="*/ 381 w 618"/>
                <a:gd name="T77" fmla="*/ 796 h 1011"/>
                <a:gd name="T78" fmla="*/ 357 w 618"/>
                <a:gd name="T79" fmla="*/ 780 h 1011"/>
                <a:gd name="T80" fmla="*/ 317 w 618"/>
                <a:gd name="T81" fmla="*/ 740 h 1011"/>
                <a:gd name="T82" fmla="*/ 289 w 618"/>
                <a:gd name="T83" fmla="*/ 708 h 1011"/>
                <a:gd name="T84" fmla="*/ 265 w 618"/>
                <a:gd name="T85" fmla="*/ 700 h 1011"/>
                <a:gd name="T86" fmla="*/ 61 w 618"/>
                <a:gd name="T87" fmla="*/ 720 h 1011"/>
                <a:gd name="T88" fmla="*/ 25 w 618"/>
                <a:gd name="T89" fmla="*/ 732 h 1011"/>
                <a:gd name="T90" fmla="*/ 13 w 618"/>
                <a:gd name="T91" fmla="*/ 736 h 1011"/>
                <a:gd name="T92" fmla="*/ 9 w 618"/>
                <a:gd name="T93" fmla="*/ 696 h 1011"/>
                <a:gd name="T94" fmla="*/ 25 w 618"/>
                <a:gd name="T95" fmla="*/ 620 h 1011"/>
                <a:gd name="T96" fmla="*/ 49 w 618"/>
                <a:gd name="T97" fmla="*/ 572 h 1011"/>
                <a:gd name="T98" fmla="*/ 37 w 618"/>
                <a:gd name="T99" fmla="*/ 520 h 1011"/>
                <a:gd name="T100" fmla="*/ 69 w 618"/>
                <a:gd name="T101" fmla="*/ 460 h 1011"/>
                <a:gd name="T102" fmla="*/ 77 w 618"/>
                <a:gd name="T103" fmla="*/ 448 h 1011"/>
                <a:gd name="T104" fmla="*/ 81 w 618"/>
                <a:gd name="T105" fmla="*/ 436 h 1011"/>
                <a:gd name="T106" fmla="*/ 65 w 618"/>
                <a:gd name="T107" fmla="*/ 472 h 1011"/>
                <a:gd name="T108" fmla="*/ 37 w 618"/>
                <a:gd name="T109" fmla="*/ 444 h 1011"/>
                <a:gd name="T110" fmla="*/ 57 w 618"/>
                <a:gd name="T111" fmla="*/ 304 h 1011"/>
                <a:gd name="T112" fmla="*/ 97 w 618"/>
                <a:gd name="T113" fmla="*/ 260 h 1011"/>
                <a:gd name="T114" fmla="*/ 145 w 618"/>
                <a:gd name="T115" fmla="*/ 200 h 1011"/>
                <a:gd name="T116" fmla="*/ 209 w 618"/>
                <a:gd name="T117" fmla="*/ 132 h 1011"/>
                <a:gd name="T118" fmla="*/ 241 w 618"/>
                <a:gd name="T119" fmla="*/ 104 h 1011"/>
                <a:gd name="T120" fmla="*/ 325 w 618"/>
                <a:gd name="T121" fmla="*/ 48 h 1011"/>
                <a:gd name="T122" fmla="*/ 385 w 618"/>
                <a:gd name="T123" fmla="*/ 24 h 1011"/>
                <a:gd name="T124" fmla="*/ 389 w 618"/>
                <a:gd name="T125" fmla="*/ 0 h 10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8"/>
                <a:gd name="T190" fmla="*/ 0 h 1011"/>
                <a:gd name="T191" fmla="*/ 618 w 618"/>
                <a:gd name="T192" fmla="*/ 1011 h 10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8" h="1011">
                  <a:moveTo>
                    <a:pt x="389" y="0"/>
                  </a:moveTo>
                  <a:cubicBezTo>
                    <a:pt x="393" y="9"/>
                    <a:pt x="397" y="19"/>
                    <a:pt x="401" y="28"/>
                  </a:cubicBezTo>
                  <a:cubicBezTo>
                    <a:pt x="404" y="36"/>
                    <a:pt x="409" y="52"/>
                    <a:pt x="409" y="52"/>
                  </a:cubicBezTo>
                  <a:cubicBezTo>
                    <a:pt x="404" y="108"/>
                    <a:pt x="410" y="85"/>
                    <a:pt x="397" y="124"/>
                  </a:cubicBezTo>
                  <a:cubicBezTo>
                    <a:pt x="394" y="132"/>
                    <a:pt x="381" y="129"/>
                    <a:pt x="373" y="132"/>
                  </a:cubicBezTo>
                  <a:cubicBezTo>
                    <a:pt x="341" y="143"/>
                    <a:pt x="273" y="140"/>
                    <a:pt x="273" y="140"/>
                  </a:cubicBezTo>
                  <a:cubicBezTo>
                    <a:pt x="273" y="140"/>
                    <a:pt x="242" y="144"/>
                    <a:pt x="237" y="148"/>
                  </a:cubicBezTo>
                  <a:cubicBezTo>
                    <a:pt x="224" y="158"/>
                    <a:pt x="209" y="216"/>
                    <a:pt x="193" y="232"/>
                  </a:cubicBezTo>
                  <a:cubicBezTo>
                    <a:pt x="166" y="259"/>
                    <a:pt x="140" y="268"/>
                    <a:pt x="105" y="280"/>
                  </a:cubicBezTo>
                  <a:cubicBezTo>
                    <a:pt x="100" y="288"/>
                    <a:pt x="90" y="292"/>
                    <a:pt x="85" y="300"/>
                  </a:cubicBezTo>
                  <a:cubicBezTo>
                    <a:pt x="81" y="307"/>
                    <a:pt x="82" y="317"/>
                    <a:pt x="77" y="324"/>
                  </a:cubicBezTo>
                  <a:cubicBezTo>
                    <a:pt x="72" y="332"/>
                    <a:pt x="64" y="339"/>
                    <a:pt x="61" y="348"/>
                  </a:cubicBezTo>
                  <a:cubicBezTo>
                    <a:pt x="58" y="356"/>
                    <a:pt x="53" y="372"/>
                    <a:pt x="53" y="372"/>
                  </a:cubicBezTo>
                  <a:cubicBezTo>
                    <a:pt x="54" y="379"/>
                    <a:pt x="57" y="415"/>
                    <a:pt x="65" y="420"/>
                  </a:cubicBezTo>
                  <a:cubicBezTo>
                    <a:pt x="72" y="425"/>
                    <a:pt x="81" y="425"/>
                    <a:pt x="89" y="428"/>
                  </a:cubicBezTo>
                  <a:cubicBezTo>
                    <a:pt x="93" y="429"/>
                    <a:pt x="101" y="432"/>
                    <a:pt x="101" y="432"/>
                  </a:cubicBezTo>
                  <a:cubicBezTo>
                    <a:pt x="108" y="453"/>
                    <a:pt x="113" y="478"/>
                    <a:pt x="133" y="492"/>
                  </a:cubicBezTo>
                  <a:cubicBezTo>
                    <a:pt x="139" y="496"/>
                    <a:pt x="162" y="499"/>
                    <a:pt x="165" y="500"/>
                  </a:cubicBezTo>
                  <a:cubicBezTo>
                    <a:pt x="187" y="506"/>
                    <a:pt x="204" y="517"/>
                    <a:pt x="225" y="524"/>
                  </a:cubicBezTo>
                  <a:cubicBezTo>
                    <a:pt x="230" y="531"/>
                    <a:pt x="231" y="542"/>
                    <a:pt x="237" y="548"/>
                  </a:cubicBezTo>
                  <a:lnTo>
                    <a:pt x="305" y="580"/>
                  </a:lnTo>
                  <a:cubicBezTo>
                    <a:pt x="305" y="580"/>
                    <a:pt x="341" y="592"/>
                    <a:pt x="341" y="592"/>
                  </a:cubicBezTo>
                  <a:cubicBezTo>
                    <a:pt x="345" y="593"/>
                    <a:pt x="353" y="596"/>
                    <a:pt x="353" y="596"/>
                  </a:cubicBezTo>
                  <a:cubicBezTo>
                    <a:pt x="360" y="629"/>
                    <a:pt x="377" y="653"/>
                    <a:pt x="397" y="680"/>
                  </a:cubicBezTo>
                  <a:cubicBezTo>
                    <a:pt x="402" y="696"/>
                    <a:pt x="407" y="703"/>
                    <a:pt x="421" y="712"/>
                  </a:cubicBezTo>
                  <a:cubicBezTo>
                    <a:pt x="430" y="738"/>
                    <a:pt x="440" y="752"/>
                    <a:pt x="465" y="760"/>
                  </a:cubicBezTo>
                  <a:cubicBezTo>
                    <a:pt x="475" y="775"/>
                    <a:pt x="490" y="790"/>
                    <a:pt x="505" y="800"/>
                  </a:cubicBezTo>
                  <a:cubicBezTo>
                    <a:pt x="513" y="823"/>
                    <a:pt x="506" y="809"/>
                    <a:pt x="533" y="836"/>
                  </a:cubicBezTo>
                  <a:cubicBezTo>
                    <a:pt x="551" y="854"/>
                    <a:pt x="560" y="878"/>
                    <a:pt x="581" y="892"/>
                  </a:cubicBezTo>
                  <a:cubicBezTo>
                    <a:pt x="585" y="904"/>
                    <a:pt x="602" y="925"/>
                    <a:pt x="613" y="932"/>
                  </a:cubicBezTo>
                  <a:cubicBezTo>
                    <a:pt x="602" y="964"/>
                    <a:pt x="618" y="927"/>
                    <a:pt x="597" y="948"/>
                  </a:cubicBezTo>
                  <a:cubicBezTo>
                    <a:pt x="576" y="969"/>
                    <a:pt x="613" y="953"/>
                    <a:pt x="581" y="964"/>
                  </a:cubicBezTo>
                  <a:cubicBezTo>
                    <a:pt x="573" y="976"/>
                    <a:pt x="549" y="992"/>
                    <a:pt x="549" y="992"/>
                  </a:cubicBezTo>
                  <a:cubicBezTo>
                    <a:pt x="539" y="1006"/>
                    <a:pt x="542" y="1011"/>
                    <a:pt x="521" y="996"/>
                  </a:cubicBezTo>
                  <a:cubicBezTo>
                    <a:pt x="503" y="983"/>
                    <a:pt x="504" y="946"/>
                    <a:pt x="477" y="928"/>
                  </a:cubicBezTo>
                  <a:cubicBezTo>
                    <a:pt x="472" y="912"/>
                    <a:pt x="467" y="905"/>
                    <a:pt x="453" y="896"/>
                  </a:cubicBezTo>
                  <a:cubicBezTo>
                    <a:pt x="432" y="864"/>
                    <a:pt x="460" y="903"/>
                    <a:pt x="433" y="876"/>
                  </a:cubicBezTo>
                  <a:cubicBezTo>
                    <a:pt x="420" y="863"/>
                    <a:pt x="425" y="854"/>
                    <a:pt x="409" y="844"/>
                  </a:cubicBezTo>
                  <a:cubicBezTo>
                    <a:pt x="406" y="836"/>
                    <a:pt x="388" y="802"/>
                    <a:pt x="381" y="796"/>
                  </a:cubicBezTo>
                  <a:cubicBezTo>
                    <a:pt x="374" y="790"/>
                    <a:pt x="357" y="780"/>
                    <a:pt x="357" y="780"/>
                  </a:cubicBezTo>
                  <a:cubicBezTo>
                    <a:pt x="347" y="765"/>
                    <a:pt x="332" y="750"/>
                    <a:pt x="317" y="740"/>
                  </a:cubicBezTo>
                  <a:cubicBezTo>
                    <a:pt x="313" y="735"/>
                    <a:pt x="294" y="711"/>
                    <a:pt x="289" y="708"/>
                  </a:cubicBezTo>
                  <a:cubicBezTo>
                    <a:pt x="282" y="704"/>
                    <a:pt x="265" y="700"/>
                    <a:pt x="265" y="700"/>
                  </a:cubicBezTo>
                  <a:lnTo>
                    <a:pt x="61" y="720"/>
                  </a:lnTo>
                  <a:cubicBezTo>
                    <a:pt x="61" y="720"/>
                    <a:pt x="25" y="732"/>
                    <a:pt x="25" y="732"/>
                  </a:cubicBezTo>
                  <a:cubicBezTo>
                    <a:pt x="21" y="733"/>
                    <a:pt x="13" y="736"/>
                    <a:pt x="13" y="736"/>
                  </a:cubicBezTo>
                  <a:cubicBezTo>
                    <a:pt x="0" y="716"/>
                    <a:pt x="5" y="729"/>
                    <a:pt x="9" y="696"/>
                  </a:cubicBezTo>
                  <a:cubicBezTo>
                    <a:pt x="12" y="676"/>
                    <a:pt x="12" y="639"/>
                    <a:pt x="25" y="620"/>
                  </a:cubicBezTo>
                  <a:cubicBezTo>
                    <a:pt x="35" y="606"/>
                    <a:pt x="43" y="589"/>
                    <a:pt x="49" y="572"/>
                  </a:cubicBezTo>
                  <a:cubicBezTo>
                    <a:pt x="46" y="554"/>
                    <a:pt x="43" y="537"/>
                    <a:pt x="37" y="520"/>
                  </a:cubicBezTo>
                  <a:cubicBezTo>
                    <a:pt x="43" y="494"/>
                    <a:pt x="46" y="475"/>
                    <a:pt x="69" y="460"/>
                  </a:cubicBezTo>
                  <a:cubicBezTo>
                    <a:pt x="72" y="456"/>
                    <a:pt x="75" y="452"/>
                    <a:pt x="77" y="448"/>
                  </a:cubicBezTo>
                  <a:cubicBezTo>
                    <a:pt x="79" y="444"/>
                    <a:pt x="81" y="432"/>
                    <a:pt x="81" y="436"/>
                  </a:cubicBezTo>
                  <a:cubicBezTo>
                    <a:pt x="81" y="471"/>
                    <a:pt x="85" y="465"/>
                    <a:pt x="65" y="472"/>
                  </a:cubicBezTo>
                  <a:cubicBezTo>
                    <a:pt x="45" y="467"/>
                    <a:pt x="43" y="463"/>
                    <a:pt x="37" y="444"/>
                  </a:cubicBezTo>
                  <a:cubicBezTo>
                    <a:pt x="32" y="403"/>
                    <a:pt x="18" y="330"/>
                    <a:pt x="57" y="304"/>
                  </a:cubicBezTo>
                  <a:cubicBezTo>
                    <a:pt x="68" y="287"/>
                    <a:pt x="84" y="275"/>
                    <a:pt x="97" y="260"/>
                  </a:cubicBezTo>
                  <a:cubicBezTo>
                    <a:pt x="114" y="240"/>
                    <a:pt x="123" y="215"/>
                    <a:pt x="145" y="200"/>
                  </a:cubicBezTo>
                  <a:cubicBezTo>
                    <a:pt x="160" y="177"/>
                    <a:pt x="186" y="147"/>
                    <a:pt x="209" y="132"/>
                  </a:cubicBezTo>
                  <a:cubicBezTo>
                    <a:pt x="218" y="118"/>
                    <a:pt x="225" y="109"/>
                    <a:pt x="241" y="104"/>
                  </a:cubicBezTo>
                  <a:cubicBezTo>
                    <a:pt x="254" y="91"/>
                    <a:pt x="308" y="54"/>
                    <a:pt x="325" y="48"/>
                  </a:cubicBezTo>
                  <a:cubicBezTo>
                    <a:pt x="346" y="41"/>
                    <a:pt x="367" y="36"/>
                    <a:pt x="385" y="24"/>
                  </a:cubicBezTo>
                  <a:cubicBezTo>
                    <a:pt x="390" y="8"/>
                    <a:pt x="389" y="16"/>
                    <a:pt x="389" y="0"/>
                  </a:cubicBezTo>
                  <a:close/>
                </a:path>
              </a:pathLst>
            </a:custGeom>
            <a:solidFill>
              <a:srgbClr val="A55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42" name="Freeform 1041"/>
            <p:cNvSpPr>
              <a:spLocks noChangeAspect="1"/>
            </p:cNvSpPr>
            <p:nvPr/>
          </p:nvSpPr>
          <p:spPr bwMode="auto">
            <a:xfrm>
              <a:off x="3036" y="2293"/>
              <a:ext cx="565" cy="841"/>
            </a:xfrm>
            <a:custGeom>
              <a:avLst/>
              <a:gdLst>
                <a:gd name="T0" fmla="*/ 202 w 565"/>
                <a:gd name="T1" fmla="*/ 816 h 841"/>
                <a:gd name="T2" fmla="*/ 178 w 565"/>
                <a:gd name="T3" fmla="*/ 800 h 841"/>
                <a:gd name="T4" fmla="*/ 166 w 565"/>
                <a:gd name="T5" fmla="*/ 792 h 841"/>
                <a:gd name="T6" fmla="*/ 146 w 565"/>
                <a:gd name="T7" fmla="*/ 732 h 841"/>
                <a:gd name="T8" fmla="*/ 130 w 565"/>
                <a:gd name="T9" fmla="*/ 696 h 841"/>
                <a:gd name="T10" fmla="*/ 118 w 565"/>
                <a:gd name="T11" fmla="*/ 636 h 841"/>
                <a:gd name="T12" fmla="*/ 106 w 565"/>
                <a:gd name="T13" fmla="*/ 536 h 841"/>
                <a:gd name="T14" fmla="*/ 94 w 565"/>
                <a:gd name="T15" fmla="*/ 388 h 841"/>
                <a:gd name="T16" fmla="*/ 102 w 565"/>
                <a:gd name="T17" fmla="*/ 364 h 841"/>
                <a:gd name="T18" fmla="*/ 106 w 565"/>
                <a:gd name="T19" fmla="*/ 352 h 841"/>
                <a:gd name="T20" fmla="*/ 102 w 565"/>
                <a:gd name="T21" fmla="*/ 236 h 841"/>
                <a:gd name="T22" fmla="*/ 66 w 565"/>
                <a:gd name="T23" fmla="*/ 168 h 841"/>
                <a:gd name="T24" fmla="*/ 38 w 565"/>
                <a:gd name="T25" fmla="*/ 136 h 841"/>
                <a:gd name="T26" fmla="*/ 6 w 565"/>
                <a:gd name="T27" fmla="*/ 104 h 841"/>
                <a:gd name="T28" fmla="*/ 18 w 565"/>
                <a:gd name="T29" fmla="*/ 72 h 841"/>
                <a:gd name="T30" fmla="*/ 26 w 565"/>
                <a:gd name="T31" fmla="*/ 48 h 841"/>
                <a:gd name="T32" fmla="*/ 30 w 565"/>
                <a:gd name="T33" fmla="*/ 20 h 841"/>
                <a:gd name="T34" fmla="*/ 62 w 565"/>
                <a:gd name="T35" fmla="*/ 0 h 841"/>
                <a:gd name="T36" fmla="*/ 78 w 565"/>
                <a:gd name="T37" fmla="*/ 4 h 841"/>
                <a:gd name="T38" fmla="*/ 90 w 565"/>
                <a:gd name="T39" fmla="*/ 40 h 841"/>
                <a:gd name="T40" fmla="*/ 114 w 565"/>
                <a:gd name="T41" fmla="*/ 48 h 841"/>
                <a:gd name="T42" fmla="*/ 126 w 565"/>
                <a:gd name="T43" fmla="*/ 52 h 841"/>
                <a:gd name="T44" fmla="*/ 162 w 565"/>
                <a:gd name="T45" fmla="*/ 128 h 841"/>
                <a:gd name="T46" fmla="*/ 206 w 565"/>
                <a:gd name="T47" fmla="*/ 220 h 841"/>
                <a:gd name="T48" fmla="*/ 246 w 565"/>
                <a:gd name="T49" fmla="*/ 252 h 841"/>
                <a:gd name="T50" fmla="*/ 270 w 565"/>
                <a:gd name="T51" fmla="*/ 260 h 841"/>
                <a:gd name="T52" fmla="*/ 282 w 565"/>
                <a:gd name="T53" fmla="*/ 264 h 841"/>
                <a:gd name="T54" fmla="*/ 318 w 565"/>
                <a:gd name="T55" fmla="*/ 324 h 841"/>
                <a:gd name="T56" fmla="*/ 326 w 565"/>
                <a:gd name="T57" fmla="*/ 348 h 841"/>
                <a:gd name="T58" fmla="*/ 342 w 565"/>
                <a:gd name="T59" fmla="*/ 372 h 841"/>
                <a:gd name="T60" fmla="*/ 330 w 565"/>
                <a:gd name="T61" fmla="*/ 412 h 841"/>
                <a:gd name="T62" fmla="*/ 322 w 565"/>
                <a:gd name="T63" fmla="*/ 436 h 841"/>
                <a:gd name="T64" fmla="*/ 326 w 565"/>
                <a:gd name="T65" fmla="*/ 488 h 841"/>
                <a:gd name="T66" fmla="*/ 342 w 565"/>
                <a:gd name="T67" fmla="*/ 512 h 841"/>
                <a:gd name="T68" fmla="*/ 354 w 565"/>
                <a:gd name="T69" fmla="*/ 552 h 841"/>
                <a:gd name="T70" fmla="*/ 318 w 565"/>
                <a:gd name="T71" fmla="*/ 568 h 841"/>
                <a:gd name="T72" fmla="*/ 286 w 565"/>
                <a:gd name="T73" fmla="*/ 600 h 841"/>
                <a:gd name="T74" fmla="*/ 314 w 565"/>
                <a:gd name="T75" fmla="*/ 592 h 841"/>
                <a:gd name="T76" fmla="*/ 334 w 565"/>
                <a:gd name="T77" fmla="*/ 568 h 841"/>
                <a:gd name="T78" fmla="*/ 358 w 565"/>
                <a:gd name="T79" fmla="*/ 552 h 841"/>
                <a:gd name="T80" fmla="*/ 398 w 565"/>
                <a:gd name="T81" fmla="*/ 600 h 841"/>
                <a:gd name="T82" fmla="*/ 442 w 565"/>
                <a:gd name="T83" fmla="*/ 652 h 841"/>
                <a:gd name="T84" fmla="*/ 450 w 565"/>
                <a:gd name="T85" fmla="*/ 664 h 841"/>
                <a:gd name="T86" fmla="*/ 462 w 565"/>
                <a:gd name="T87" fmla="*/ 668 h 841"/>
                <a:gd name="T88" fmla="*/ 498 w 565"/>
                <a:gd name="T89" fmla="*/ 712 h 841"/>
                <a:gd name="T90" fmla="*/ 506 w 565"/>
                <a:gd name="T91" fmla="*/ 724 h 841"/>
                <a:gd name="T92" fmla="*/ 518 w 565"/>
                <a:gd name="T93" fmla="*/ 728 h 841"/>
                <a:gd name="T94" fmla="*/ 546 w 565"/>
                <a:gd name="T95" fmla="*/ 760 h 841"/>
                <a:gd name="T96" fmla="*/ 554 w 565"/>
                <a:gd name="T97" fmla="*/ 772 h 841"/>
                <a:gd name="T98" fmla="*/ 518 w 565"/>
                <a:gd name="T99" fmla="*/ 788 h 841"/>
                <a:gd name="T100" fmla="*/ 506 w 565"/>
                <a:gd name="T101" fmla="*/ 792 h 841"/>
                <a:gd name="T102" fmla="*/ 446 w 565"/>
                <a:gd name="T103" fmla="*/ 772 h 841"/>
                <a:gd name="T104" fmla="*/ 422 w 565"/>
                <a:gd name="T105" fmla="*/ 744 h 841"/>
                <a:gd name="T106" fmla="*/ 338 w 565"/>
                <a:gd name="T107" fmla="*/ 808 h 841"/>
                <a:gd name="T108" fmla="*/ 302 w 565"/>
                <a:gd name="T109" fmla="*/ 832 h 841"/>
                <a:gd name="T110" fmla="*/ 290 w 565"/>
                <a:gd name="T111" fmla="*/ 840 h 841"/>
                <a:gd name="T112" fmla="*/ 238 w 565"/>
                <a:gd name="T113" fmla="*/ 832 h 841"/>
                <a:gd name="T114" fmla="*/ 234 w 565"/>
                <a:gd name="T115" fmla="*/ 820 h 841"/>
                <a:gd name="T116" fmla="*/ 202 w 565"/>
                <a:gd name="T117" fmla="*/ 816 h 8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841"/>
                <a:gd name="T179" fmla="*/ 565 w 565"/>
                <a:gd name="T180" fmla="*/ 841 h 8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841">
                  <a:moveTo>
                    <a:pt x="202" y="816"/>
                  </a:moveTo>
                  <a:cubicBezTo>
                    <a:pt x="194" y="811"/>
                    <a:pt x="186" y="805"/>
                    <a:pt x="178" y="800"/>
                  </a:cubicBezTo>
                  <a:cubicBezTo>
                    <a:pt x="174" y="797"/>
                    <a:pt x="166" y="792"/>
                    <a:pt x="166" y="792"/>
                  </a:cubicBezTo>
                  <a:cubicBezTo>
                    <a:pt x="159" y="772"/>
                    <a:pt x="153" y="752"/>
                    <a:pt x="146" y="732"/>
                  </a:cubicBezTo>
                  <a:cubicBezTo>
                    <a:pt x="142" y="720"/>
                    <a:pt x="130" y="696"/>
                    <a:pt x="130" y="696"/>
                  </a:cubicBezTo>
                  <a:cubicBezTo>
                    <a:pt x="127" y="673"/>
                    <a:pt x="123" y="657"/>
                    <a:pt x="118" y="636"/>
                  </a:cubicBezTo>
                  <a:cubicBezTo>
                    <a:pt x="115" y="602"/>
                    <a:pt x="111" y="570"/>
                    <a:pt x="106" y="536"/>
                  </a:cubicBezTo>
                  <a:cubicBezTo>
                    <a:pt x="103" y="484"/>
                    <a:pt x="98" y="439"/>
                    <a:pt x="94" y="388"/>
                  </a:cubicBezTo>
                  <a:cubicBezTo>
                    <a:pt x="97" y="380"/>
                    <a:pt x="99" y="372"/>
                    <a:pt x="102" y="364"/>
                  </a:cubicBezTo>
                  <a:cubicBezTo>
                    <a:pt x="103" y="360"/>
                    <a:pt x="106" y="352"/>
                    <a:pt x="106" y="352"/>
                  </a:cubicBezTo>
                  <a:cubicBezTo>
                    <a:pt x="105" y="339"/>
                    <a:pt x="93" y="262"/>
                    <a:pt x="102" y="236"/>
                  </a:cubicBezTo>
                  <a:cubicBezTo>
                    <a:pt x="96" y="208"/>
                    <a:pt x="96" y="178"/>
                    <a:pt x="66" y="168"/>
                  </a:cubicBezTo>
                  <a:cubicBezTo>
                    <a:pt x="47" y="140"/>
                    <a:pt x="58" y="149"/>
                    <a:pt x="38" y="136"/>
                  </a:cubicBezTo>
                  <a:cubicBezTo>
                    <a:pt x="29" y="122"/>
                    <a:pt x="18" y="116"/>
                    <a:pt x="6" y="104"/>
                  </a:cubicBezTo>
                  <a:cubicBezTo>
                    <a:pt x="0" y="86"/>
                    <a:pt x="3" y="82"/>
                    <a:pt x="18" y="72"/>
                  </a:cubicBezTo>
                  <a:cubicBezTo>
                    <a:pt x="21" y="64"/>
                    <a:pt x="25" y="56"/>
                    <a:pt x="26" y="48"/>
                  </a:cubicBezTo>
                  <a:cubicBezTo>
                    <a:pt x="27" y="39"/>
                    <a:pt x="27" y="29"/>
                    <a:pt x="30" y="20"/>
                  </a:cubicBezTo>
                  <a:cubicBezTo>
                    <a:pt x="34" y="8"/>
                    <a:pt x="62" y="0"/>
                    <a:pt x="62" y="0"/>
                  </a:cubicBezTo>
                  <a:cubicBezTo>
                    <a:pt x="67" y="1"/>
                    <a:pt x="74" y="0"/>
                    <a:pt x="78" y="4"/>
                  </a:cubicBezTo>
                  <a:cubicBezTo>
                    <a:pt x="82" y="9"/>
                    <a:pt x="88" y="39"/>
                    <a:pt x="90" y="40"/>
                  </a:cubicBezTo>
                  <a:cubicBezTo>
                    <a:pt x="98" y="43"/>
                    <a:pt x="106" y="45"/>
                    <a:pt x="114" y="48"/>
                  </a:cubicBezTo>
                  <a:cubicBezTo>
                    <a:pt x="118" y="49"/>
                    <a:pt x="126" y="52"/>
                    <a:pt x="126" y="52"/>
                  </a:cubicBezTo>
                  <a:cubicBezTo>
                    <a:pt x="136" y="83"/>
                    <a:pt x="133" y="108"/>
                    <a:pt x="162" y="128"/>
                  </a:cubicBezTo>
                  <a:cubicBezTo>
                    <a:pt x="180" y="155"/>
                    <a:pt x="178" y="201"/>
                    <a:pt x="206" y="220"/>
                  </a:cubicBezTo>
                  <a:cubicBezTo>
                    <a:pt x="212" y="238"/>
                    <a:pt x="229" y="245"/>
                    <a:pt x="246" y="252"/>
                  </a:cubicBezTo>
                  <a:cubicBezTo>
                    <a:pt x="254" y="255"/>
                    <a:pt x="262" y="257"/>
                    <a:pt x="270" y="260"/>
                  </a:cubicBezTo>
                  <a:cubicBezTo>
                    <a:pt x="274" y="261"/>
                    <a:pt x="282" y="264"/>
                    <a:pt x="282" y="264"/>
                  </a:cubicBezTo>
                  <a:cubicBezTo>
                    <a:pt x="291" y="278"/>
                    <a:pt x="313" y="309"/>
                    <a:pt x="318" y="324"/>
                  </a:cubicBezTo>
                  <a:cubicBezTo>
                    <a:pt x="321" y="332"/>
                    <a:pt x="321" y="341"/>
                    <a:pt x="326" y="348"/>
                  </a:cubicBezTo>
                  <a:cubicBezTo>
                    <a:pt x="331" y="356"/>
                    <a:pt x="342" y="372"/>
                    <a:pt x="342" y="372"/>
                  </a:cubicBezTo>
                  <a:cubicBezTo>
                    <a:pt x="336" y="396"/>
                    <a:pt x="340" y="383"/>
                    <a:pt x="330" y="412"/>
                  </a:cubicBezTo>
                  <a:cubicBezTo>
                    <a:pt x="327" y="420"/>
                    <a:pt x="322" y="436"/>
                    <a:pt x="322" y="436"/>
                  </a:cubicBezTo>
                  <a:cubicBezTo>
                    <a:pt x="323" y="453"/>
                    <a:pt x="322" y="471"/>
                    <a:pt x="326" y="488"/>
                  </a:cubicBezTo>
                  <a:cubicBezTo>
                    <a:pt x="328" y="497"/>
                    <a:pt x="342" y="512"/>
                    <a:pt x="342" y="512"/>
                  </a:cubicBezTo>
                  <a:cubicBezTo>
                    <a:pt x="345" y="526"/>
                    <a:pt x="354" y="552"/>
                    <a:pt x="354" y="552"/>
                  </a:cubicBezTo>
                  <a:cubicBezTo>
                    <a:pt x="325" y="562"/>
                    <a:pt x="337" y="555"/>
                    <a:pt x="318" y="568"/>
                  </a:cubicBezTo>
                  <a:cubicBezTo>
                    <a:pt x="310" y="581"/>
                    <a:pt x="285" y="599"/>
                    <a:pt x="286" y="600"/>
                  </a:cubicBezTo>
                  <a:cubicBezTo>
                    <a:pt x="287" y="601"/>
                    <a:pt x="312" y="593"/>
                    <a:pt x="314" y="592"/>
                  </a:cubicBezTo>
                  <a:cubicBezTo>
                    <a:pt x="321" y="585"/>
                    <a:pt x="326" y="575"/>
                    <a:pt x="334" y="568"/>
                  </a:cubicBezTo>
                  <a:cubicBezTo>
                    <a:pt x="341" y="562"/>
                    <a:pt x="358" y="552"/>
                    <a:pt x="358" y="552"/>
                  </a:cubicBezTo>
                  <a:cubicBezTo>
                    <a:pt x="378" y="559"/>
                    <a:pt x="378" y="587"/>
                    <a:pt x="398" y="600"/>
                  </a:cubicBezTo>
                  <a:cubicBezTo>
                    <a:pt x="406" y="623"/>
                    <a:pt x="419" y="644"/>
                    <a:pt x="442" y="652"/>
                  </a:cubicBezTo>
                  <a:cubicBezTo>
                    <a:pt x="445" y="656"/>
                    <a:pt x="446" y="661"/>
                    <a:pt x="450" y="664"/>
                  </a:cubicBezTo>
                  <a:cubicBezTo>
                    <a:pt x="453" y="667"/>
                    <a:pt x="459" y="665"/>
                    <a:pt x="462" y="668"/>
                  </a:cubicBezTo>
                  <a:cubicBezTo>
                    <a:pt x="479" y="685"/>
                    <a:pt x="479" y="700"/>
                    <a:pt x="498" y="712"/>
                  </a:cubicBezTo>
                  <a:cubicBezTo>
                    <a:pt x="501" y="716"/>
                    <a:pt x="502" y="721"/>
                    <a:pt x="506" y="724"/>
                  </a:cubicBezTo>
                  <a:cubicBezTo>
                    <a:pt x="509" y="727"/>
                    <a:pt x="515" y="725"/>
                    <a:pt x="518" y="728"/>
                  </a:cubicBezTo>
                  <a:cubicBezTo>
                    <a:pt x="565" y="775"/>
                    <a:pt x="512" y="737"/>
                    <a:pt x="546" y="760"/>
                  </a:cubicBezTo>
                  <a:cubicBezTo>
                    <a:pt x="549" y="764"/>
                    <a:pt x="555" y="767"/>
                    <a:pt x="554" y="772"/>
                  </a:cubicBezTo>
                  <a:cubicBezTo>
                    <a:pt x="553" y="778"/>
                    <a:pt x="527" y="785"/>
                    <a:pt x="518" y="788"/>
                  </a:cubicBezTo>
                  <a:cubicBezTo>
                    <a:pt x="514" y="789"/>
                    <a:pt x="506" y="792"/>
                    <a:pt x="506" y="792"/>
                  </a:cubicBezTo>
                  <a:cubicBezTo>
                    <a:pt x="475" y="789"/>
                    <a:pt x="466" y="792"/>
                    <a:pt x="446" y="772"/>
                  </a:cubicBezTo>
                  <a:cubicBezTo>
                    <a:pt x="441" y="756"/>
                    <a:pt x="438" y="749"/>
                    <a:pt x="422" y="744"/>
                  </a:cubicBezTo>
                  <a:cubicBezTo>
                    <a:pt x="397" y="769"/>
                    <a:pt x="368" y="788"/>
                    <a:pt x="338" y="808"/>
                  </a:cubicBezTo>
                  <a:cubicBezTo>
                    <a:pt x="326" y="816"/>
                    <a:pt x="314" y="824"/>
                    <a:pt x="302" y="832"/>
                  </a:cubicBezTo>
                  <a:cubicBezTo>
                    <a:pt x="298" y="835"/>
                    <a:pt x="290" y="840"/>
                    <a:pt x="290" y="840"/>
                  </a:cubicBezTo>
                  <a:cubicBezTo>
                    <a:pt x="273" y="838"/>
                    <a:pt x="253" y="841"/>
                    <a:pt x="238" y="832"/>
                  </a:cubicBezTo>
                  <a:cubicBezTo>
                    <a:pt x="234" y="830"/>
                    <a:pt x="237" y="823"/>
                    <a:pt x="234" y="820"/>
                  </a:cubicBezTo>
                  <a:cubicBezTo>
                    <a:pt x="228" y="814"/>
                    <a:pt x="207" y="816"/>
                    <a:pt x="202" y="816"/>
                  </a:cubicBezTo>
                  <a:close/>
                </a:path>
              </a:pathLst>
            </a:custGeom>
            <a:solidFill>
              <a:srgbClr val="A55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43" name="Freeform 1042"/>
            <p:cNvSpPr>
              <a:spLocks noChangeAspect="1"/>
            </p:cNvSpPr>
            <p:nvPr/>
          </p:nvSpPr>
          <p:spPr bwMode="auto">
            <a:xfrm>
              <a:off x="2805" y="1473"/>
              <a:ext cx="763" cy="445"/>
            </a:xfrm>
            <a:custGeom>
              <a:avLst/>
              <a:gdLst>
                <a:gd name="T0" fmla="*/ 1 w 763"/>
                <a:gd name="T1" fmla="*/ 284 h 445"/>
                <a:gd name="T2" fmla="*/ 13 w 763"/>
                <a:gd name="T3" fmla="*/ 180 h 445"/>
                <a:gd name="T4" fmla="*/ 137 w 763"/>
                <a:gd name="T5" fmla="*/ 160 h 445"/>
                <a:gd name="T6" fmla="*/ 177 w 763"/>
                <a:gd name="T7" fmla="*/ 144 h 445"/>
                <a:gd name="T8" fmla="*/ 209 w 763"/>
                <a:gd name="T9" fmla="*/ 100 h 445"/>
                <a:gd name="T10" fmla="*/ 229 w 763"/>
                <a:gd name="T11" fmla="*/ 52 h 445"/>
                <a:gd name="T12" fmla="*/ 289 w 763"/>
                <a:gd name="T13" fmla="*/ 12 h 445"/>
                <a:gd name="T14" fmla="*/ 485 w 763"/>
                <a:gd name="T15" fmla="*/ 120 h 445"/>
                <a:gd name="T16" fmla="*/ 521 w 763"/>
                <a:gd name="T17" fmla="*/ 132 h 445"/>
                <a:gd name="T18" fmla="*/ 557 w 763"/>
                <a:gd name="T19" fmla="*/ 156 h 445"/>
                <a:gd name="T20" fmla="*/ 585 w 763"/>
                <a:gd name="T21" fmla="*/ 164 h 445"/>
                <a:gd name="T22" fmla="*/ 645 w 763"/>
                <a:gd name="T23" fmla="*/ 192 h 445"/>
                <a:gd name="T24" fmla="*/ 669 w 763"/>
                <a:gd name="T25" fmla="*/ 200 h 445"/>
                <a:gd name="T26" fmla="*/ 693 w 763"/>
                <a:gd name="T27" fmla="*/ 216 h 445"/>
                <a:gd name="T28" fmla="*/ 713 w 763"/>
                <a:gd name="T29" fmla="*/ 232 h 445"/>
                <a:gd name="T30" fmla="*/ 737 w 763"/>
                <a:gd name="T31" fmla="*/ 248 h 445"/>
                <a:gd name="T32" fmla="*/ 733 w 763"/>
                <a:gd name="T33" fmla="*/ 272 h 445"/>
                <a:gd name="T34" fmla="*/ 757 w 763"/>
                <a:gd name="T35" fmla="*/ 396 h 445"/>
                <a:gd name="T36" fmla="*/ 693 w 763"/>
                <a:gd name="T37" fmla="*/ 428 h 445"/>
                <a:gd name="T38" fmla="*/ 645 w 763"/>
                <a:gd name="T39" fmla="*/ 436 h 445"/>
                <a:gd name="T40" fmla="*/ 501 w 763"/>
                <a:gd name="T41" fmla="*/ 428 h 445"/>
                <a:gd name="T42" fmla="*/ 477 w 763"/>
                <a:gd name="T43" fmla="*/ 420 h 445"/>
                <a:gd name="T44" fmla="*/ 433 w 763"/>
                <a:gd name="T45" fmla="*/ 360 h 445"/>
                <a:gd name="T46" fmla="*/ 409 w 763"/>
                <a:gd name="T47" fmla="*/ 344 h 445"/>
                <a:gd name="T48" fmla="*/ 289 w 763"/>
                <a:gd name="T49" fmla="*/ 316 h 445"/>
                <a:gd name="T50" fmla="*/ 189 w 763"/>
                <a:gd name="T51" fmla="*/ 304 h 445"/>
                <a:gd name="T52" fmla="*/ 89 w 763"/>
                <a:gd name="T53" fmla="*/ 268 h 445"/>
                <a:gd name="T54" fmla="*/ 1 w 763"/>
                <a:gd name="T55" fmla="*/ 284 h 4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63"/>
                <a:gd name="T85" fmla="*/ 0 h 445"/>
                <a:gd name="T86" fmla="*/ 763 w 763"/>
                <a:gd name="T87" fmla="*/ 445 h 4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63" h="445">
                  <a:moveTo>
                    <a:pt x="1" y="284"/>
                  </a:moveTo>
                  <a:cubicBezTo>
                    <a:pt x="17" y="235"/>
                    <a:pt x="9" y="268"/>
                    <a:pt x="13" y="180"/>
                  </a:cubicBezTo>
                  <a:cubicBezTo>
                    <a:pt x="0" y="140"/>
                    <a:pt x="95" y="161"/>
                    <a:pt x="137" y="160"/>
                  </a:cubicBezTo>
                  <a:cubicBezTo>
                    <a:pt x="152" y="155"/>
                    <a:pt x="164" y="153"/>
                    <a:pt x="177" y="144"/>
                  </a:cubicBezTo>
                  <a:cubicBezTo>
                    <a:pt x="183" y="127"/>
                    <a:pt x="199" y="116"/>
                    <a:pt x="209" y="100"/>
                  </a:cubicBezTo>
                  <a:cubicBezTo>
                    <a:pt x="217" y="89"/>
                    <a:pt x="215" y="61"/>
                    <a:pt x="229" y="52"/>
                  </a:cubicBezTo>
                  <a:cubicBezTo>
                    <a:pt x="304" y="0"/>
                    <a:pt x="250" y="51"/>
                    <a:pt x="289" y="12"/>
                  </a:cubicBezTo>
                  <a:cubicBezTo>
                    <a:pt x="352" y="54"/>
                    <a:pt x="422" y="78"/>
                    <a:pt x="485" y="120"/>
                  </a:cubicBezTo>
                  <a:cubicBezTo>
                    <a:pt x="496" y="127"/>
                    <a:pt x="509" y="128"/>
                    <a:pt x="521" y="132"/>
                  </a:cubicBezTo>
                  <a:cubicBezTo>
                    <a:pt x="535" y="137"/>
                    <a:pt x="545" y="148"/>
                    <a:pt x="557" y="156"/>
                  </a:cubicBezTo>
                  <a:cubicBezTo>
                    <a:pt x="561" y="158"/>
                    <a:pt x="583" y="163"/>
                    <a:pt x="585" y="164"/>
                  </a:cubicBezTo>
                  <a:cubicBezTo>
                    <a:pt x="612" y="172"/>
                    <a:pt x="622" y="177"/>
                    <a:pt x="645" y="192"/>
                  </a:cubicBezTo>
                  <a:cubicBezTo>
                    <a:pt x="652" y="197"/>
                    <a:pt x="661" y="197"/>
                    <a:pt x="669" y="200"/>
                  </a:cubicBezTo>
                  <a:cubicBezTo>
                    <a:pt x="678" y="203"/>
                    <a:pt x="693" y="216"/>
                    <a:pt x="693" y="216"/>
                  </a:cubicBezTo>
                  <a:cubicBezTo>
                    <a:pt x="708" y="238"/>
                    <a:pt x="693" y="221"/>
                    <a:pt x="713" y="232"/>
                  </a:cubicBezTo>
                  <a:cubicBezTo>
                    <a:pt x="721" y="237"/>
                    <a:pt x="737" y="248"/>
                    <a:pt x="737" y="248"/>
                  </a:cubicBezTo>
                  <a:cubicBezTo>
                    <a:pt x="749" y="285"/>
                    <a:pt x="736" y="234"/>
                    <a:pt x="733" y="272"/>
                  </a:cubicBezTo>
                  <a:cubicBezTo>
                    <a:pt x="730" y="309"/>
                    <a:pt x="745" y="360"/>
                    <a:pt x="757" y="396"/>
                  </a:cubicBezTo>
                  <a:cubicBezTo>
                    <a:pt x="750" y="445"/>
                    <a:pt x="763" y="420"/>
                    <a:pt x="693" y="428"/>
                  </a:cubicBezTo>
                  <a:cubicBezTo>
                    <a:pt x="677" y="430"/>
                    <a:pt x="645" y="436"/>
                    <a:pt x="645" y="436"/>
                  </a:cubicBezTo>
                  <a:cubicBezTo>
                    <a:pt x="597" y="433"/>
                    <a:pt x="549" y="434"/>
                    <a:pt x="501" y="428"/>
                  </a:cubicBezTo>
                  <a:cubicBezTo>
                    <a:pt x="493" y="427"/>
                    <a:pt x="477" y="420"/>
                    <a:pt x="477" y="420"/>
                  </a:cubicBezTo>
                  <a:cubicBezTo>
                    <a:pt x="459" y="402"/>
                    <a:pt x="447" y="381"/>
                    <a:pt x="433" y="360"/>
                  </a:cubicBezTo>
                  <a:cubicBezTo>
                    <a:pt x="428" y="352"/>
                    <a:pt x="417" y="349"/>
                    <a:pt x="409" y="344"/>
                  </a:cubicBezTo>
                  <a:cubicBezTo>
                    <a:pt x="368" y="317"/>
                    <a:pt x="345" y="319"/>
                    <a:pt x="289" y="316"/>
                  </a:cubicBezTo>
                  <a:cubicBezTo>
                    <a:pt x="256" y="312"/>
                    <a:pt x="221" y="313"/>
                    <a:pt x="189" y="304"/>
                  </a:cubicBezTo>
                  <a:cubicBezTo>
                    <a:pt x="154" y="294"/>
                    <a:pt x="125" y="275"/>
                    <a:pt x="89" y="268"/>
                  </a:cubicBezTo>
                  <a:cubicBezTo>
                    <a:pt x="19" y="273"/>
                    <a:pt x="47" y="264"/>
                    <a:pt x="1" y="284"/>
                  </a:cubicBezTo>
                  <a:close/>
                </a:path>
              </a:pathLst>
            </a:custGeom>
            <a:solidFill>
              <a:srgbClr val="A55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44" name="Freeform 1043"/>
            <p:cNvSpPr>
              <a:spLocks noChangeAspect="1"/>
            </p:cNvSpPr>
            <p:nvPr/>
          </p:nvSpPr>
          <p:spPr bwMode="auto">
            <a:xfrm>
              <a:off x="2726" y="1981"/>
              <a:ext cx="278" cy="244"/>
            </a:xfrm>
            <a:custGeom>
              <a:avLst/>
              <a:gdLst>
                <a:gd name="T0" fmla="*/ 90 w 278"/>
                <a:gd name="T1" fmla="*/ 208 h 244"/>
                <a:gd name="T2" fmla="*/ 48 w 278"/>
                <a:gd name="T3" fmla="*/ 202 h 244"/>
                <a:gd name="T4" fmla="*/ 12 w 278"/>
                <a:gd name="T5" fmla="*/ 190 h 244"/>
                <a:gd name="T6" fmla="*/ 72 w 278"/>
                <a:gd name="T7" fmla="*/ 112 h 244"/>
                <a:gd name="T8" fmla="*/ 108 w 278"/>
                <a:gd name="T9" fmla="*/ 106 h 244"/>
                <a:gd name="T10" fmla="*/ 168 w 278"/>
                <a:gd name="T11" fmla="*/ 4 h 244"/>
                <a:gd name="T12" fmla="*/ 216 w 278"/>
                <a:gd name="T13" fmla="*/ 10 h 244"/>
                <a:gd name="T14" fmla="*/ 210 w 278"/>
                <a:gd name="T15" fmla="*/ 40 h 244"/>
                <a:gd name="T16" fmla="*/ 216 w 278"/>
                <a:gd name="T17" fmla="*/ 148 h 244"/>
                <a:gd name="T18" fmla="*/ 270 w 278"/>
                <a:gd name="T19" fmla="*/ 172 h 244"/>
                <a:gd name="T20" fmla="*/ 276 w 278"/>
                <a:gd name="T21" fmla="*/ 190 h 244"/>
                <a:gd name="T22" fmla="*/ 258 w 278"/>
                <a:gd name="T23" fmla="*/ 202 h 244"/>
                <a:gd name="T24" fmla="*/ 162 w 278"/>
                <a:gd name="T25" fmla="*/ 232 h 244"/>
                <a:gd name="T26" fmla="*/ 126 w 278"/>
                <a:gd name="T27" fmla="*/ 244 h 244"/>
                <a:gd name="T28" fmla="*/ 84 w 278"/>
                <a:gd name="T29" fmla="*/ 190 h 244"/>
                <a:gd name="T30" fmla="*/ 6 w 278"/>
                <a:gd name="T31" fmla="*/ 196 h 2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8"/>
                <a:gd name="T49" fmla="*/ 0 h 244"/>
                <a:gd name="T50" fmla="*/ 278 w 278"/>
                <a:gd name="T51" fmla="*/ 244 h 2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8" h="244">
                  <a:moveTo>
                    <a:pt x="90" y="208"/>
                  </a:moveTo>
                  <a:cubicBezTo>
                    <a:pt x="76" y="206"/>
                    <a:pt x="62" y="205"/>
                    <a:pt x="48" y="202"/>
                  </a:cubicBezTo>
                  <a:cubicBezTo>
                    <a:pt x="36" y="199"/>
                    <a:pt x="12" y="190"/>
                    <a:pt x="12" y="190"/>
                  </a:cubicBezTo>
                  <a:cubicBezTo>
                    <a:pt x="27" y="100"/>
                    <a:pt x="0" y="122"/>
                    <a:pt x="72" y="112"/>
                  </a:cubicBezTo>
                  <a:cubicBezTo>
                    <a:pt x="84" y="110"/>
                    <a:pt x="96" y="108"/>
                    <a:pt x="108" y="106"/>
                  </a:cubicBezTo>
                  <a:cubicBezTo>
                    <a:pt x="131" y="72"/>
                    <a:pt x="133" y="27"/>
                    <a:pt x="168" y="4"/>
                  </a:cubicBezTo>
                  <a:cubicBezTo>
                    <a:pt x="184" y="6"/>
                    <a:pt x="204" y="0"/>
                    <a:pt x="216" y="10"/>
                  </a:cubicBezTo>
                  <a:cubicBezTo>
                    <a:pt x="224" y="17"/>
                    <a:pt x="210" y="30"/>
                    <a:pt x="210" y="40"/>
                  </a:cubicBezTo>
                  <a:cubicBezTo>
                    <a:pt x="210" y="76"/>
                    <a:pt x="209" y="113"/>
                    <a:pt x="216" y="148"/>
                  </a:cubicBezTo>
                  <a:cubicBezTo>
                    <a:pt x="220" y="167"/>
                    <a:pt x="270" y="172"/>
                    <a:pt x="270" y="172"/>
                  </a:cubicBezTo>
                  <a:cubicBezTo>
                    <a:pt x="272" y="178"/>
                    <a:pt x="278" y="184"/>
                    <a:pt x="276" y="190"/>
                  </a:cubicBezTo>
                  <a:cubicBezTo>
                    <a:pt x="273" y="197"/>
                    <a:pt x="265" y="199"/>
                    <a:pt x="258" y="202"/>
                  </a:cubicBezTo>
                  <a:cubicBezTo>
                    <a:pt x="228" y="215"/>
                    <a:pt x="193" y="222"/>
                    <a:pt x="162" y="232"/>
                  </a:cubicBezTo>
                  <a:cubicBezTo>
                    <a:pt x="150" y="236"/>
                    <a:pt x="126" y="244"/>
                    <a:pt x="126" y="244"/>
                  </a:cubicBezTo>
                  <a:cubicBezTo>
                    <a:pt x="86" y="217"/>
                    <a:pt x="127" y="204"/>
                    <a:pt x="84" y="190"/>
                  </a:cubicBezTo>
                  <a:cubicBezTo>
                    <a:pt x="36" y="206"/>
                    <a:pt x="55" y="196"/>
                    <a:pt x="6" y="196"/>
                  </a:cubicBezTo>
                </a:path>
              </a:pathLst>
            </a:custGeom>
            <a:solidFill>
              <a:srgbClr val="A55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45" name="Freeform 1044"/>
            <p:cNvSpPr>
              <a:spLocks noChangeAspect="1"/>
            </p:cNvSpPr>
            <p:nvPr/>
          </p:nvSpPr>
          <p:spPr bwMode="auto">
            <a:xfrm>
              <a:off x="2048" y="1669"/>
              <a:ext cx="588" cy="310"/>
            </a:xfrm>
            <a:custGeom>
              <a:avLst/>
              <a:gdLst>
                <a:gd name="T0" fmla="*/ 30 w 588"/>
                <a:gd name="T1" fmla="*/ 16 h 310"/>
                <a:gd name="T2" fmla="*/ 18 w 588"/>
                <a:gd name="T3" fmla="*/ 100 h 310"/>
                <a:gd name="T4" fmla="*/ 12 w 588"/>
                <a:gd name="T5" fmla="*/ 148 h 310"/>
                <a:gd name="T6" fmla="*/ 102 w 588"/>
                <a:gd name="T7" fmla="*/ 214 h 310"/>
                <a:gd name="T8" fmla="*/ 120 w 588"/>
                <a:gd name="T9" fmla="*/ 220 h 310"/>
                <a:gd name="T10" fmla="*/ 132 w 588"/>
                <a:gd name="T11" fmla="*/ 238 h 310"/>
                <a:gd name="T12" fmla="*/ 180 w 588"/>
                <a:gd name="T13" fmla="*/ 250 h 310"/>
                <a:gd name="T14" fmla="*/ 216 w 588"/>
                <a:gd name="T15" fmla="*/ 262 h 310"/>
                <a:gd name="T16" fmla="*/ 234 w 588"/>
                <a:gd name="T17" fmla="*/ 268 h 310"/>
                <a:gd name="T18" fmla="*/ 294 w 588"/>
                <a:gd name="T19" fmla="*/ 310 h 310"/>
                <a:gd name="T20" fmla="*/ 306 w 588"/>
                <a:gd name="T21" fmla="*/ 208 h 310"/>
                <a:gd name="T22" fmla="*/ 330 w 588"/>
                <a:gd name="T23" fmla="*/ 214 h 310"/>
                <a:gd name="T24" fmla="*/ 366 w 588"/>
                <a:gd name="T25" fmla="*/ 220 h 310"/>
                <a:gd name="T26" fmla="*/ 444 w 588"/>
                <a:gd name="T27" fmla="*/ 244 h 310"/>
                <a:gd name="T28" fmla="*/ 480 w 588"/>
                <a:gd name="T29" fmla="*/ 256 h 310"/>
                <a:gd name="T30" fmla="*/ 522 w 588"/>
                <a:gd name="T31" fmla="*/ 208 h 310"/>
                <a:gd name="T32" fmla="*/ 564 w 588"/>
                <a:gd name="T33" fmla="*/ 172 h 310"/>
                <a:gd name="T34" fmla="*/ 540 w 588"/>
                <a:gd name="T35" fmla="*/ 118 h 310"/>
                <a:gd name="T36" fmla="*/ 522 w 588"/>
                <a:gd name="T37" fmla="*/ 82 h 310"/>
                <a:gd name="T38" fmla="*/ 426 w 588"/>
                <a:gd name="T39" fmla="*/ 70 h 310"/>
                <a:gd name="T40" fmla="*/ 120 w 588"/>
                <a:gd name="T41" fmla="*/ 22 h 310"/>
                <a:gd name="T42" fmla="*/ 30 w 588"/>
                <a:gd name="T43" fmla="*/ 4 h 310"/>
                <a:gd name="T44" fmla="*/ 30 w 588"/>
                <a:gd name="T45" fmla="*/ 16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8"/>
                <a:gd name="T70" fmla="*/ 0 h 310"/>
                <a:gd name="T71" fmla="*/ 588 w 588"/>
                <a:gd name="T72" fmla="*/ 310 h 3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8" h="310">
                  <a:moveTo>
                    <a:pt x="30" y="16"/>
                  </a:moveTo>
                  <a:cubicBezTo>
                    <a:pt x="10" y="46"/>
                    <a:pt x="12" y="65"/>
                    <a:pt x="18" y="100"/>
                  </a:cubicBezTo>
                  <a:cubicBezTo>
                    <a:pt x="16" y="116"/>
                    <a:pt x="14" y="132"/>
                    <a:pt x="12" y="148"/>
                  </a:cubicBezTo>
                  <a:cubicBezTo>
                    <a:pt x="0" y="226"/>
                    <a:pt x="23" y="207"/>
                    <a:pt x="102" y="214"/>
                  </a:cubicBezTo>
                  <a:cubicBezTo>
                    <a:pt x="108" y="216"/>
                    <a:pt x="115" y="216"/>
                    <a:pt x="120" y="220"/>
                  </a:cubicBezTo>
                  <a:cubicBezTo>
                    <a:pt x="126" y="225"/>
                    <a:pt x="126" y="235"/>
                    <a:pt x="132" y="238"/>
                  </a:cubicBezTo>
                  <a:cubicBezTo>
                    <a:pt x="147" y="245"/>
                    <a:pt x="164" y="246"/>
                    <a:pt x="180" y="250"/>
                  </a:cubicBezTo>
                  <a:cubicBezTo>
                    <a:pt x="192" y="253"/>
                    <a:pt x="204" y="258"/>
                    <a:pt x="216" y="262"/>
                  </a:cubicBezTo>
                  <a:cubicBezTo>
                    <a:pt x="222" y="264"/>
                    <a:pt x="234" y="268"/>
                    <a:pt x="234" y="268"/>
                  </a:cubicBezTo>
                  <a:cubicBezTo>
                    <a:pt x="242" y="293"/>
                    <a:pt x="269" y="302"/>
                    <a:pt x="294" y="310"/>
                  </a:cubicBezTo>
                  <a:cubicBezTo>
                    <a:pt x="305" y="278"/>
                    <a:pt x="294" y="240"/>
                    <a:pt x="306" y="208"/>
                  </a:cubicBezTo>
                  <a:cubicBezTo>
                    <a:pt x="309" y="200"/>
                    <a:pt x="322" y="212"/>
                    <a:pt x="330" y="214"/>
                  </a:cubicBezTo>
                  <a:cubicBezTo>
                    <a:pt x="342" y="216"/>
                    <a:pt x="354" y="218"/>
                    <a:pt x="366" y="220"/>
                  </a:cubicBezTo>
                  <a:cubicBezTo>
                    <a:pt x="393" y="225"/>
                    <a:pt x="418" y="235"/>
                    <a:pt x="444" y="244"/>
                  </a:cubicBezTo>
                  <a:cubicBezTo>
                    <a:pt x="456" y="248"/>
                    <a:pt x="480" y="256"/>
                    <a:pt x="480" y="256"/>
                  </a:cubicBezTo>
                  <a:cubicBezTo>
                    <a:pt x="533" y="248"/>
                    <a:pt x="556" y="259"/>
                    <a:pt x="522" y="208"/>
                  </a:cubicBezTo>
                  <a:cubicBezTo>
                    <a:pt x="530" y="183"/>
                    <a:pt x="543" y="186"/>
                    <a:pt x="564" y="172"/>
                  </a:cubicBezTo>
                  <a:cubicBezTo>
                    <a:pt x="579" y="127"/>
                    <a:pt x="588" y="134"/>
                    <a:pt x="540" y="118"/>
                  </a:cubicBezTo>
                  <a:cubicBezTo>
                    <a:pt x="533" y="107"/>
                    <a:pt x="534" y="89"/>
                    <a:pt x="522" y="82"/>
                  </a:cubicBezTo>
                  <a:cubicBezTo>
                    <a:pt x="494" y="66"/>
                    <a:pt x="458" y="73"/>
                    <a:pt x="426" y="70"/>
                  </a:cubicBezTo>
                  <a:cubicBezTo>
                    <a:pt x="325" y="45"/>
                    <a:pt x="222" y="42"/>
                    <a:pt x="120" y="22"/>
                  </a:cubicBezTo>
                  <a:cubicBezTo>
                    <a:pt x="101" y="18"/>
                    <a:pt x="45" y="0"/>
                    <a:pt x="30" y="4"/>
                  </a:cubicBezTo>
                  <a:cubicBezTo>
                    <a:pt x="26" y="5"/>
                    <a:pt x="30" y="12"/>
                    <a:pt x="30" y="16"/>
                  </a:cubicBezTo>
                  <a:close/>
                </a:path>
              </a:pathLst>
            </a:custGeom>
            <a:solidFill>
              <a:srgbClr val="A55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46" name="Freeform 1045"/>
            <p:cNvSpPr>
              <a:spLocks noChangeAspect="1"/>
            </p:cNvSpPr>
            <p:nvPr/>
          </p:nvSpPr>
          <p:spPr bwMode="auto">
            <a:xfrm>
              <a:off x="812" y="1560"/>
              <a:ext cx="888" cy="850"/>
            </a:xfrm>
            <a:custGeom>
              <a:avLst/>
              <a:gdLst>
                <a:gd name="T0" fmla="*/ 0 w 888"/>
                <a:gd name="T1" fmla="*/ 365 h 850"/>
                <a:gd name="T2" fmla="*/ 72 w 888"/>
                <a:gd name="T3" fmla="*/ 413 h 850"/>
                <a:gd name="T4" fmla="*/ 144 w 888"/>
                <a:gd name="T5" fmla="*/ 437 h 850"/>
                <a:gd name="T6" fmla="*/ 204 w 888"/>
                <a:gd name="T7" fmla="*/ 599 h 850"/>
                <a:gd name="T8" fmla="*/ 234 w 888"/>
                <a:gd name="T9" fmla="*/ 713 h 850"/>
                <a:gd name="T10" fmla="*/ 228 w 888"/>
                <a:gd name="T11" fmla="*/ 821 h 850"/>
                <a:gd name="T12" fmla="*/ 282 w 888"/>
                <a:gd name="T13" fmla="*/ 845 h 850"/>
                <a:gd name="T14" fmla="*/ 372 w 888"/>
                <a:gd name="T15" fmla="*/ 833 h 850"/>
                <a:gd name="T16" fmla="*/ 402 w 888"/>
                <a:gd name="T17" fmla="*/ 797 h 850"/>
                <a:gd name="T18" fmla="*/ 474 w 888"/>
                <a:gd name="T19" fmla="*/ 767 h 850"/>
                <a:gd name="T20" fmla="*/ 498 w 888"/>
                <a:gd name="T21" fmla="*/ 713 h 850"/>
                <a:gd name="T22" fmla="*/ 504 w 888"/>
                <a:gd name="T23" fmla="*/ 695 h 850"/>
                <a:gd name="T24" fmla="*/ 456 w 888"/>
                <a:gd name="T25" fmla="*/ 665 h 850"/>
                <a:gd name="T26" fmla="*/ 462 w 888"/>
                <a:gd name="T27" fmla="*/ 635 h 850"/>
                <a:gd name="T28" fmla="*/ 522 w 888"/>
                <a:gd name="T29" fmla="*/ 605 h 850"/>
                <a:gd name="T30" fmla="*/ 540 w 888"/>
                <a:gd name="T31" fmla="*/ 569 h 850"/>
                <a:gd name="T32" fmla="*/ 528 w 888"/>
                <a:gd name="T33" fmla="*/ 551 h 850"/>
                <a:gd name="T34" fmla="*/ 492 w 888"/>
                <a:gd name="T35" fmla="*/ 503 h 850"/>
                <a:gd name="T36" fmla="*/ 456 w 888"/>
                <a:gd name="T37" fmla="*/ 461 h 850"/>
                <a:gd name="T38" fmla="*/ 396 w 888"/>
                <a:gd name="T39" fmla="*/ 377 h 850"/>
                <a:gd name="T40" fmla="*/ 378 w 888"/>
                <a:gd name="T41" fmla="*/ 335 h 850"/>
                <a:gd name="T42" fmla="*/ 408 w 888"/>
                <a:gd name="T43" fmla="*/ 311 h 850"/>
                <a:gd name="T44" fmla="*/ 564 w 888"/>
                <a:gd name="T45" fmla="*/ 257 h 850"/>
                <a:gd name="T46" fmla="*/ 618 w 888"/>
                <a:gd name="T47" fmla="*/ 233 h 850"/>
                <a:gd name="T48" fmla="*/ 654 w 888"/>
                <a:gd name="T49" fmla="*/ 221 h 850"/>
                <a:gd name="T50" fmla="*/ 768 w 888"/>
                <a:gd name="T51" fmla="*/ 239 h 850"/>
                <a:gd name="T52" fmla="*/ 828 w 888"/>
                <a:gd name="T53" fmla="*/ 227 h 850"/>
                <a:gd name="T54" fmla="*/ 864 w 888"/>
                <a:gd name="T55" fmla="*/ 215 h 850"/>
                <a:gd name="T56" fmla="*/ 864 w 888"/>
                <a:gd name="T57" fmla="*/ 113 h 850"/>
                <a:gd name="T58" fmla="*/ 702 w 888"/>
                <a:gd name="T59" fmla="*/ 47 h 850"/>
                <a:gd name="T60" fmla="*/ 672 w 888"/>
                <a:gd name="T61" fmla="*/ 53 h 850"/>
                <a:gd name="T62" fmla="*/ 636 w 888"/>
                <a:gd name="T63" fmla="*/ 65 h 850"/>
                <a:gd name="T64" fmla="*/ 606 w 888"/>
                <a:gd name="T65" fmla="*/ 89 h 850"/>
                <a:gd name="T66" fmla="*/ 570 w 888"/>
                <a:gd name="T67" fmla="*/ 113 h 850"/>
                <a:gd name="T68" fmla="*/ 564 w 888"/>
                <a:gd name="T69" fmla="*/ 131 h 850"/>
                <a:gd name="T70" fmla="*/ 528 w 888"/>
                <a:gd name="T71" fmla="*/ 83 h 850"/>
                <a:gd name="T72" fmla="*/ 456 w 888"/>
                <a:gd name="T73" fmla="*/ 47 h 850"/>
                <a:gd name="T74" fmla="*/ 384 w 888"/>
                <a:gd name="T75" fmla="*/ 53 h 850"/>
                <a:gd name="T76" fmla="*/ 378 w 888"/>
                <a:gd name="T77" fmla="*/ 125 h 850"/>
                <a:gd name="T78" fmla="*/ 282 w 888"/>
                <a:gd name="T79" fmla="*/ 215 h 850"/>
                <a:gd name="T80" fmla="*/ 222 w 888"/>
                <a:gd name="T81" fmla="*/ 311 h 850"/>
                <a:gd name="T82" fmla="*/ 210 w 888"/>
                <a:gd name="T83" fmla="*/ 347 h 850"/>
                <a:gd name="T84" fmla="*/ 72 w 888"/>
                <a:gd name="T85" fmla="*/ 407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8"/>
                <a:gd name="T130" fmla="*/ 0 h 850"/>
                <a:gd name="T131" fmla="*/ 888 w 888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8" h="850">
                  <a:moveTo>
                    <a:pt x="0" y="365"/>
                  </a:moveTo>
                  <a:cubicBezTo>
                    <a:pt x="30" y="375"/>
                    <a:pt x="44" y="402"/>
                    <a:pt x="72" y="413"/>
                  </a:cubicBezTo>
                  <a:cubicBezTo>
                    <a:pt x="95" y="422"/>
                    <a:pt x="144" y="437"/>
                    <a:pt x="144" y="437"/>
                  </a:cubicBezTo>
                  <a:cubicBezTo>
                    <a:pt x="134" y="528"/>
                    <a:pt x="138" y="533"/>
                    <a:pt x="204" y="599"/>
                  </a:cubicBezTo>
                  <a:cubicBezTo>
                    <a:pt x="217" y="637"/>
                    <a:pt x="224" y="675"/>
                    <a:pt x="234" y="713"/>
                  </a:cubicBezTo>
                  <a:cubicBezTo>
                    <a:pt x="234" y="718"/>
                    <a:pt x="215" y="804"/>
                    <a:pt x="228" y="821"/>
                  </a:cubicBezTo>
                  <a:cubicBezTo>
                    <a:pt x="240" y="836"/>
                    <a:pt x="282" y="845"/>
                    <a:pt x="282" y="845"/>
                  </a:cubicBezTo>
                  <a:cubicBezTo>
                    <a:pt x="312" y="842"/>
                    <a:pt x="347" y="850"/>
                    <a:pt x="372" y="833"/>
                  </a:cubicBezTo>
                  <a:cubicBezTo>
                    <a:pt x="385" y="824"/>
                    <a:pt x="389" y="805"/>
                    <a:pt x="402" y="797"/>
                  </a:cubicBezTo>
                  <a:cubicBezTo>
                    <a:pt x="415" y="789"/>
                    <a:pt x="458" y="772"/>
                    <a:pt x="474" y="767"/>
                  </a:cubicBezTo>
                  <a:cubicBezTo>
                    <a:pt x="493" y="738"/>
                    <a:pt x="484" y="756"/>
                    <a:pt x="498" y="713"/>
                  </a:cubicBezTo>
                  <a:cubicBezTo>
                    <a:pt x="500" y="707"/>
                    <a:pt x="504" y="695"/>
                    <a:pt x="504" y="695"/>
                  </a:cubicBezTo>
                  <a:cubicBezTo>
                    <a:pt x="461" y="681"/>
                    <a:pt x="475" y="694"/>
                    <a:pt x="456" y="665"/>
                  </a:cubicBezTo>
                  <a:cubicBezTo>
                    <a:pt x="458" y="655"/>
                    <a:pt x="456" y="643"/>
                    <a:pt x="462" y="635"/>
                  </a:cubicBezTo>
                  <a:cubicBezTo>
                    <a:pt x="470" y="624"/>
                    <a:pt x="509" y="613"/>
                    <a:pt x="522" y="605"/>
                  </a:cubicBezTo>
                  <a:cubicBezTo>
                    <a:pt x="526" y="599"/>
                    <a:pt x="542" y="579"/>
                    <a:pt x="540" y="569"/>
                  </a:cubicBezTo>
                  <a:cubicBezTo>
                    <a:pt x="539" y="562"/>
                    <a:pt x="531" y="557"/>
                    <a:pt x="528" y="551"/>
                  </a:cubicBezTo>
                  <a:cubicBezTo>
                    <a:pt x="516" y="528"/>
                    <a:pt x="515" y="518"/>
                    <a:pt x="492" y="503"/>
                  </a:cubicBezTo>
                  <a:cubicBezTo>
                    <a:pt x="484" y="479"/>
                    <a:pt x="480" y="469"/>
                    <a:pt x="456" y="461"/>
                  </a:cubicBezTo>
                  <a:cubicBezTo>
                    <a:pt x="445" y="427"/>
                    <a:pt x="425" y="397"/>
                    <a:pt x="396" y="377"/>
                  </a:cubicBezTo>
                  <a:cubicBezTo>
                    <a:pt x="395" y="375"/>
                    <a:pt x="377" y="342"/>
                    <a:pt x="378" y="335"/>
                  </a:cubicBezTo>
                  <a:cubicBezTo>
                    <a:pt x="382" y="313"/>
                    <a:pt x="394" y="318"/>
                    <a:pt x="408" y="311"/>
                  </a:cubicBezTo>
                  <a:cubicBezTo>
                    <a:pt x="458" y="286"/>
                    <a:pt x="511" y="275"/>
                    <a:pt x="564" y="257"/>
                  </a:cubicBezTo>
                  <a:cubicBezTo>
                    <a:pt x="585" y="250"/>
                    <a:pt x="599" y="241"/>
                    <a:pt x="618" y="233"/>
                  </a:cubicBezTo>
                  <a:cubicBezTo>
                    <a:pt x="630" y="228"/>
                    <a:pt x="654" y="221"/>
                    <a:pt x="654" y="221"/>
                  </a:cubicBezTo>
                  <a:cubicBezTo>
                    <a:pt x="692" y="227"/>
                    <a:pt x="730" y="234"/>
                    <a:pt x="768" y="239"/>
                  </a:cubicBezTo>
                  <a:cubicBezTo>
                    <a:pt x="788" y="235"/>
                    <a:pt x="809" y="233"/>
                    <a:pt x="828" y="227"/>
                  </a:cubicBezTo>
                  <a:cubicBezTo>
                    <a:pt x="840" y="223"/>
                    <a:pt x="864" y="215"/>
                    <a:pt x="864" y="215"/>
                  </a:cubicBezTo>
                  <a:cubicBezTo>
                    <a:pt x="888" y="179"/>
                    <a:pt x="877" y="153"/>
                    <a:pt x="864" y="113"/>
                  </a:cubicBezTo>
                  <a:cubicBezTo>
                    <a:pt x="854" y="0"/>
                    <a:pt x="842" y="41"/>
                    <a:pt x="702" y="47"/>
                  </a:cubicBezTo>
                  <a:cubicBezTo>
                    <a:pt x="692" y="49"/>
                    <a:pt x="682" y="50"/>
                    <a:pt x="672" y="53"/>
                  </a:cubicBezTo>
                  <a:cubicBezTo>
                    <a:pt x="660" y="56"/>
                    <a:pt x="636" y="65"/>
                    <a:pt x="636" y="65"/>
                  </a:cubicBezTo>
                  <a:cubicBezTo>
                    <a:pt x="614" y="98"/>
                    <a:pt x="637" y="72"/>
                    <a:pt x="606" y="89"/>
                  </a:cubicBezTo>
                  <a:cubicBezTo>
                    <a:pt x="593" y="96"/>
                    <a:pt x="570" y="113"/>
                    <a:pt x="570" y="113"/>
                  </a:cubicBezTo>
                  <a:cubicBezTo>
                    <a:pt x="568" y="119"/>
                    <a:pt x="570" y="129"/>
                    <a:pt x="564" y="131"/>
                  </a:cubicBezTo>
                  <a:cubicBezTo>
                    <a:pt x="543" y="136"/>
                    <a:pt x="535" y="92"/>
                    <a:pt x="528" y="83"/>
                  </a:cubicBezTo>
                  <a:cubicBezTo>
                    <a:pt x="519" y="72"/>
                    <a:pt x="471" y="52"/>
                    <a:pt x="456" y="47"/>
                  </a:cubicBezTo>
                  <a:cubicBezTo>
                    <a:pt x="432" y="49"/>
                    <a:pt x="401" y="36"/>
                    <a:pt x="384" y="53"/>
                  </a:cubicBezTo>
                  <a:cubicBezTo>
                    <a:pt x="367" y="70"/>
                    <a:pt x="380" y="101"/>
                    <a:pt x="378" y="125"/>
                  </a:cubicBezTo>
                  <a:cubicBezTo>
                    <a:pt x="370" y="218"/>
                    <a:pt x="372" y="206"/>
                    <a:pt x="282" y="215"/>
                  </a:cubicBezTo>
                  <a:cubicBezTo>
                    <a:pt x="241" y="229"/>
                    <a:pt x="234" y="274"/>
                    <a:pt x="222" y="311"/>
                  </a:cubicBezTo>
                  <a:cubicBezTo>
                    <a:pt x="218" y="323"/>
                    <a:pt x="221" y="340"/>
                    <a:pt x="210" y="347"/>
                  </a:cubicBezTo>
                  <a:cubicBezTo>
                    <a:pt x="178" y="368"/>
                    <a:pt x="110" y="407"/>
                    <a:pt x="72" y="407"/>
                  </a:cubicBezTo>
                </a:path>
              </a:pathLst>
            </a:custGeom>
            <a:solidFill>
              <a:srgbClr val="A55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773" name="Group 1046"/>
          <p:cNvGrpSpPr>
            <a:grpSpLocks noChangeAspect="1"/>
          </p:cNvGrpSpPr>
          <p:nvPr/>
        </p:nvGrpSpPr>
        <p:grpSpPr bwMode="auto">
          <a:xfrm>
            <a:off x="239713" y="1149350"/>
            <a:ext cx="8037512" cy="5459413"/>
            <a:chOff x="98" y="685"/>
            <a:chExt cx="6357" cy="4242"/>
          </a:xfrm>
        </p:grpSpPr>
        <p:sp>
          <p:nvSpPr>
            <p:cNvPr id="33441" name="Freeform 1047"/>
            <p:cNvSpPr>
              <a:spLocks noChangeAspect="1"/>
            </p:cNvSpPr>
            <p:nvPr/>
          </p:nvSpPr>
          <p:spPr bwMode="auto">
            <a:xfrm>
              <a:off x="748" y="1533"/>
              <a:ext cx="3052" cy="324"/>
            </a:xfrm>
            <a:custGeom>
              <a:avLst/>
              <a:gdLst>
                <a:gd name="T0" fmla="*/ 127 w 3052"/>
                <a:gd name="T1" fmla="*/ 169 h 324"/>
                <a:gd name="T2" fmla="*/ 223 w 3052"/>
                <a:gd name="T3" fmla="*/ 212 h 324"/>
                <a:gd name="T4" fmla="*/ 256 w 3052"/>
                <a:gd name="T5" fmla="*/ 174 h 324"/>
                <a:gd name="T6" fmla="*/ 319 w 3052"/>
                <a:gd name="T7" fmla="*/ 172 h 324"/>
                <a:gd name="T8" fmla="*/ 372 w 3052"/>
                <a:gd name="T9" fmla="*/ 174 h 324"/>
                <a:gd name="T10" fmla="*/ 428 w 3052"/>
                <a:gd name="T11" fmla="*/ 172 h 324"/>
                <a:gd name="T12" fmla="*/ 463 w 3052"/>
                <a:gd name="T13" fmla="*/ 157 h 324"/>
                <a:gd name="T14" fmla="*/ 498 w 3052"/>
                <a:gd name="T15" fmla="*/ 134 h 324"/>
                <a:gd name="T16" fmla="*/ 531 w 3052"/>
                <a:gd name="T17" fmla="*/ 116 h 324"/>
                <a:gd name="T18" fmla="*/ 564 w 3052"/>
                <a:gd name="T19" fmla="*/ 93 h 324"/>
                <a:gd name="T20" fmla="*/ 584 w 3052"/>
                <a:gd name="T21" fmla="*/ 73 h 324"/>
                <a:gd name="T22" fmla="*/ 605 w 3052"/>
                <a:gd name="T23" fmla="*/ 38 h 324"/>
                <a:gd name="T24" fmla="*/ 645 w 3052"/>
                <a:gd name="T25" fmla="*/ 7 h 324"/>
                <a:gd name="T26" fmla="*/ 713 w 3052"/>
                <a:gd name="T27" fmla="*/ 5 h 324"/>
                <a:gd name="T28" fmla="*/ 789 w 3052"/>
                <a:gd name="T29" fmla="*/ 15 h 324"/>
                <a:gd name="T30" fmla="*/ 991 w 3052"/>
                <a:gd name="T31" fmla="*/ 2 h 324"/>
                <a:gd name="T32" fmla="*/ 1098 w 3052"/>
                <a:gd name="T33" fmla="*/ 20 h 324"/>
                <a:gd name="T34" fmla="*/ 1237 w 3052"/>
                <a:gd name="T35" fmla="*/ 83 h 324"/>
                <a:gd name="T36" fmla="*/ 1247 w 3052"/>
                <a:gd name="T37" fmla="*/ 88 h 324"/>
                <a:gd name="T38" fmla="*/ 1259 w 3052"/>
                <a:gd name="T39" fmla="*/ 91 h 324"/>
                <a:gd name="T40" fmla="*/ 1335 w 3052"/>
                <a:gd name="T41" fmla="*/ 101 h 324"/>
                <a:gd name="T42" fmla="*/ 1419 w 3052"/>
                <a:gd name="T43" fmla="*/ 108 h 324"/>
                <a:gd name="T44" fmla="*/ 1671 w 3052"/>
                <a:gd name="T45" fmla="*/ 146 h 324"/>
                <a:gd name="T46" fmla="*/ 1790 w 3052"/>
                <a:gd name="T47" fmla="*/ 162 h 324"/>
                <a:gd name="T48" fmla="*/ 1909 w 3052"/>
                <a:gd name="T49" fmla="*/ 167 h 324"/>
                <a:gd name="T50" fmla="*/ 2025 w 3052"/>
                <a:gd name="T51" fmla="*/ 174 h 324"/>
                <a:gd name="T52" fmla="*/ 2074 w 3052"/>
                <a:gd name="T53" fmla="*/ 174 h 324"/>
                <a:gd name="T54" fmla="*/ 2096 w 3052"/>
                <a:gd name="T55" fmla="*/ 169 h 324"/>
                <a:gd name="T56" fmla="*/ 2139 w 3052"/>
                <a:gd name="T57" fmla="*/ 169 h 324"/>
                <a:gd name="T58" fmla="*/ 2195 w 3052"/>
                <a:gd name="T59" fmla="*/ 197 h 324"/>
                <a:gd name="T60" fmla="*/ 2220 w 3052"/>
                <a:gd name="T61" fmla="*/ 217 h 324"/>
                <a:gd name="T62" fmla="*/ 2235 w 3052"/>
                <a:gd name="T63" fmla="*/ 227 h 324"/>
                <a:gd name="T64" fmla="*/ 2288 w 3052"/>
                <a:gd name="T65" fmla="*/ 232 h 324"/>
                <a:gd name="T66" fmla="*/ 2347 w 3052"/>
                <a:gd name="T67" fmla="*/ 230 h 324"/>
                <a:gd name="T68" fmla="*/ 2395 w 3052"/>
                <a:gd name="T69" fmla="*/ 253 h 324"/>
                <a:gd name="T70" fmla="*/ 2425 w 3052"/>
                <a:gd name="T71" fmla="*/ 278 h 324"/>
                <a:gd name="T72" fmla="*/ 2473 w 3052"/>
                <a:gd name="T73" fmla="*/ 303 h 324"/>
                <a:gd name="T74" fmla="*/ 2544 w 3052"/>
                <a:gd name="T75" fmla="*/ 321 h 324"/>
                <a:gd name="T76" fmla="*/ 2579 w 3052"/>
                <a:gd name="T77" fmla="*/ 321 h 324"/>
                <a:gd name="T78" fmla="*/ 2615 w 3052"/>
                <a:gd name="T79" fmla="*/ 313 h 324"/>
                <a:gd name="T80" fmla="*/ 2675 w 3052"/>
                <a:gd name="T81" fmla="*/ 298 h 324"/>
                <a:gd name="T82" fmla="*/ 2728 w 3052"/>
                <a:gd name="T83" fmla="*/ 283 h 324"/>
                <a:gd name="T84" fmla="*/ 2792 w 3052"/>
                <a:gd name="T85" fmla="*/ 278 h 324"/>
                <a:gd name="T86" fmla="*/ 2867 w 3052"/>
                <a:gd name="T87" fmla="*/ 268 h 324"/>
                <a:gd name="T88" fmla="*/ 2923 w 3052"/>
                <a:gd name="T89" fmla="*/ 240 h 324"/>
                <a:gd name="T90" fmla="*/ 2966 w 3052"/>
                <a:gd name="T91" fmla="*/ 238 h 324"/>
                <a:gd name="T92" fmla="*/ 3022 w 3052"/>
                <a:gd name="T93" fmla="*/ 222 h 324"/>
                <a:gd name="T94" fmla="*/ 3049 w 3052"/>
                <a:gd name="T95" fmla="*/ 167 h 324"/>
                <a:gd name="T96" fmla="*/ 3037 w 3052"/>
                <a:gd name="T97" fmla="*/ 111 h 324"/>
                <a:gd name="T98" fmla="*/ 3047 w 3052"/>
                <a:gd name="T99" fmla="*/ 38 h 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52"/>
                <a:gd name="T151" fmla="*/ 0 h 324"/>
                <a:gd name="T152" fmla="*/ 3052 w 3052"/>
                <a:gd name="T153" fmla="*/ 324 h 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52" h="324">
                  <a:moveTo>
                    <a:pt x="0" y="40"/>
                  </a:moveTo>
                  <a:lnTo>
                    <a:pt x="63" y="119"/>
                  </a:lnTo>
                  <a:lnTo>
                    <a:pt x="76" y="162"/>
                  </a:lnTo>
                  <a:lnTo>
                    <a:pt x="127" y="169"/>
                  </a:lnTo>
                  <a:lnTo>
                    <a:pt x="142" y="225"/>
                  </a:lnTo>
                  <a:lnTo>
                    <a:pt x="213" y="235"/>
                  </a:lnTo>
                  <a:lnTo>
                    <a:pt x="218" y="222"/>
                  </a:lnTo>
                  <a:lnTo>
                    <a:pt x="223" y="212"/>
                  </a:lnTo>
                  <a:lnTo>
                    <a:pt x="228" y="202"/>
                  </a:lnTo>
                  <a:lnTo>
                    <a:pt x="235" y="192"/>
                  </a:lnTo>
                  <a:lnTo>
                    <a:pt x="243" y="182"/>
                  </a:lnTo>
                  <a:lnTo>
                    <a:pt x="256" y="174"/>
                  </a:lnTo>
                  <a:lnTo>
                    <a:pt x="268" y="172"/>
                  </a:lnTo>
                  <a:lnTo>
                    <a:pt x="286" y="169"/>
                  </a:lnTo>
                  <a:lnTo>
                    <a:pt x="301" y="172"/>
                  </a:lnTo>
                  <a:lnTo>
                    <a:pt x="319" y="172"/>
                  </a:lnTo>
                  <a:lnTo>
                    <a:pt x="334" y="172"/>
                  </a:lnTo>
                  <a:lnTo>
                    <a:pt x="347" y="174"/>
                  </a:lnTo>
                  <a:lnTo>
                    <a:pt x="362" y="174"/>
                  </a:lnTo>
                  <a:lnTo>
                    <a:pt x="372" y="174"/>
                  </a:lnTo>
                  <a:lnTo>
                    <a:pt x="385" y="174"/>
                  </a:lnTo>
                  <a:lnTo>
                    <a:pt x="395" y="174"/>
                  </a:lnTo>
                  <a:lnTo>
                    <a:pt x="412" y="172"/>
                  </a:lnTo>
                  <a:lnTo>
                    <a:pt x="428" y="172"/>
                  </a:lnTo>
                  <a:lnTo>
                    <a:pt x="440" y="169"/>
                  </a:lnTo>
                  <a:lnTo>
                    <a:pt x="448" y="164"/>
                  </a:lnTo>
                  <a:lnTo>
                    <a:pt x="455" y="162"/>
                  </a:lnTo>
                  <a:lnTo>
                    <a:pt x="463" y="157"/>
                  </a:lnTo>
                  <a:lnTo>
                    <a:pt x="471" y="149"/>
                  </a:lnTo>
                  <a:lnTo>
                    <a:pt x="483" y="144"/>
                  </a:lnTo>
                  <a:lnTo>
                    <a:pt x="491" y="139"/>
                  </a:lnTo>
                  <a:lnTo>
                    <a:pt x="498" y="134"/>
                  </a:lnTo>
                  <a:lnTo>
                    <a:pt x="506" y="131"/>
                  </a:lnTo>
                  <a:lnTo>
                    <a:pt x="514" y="126"/>
                  </a:lnTo>
                  <a:lnTo>
                    <a:pt x="521" y="121"/>
                  </a:lnTo>
                  <a:lnTo>
                    <a:pt x="531" y="116"/>
                  </a:lnTo>
                  <a:lnTo>
                    <a:pt x="544" y="108"/>
                  </a:lnTo>
                  <a:lnTo>
                    <a:pt x="557" y="101"/>
                  </a:lnTo>
                  <a:lnTo>
                    <a:pt x="559" y="96"/>
                  </a:lnTo>
                  <a:lnTo>
                    <a:pt x="564" y="93"/>
                  </a:lnTo>
                  <a:lnTo>
                    <a:pt x="569" y="88"/>
                  </a:lnTo>
                  <a:lnTo>
                    <a:pt x="574" y="83"/>
                  </a:lnTo>
                  <a:lnTo>
                    <a:pt x="579" y="78"/>
                  </a:lnTo>
                  <a:lnTo>
                    <a:pt x="584" y="73"/>
                  </a:lnTo>
                  <a:lnTo>
                    <a:pt x="589" y="68"/>
                  </a:lnTo>
                  <a:lnTo>
                    <a:pt x="592" y="63"/>
                  </a:lnTo>
                  <a:lnTo>
                    <a:pt x="597" y="48"/>
                  </a:lnTo>
                  <a:lnTo>
                    <a:pt x="605" y="38"/>
                  </a:lnTo>
                  <a:lnTo>
                    <a:pt x="615" y="27"/>
                  </a:lnTo>
                  <a:lnTo>
                    <a:pt x="622" y="20"/>
                  </a:lnTo>
                  <a:lnTo>
                    <a:pt x="635" y="12"/>
                  </a:lnTo>
                  <a:lnTo>
                    <a:pt x="645" y="7"/>
                  </a:lnTo>
                  <a:lnTo>
                    <a:pt x="660" y="5"/>
                  </a:lnTo>
                  <a:lnTo>
                    <a:pt x="675" y="0"/>
                  </a:lnTo>
                  <a:lnTo>
                    <a:pt x="693" y="2"/>
                  </a:lnTo>
                  <a:lnTo>
                    <a:pt x="713" y="5"/>
                  </a:lnTo>
                  <a:lnTo>
                    <a:pt x="733" y="7"/>
                  </a:lnTo>
                  <a:lnTo>
                    <a:pt x="751" y="10"/>
                  </a:lnTo>
                  <a:lnTo>
                    <a:pt x="771" y="12"/>
                  </a:lnTo>
                  <a:lnTo>
                    <a:pt x="789" y="15"/>
                  </a:lnTo>
                  <a:lnTo>
                    <a:pt x="809" y="15"/>
                  </a:lnTo>
                  <a:lnTo>
                    <a:pt x="827" y="17"/>
                  </a:lnTo>
                  <a:lnTo>
                    <a:pt x="969" y="2"/>
                  </a:lnTo>
                  <a:lnTo>
                    <a:pt x="991" y="2"/>
                  </a:lnTo>
                  <a:lnTo>
                    <a:pt x="1017" y="5"/>
                  </a:lnTo>
                  <a:lnTo>
                    <a:pt x="1042" y="10"/>
                  </a:lnTo>
                  <a:lnTo>
                    <a:pt x="1070" y="15"/>
                  </a:lnTo>
                  <a:lnTo>
                    <a:pt x="1098" y="20"/>
                  </a:lnTo>
                  <a:lnTo>
                    <a:pt x="1125" y="25"/>
                  </a:lnTo>
                  <a:lnTo>
                    <a:pt x="1153" y="32"/>
                  </a:lnTo>
                  <a:lnTo>
                    <a:pt x="1176" y="38"/>
                  </a:lnTo>
                  <a:lnTo>
                    <a:pt x="1237" y="83"/>
                  </a:lnTo>
                  <a:lnTo>
                    <a:pt x="1239" y="83"/>
                  </a:lnTo>
                  <a:lnTo>
                    <a:pt x="1242" y="86"/>
                  </a:lnTo>
                  <a:lnTo>
                    <a:pt x="1244" y="86"/>
                  </a:lnTo>
                  <a:lnTo>
                    <a:pt x="1247" y="88"/>
                  </a:lnTo>
                  <a:lnTo>
                    <a:pt x="1249" y="88"/>
                  </a:lnTo>
                  <a:lnTo>
                    <a:pt x="1252" y="88"/>
                  </a:lnTo>
                  <a:lnTo>
                    <a:pt x="1254" y="91"/>
                  </a:lnTo>
                  <a:lnTo>
                    <a:pt x="1259" y="91"/>
                  </a:lnTo>
                  <a:lnTo>
                    <a:pt x="1277" y="93"/>
                  </a:lnTo>
                  <a:lnTo>
                    <a:pt x="1295" y="98"/>
                  </a:lnTo>
                  <a:lnTo>
                    <a:pt x="1315" y="98"/>
                  </a:lnTo>
                  <a:lnTo>
                    <a:pt x="1335" y="101"/>
                  </a:lnTo>
                  <a:lnTo>
                    <a:pt x="1355" y="103"/>
                  </a:lnTo>
                  <a:lnTo>
                    <a:pt x="1378" y="106"/>
                  </a:lnTo>
                  <a:lnTo>
                    <a:pt x="1398" y="106"/>
                  </a:lnTo>
                  <a:lnTo>
                    <a:pt x="1419" y="108"/>
                  </a:lnTo>
                  <a:lnTo>
                    <a:pt x="1583" y="134"/>
                  </a:lnTo>
                  <a:lnTo>
                    <a:pt x="1613" y="136"/>
                  </a:lnTo>
                  <a:lnTo>
                    <a:pt x="1641" y="141"/>
                  </a:lnTo>
                  <a:lnTo>
                    <a:pt x="1671" y="146"/>
                  </a:lnTo>
                  <a:lnTo>
                    <a:pt x="1702" y="151"/>
                  </a:lnTo>
                  <a:lnTo>
                    <a:pt x="1730" y="157"/>
                  </a:lnTo>
                  <a:lnTo>
                    <a:pt x="1760" y="159"/>
                  </a:lnTo>
                  <a:lnTo>
                    <a:pt x="1790" y="162"/>
                  </a:lnTo>
                  <a:lnTo>
                    <a:pt x="1818" y="164"/>
                  </a:lnTo>
                  <a:lnTo>
                    <a:pt x="1848" y="164"/>
                  </a:lnTo>
                  <a:lnTo>
                    <a:pt x="1879" y="167"/>
                  </a:lnTo>
                  <a:lnTo>
                    <a:pt x="1909" y="167"/>
                  </a:lnTo>
                  <a:lnTo>
                    <a:pt x="1937" y="169"/>
                  </a:lnTo>
                  <a:lnTo>
                    <a:pt x="1965" y="172"/>
                  </a:lnTo>
                  <a:lnTo>
                    <a:pt x="1995" y="172"/>
                  </a:lnTo>
                  <a:lnTo>
                    <a:pt x="2025" y="174"/>
                  </a:lnTo>
                  <a:lnTo>
                    <a:pt x="2061" y="177"/>
                  </a:lnTo>
                  <a:lnTo>
                    <a:pt x="2063" y="177"/>
                  </a:lnTo>
                  <a:lnTo>
                    <a:pt x="2068" y="174"/>
                  </a:lnTo>
                  <a:lnTo>
                    <a:pt x="2074" y="174"/>
                  </a:lnTo>
                  <a:lnTo>
                    <a:pt x="2079" y="174"/>
                  </a:lnTo>
                  <a:lnTo>
                    <a:pt x="2084" y="172"/>
                  </a:lnTo>
                  <a:lnTo>
                    <a:pt x="2091" y="172"/>
                  </a:lnTo>
                  <a:lnTo>
                    <a:pt x="2096" y="169"/>
                  </a:lnTo>
                  <a:lnTo>
                    <a:pt x="2104" y="169"/>
                  </a:lnTo>
                  <a:lnTo>
                    <a:pt x="2114" y="167"/>
                  </a:lnTo>
                  <a:lnTo>
                    <a:pt x="2127" y="167"/>
                  </a:lnTo>
                  <a:lnTo>
                    <a:pt x="2139" y="169"/>
                  </a:lnTo>
                  <a:lnTo>
                    <a:pt x="2152" y="174"/>
                  </a:lnTo>
                  <a:lnTo>
                    <a:pt x="2167" y="179"/>
                  </a:lnTo>
                  <a:lnTo>
                    <a:pt x="2180" y="187"/>
                  </a:lnTo>
                  <a:lnTo>
                    <a:pt x="2195" y="197"/>
                  </a:lnTo>
                  <a:lnTo>
                    <a:pt x="2210" y="210"/>
                  </a:lnTo>
                  <a:lnTo>
                    <a:pt x="2213" y="212"/>
                  </a:lnTo>
                  <a:lnTo>
                    <a:pt x="2218" y="215"/>
                  </a:lnTo>
                  <a:lnTo>
                    <a:pt x="2220" y="217"/>
                  </a:lnTo>
                  <a:lnTo>
                    <a:pt x="2223" y="220"/>
                  </a:lnTo>
                  <a:lnTo>
                    <a:pt x="2228" y="222"/>
                  </a:lnTo>
                  <a:lnTo>
                    <a:pt x="2230" y="225"/>
                  </a:lnTo>
                  <a:lnTo>
                    <a:pt x="2235" y="227"/>
                  </a:lnTo>
                  <a:lnTo>
                    <a:pt x="2240" y="230"/>
                  </a:lnTo>
                  <a:lnTo>
                    <a:pt x="2256" y="232"/>
                  </a:lnTo>
                  <a:lnTo>
                    <a:pt x="2273" y="235"/>
                  </a:lnTo>
                  <a:lnTo>
                    <a:pt x="2288" y="232"/>
                  </a:lnTo>
                  <a:lnTo>
                    <a:pt x="2301" y="230"/>
                  </a:lnTo>
                  <a:lnTo>
                    <a:pt x="2316" y="230"/>
                  </a:lnTo>
                  <a:lnTo>
                    <a:pt x="2331" y="227"/>
                  </a:lnTo>
                  <a:lnTo>
                    <a:pt x="2347" y="230"/>
                  </a:lnTo>
                  <a:lnTo>
                    <a:pt x="2364" y="235"/>
                  </a:lnTo>
                  <a:lnTo>
                    <a:pt x="2377" y="240"/>
                  </a:lnTo>
                  <a:lnTo>
                    <a:pt x="2387" y="245"/>
                  </a:lnTo>
                  <a:lnTo>
                    <a:pt x="2395" y="253"/>
                  </a:lnTo>
                  <a:lnTo>
                    <a:pt x="2402" y="260"/>
                  </a:lnTo>
                  <a:lnTo>
                    <a:pt x="2410" y="265"/>
                  </a:lnTo>
                  <a:lnTo>
                    <a:pt x="2417" y="273"/>
                  </a:lnTo>
                  <a:lnTo>
                    <a:pt x="2425" y="278"/>
                  </a:lnTo>
                  <a:lnTo>
                    <a:pt x="2430" y="286"/>
                  </a:lnTo>
                  <a:lnTo>
                    <a:pt x="2440" y="291"/>
                  </a:lnTo>
                  <a:lnTo>
                    <a:pt x="2455" y="298"/>
                  </a:lnTo>
                  <a:lnTo>
                    <a:pt x="2473" y="303"/>
                  </a:lnTo>
                  <a:lnTo>
                    <a:pt x="2491" y="308"/>
                  </a:lnTo>
                  <a:lnTo>
                    <a:pt x="2508" y="313"/>
                  </a:lnTo>
                  <a:lnTo>
                    <a:pt x="2529" y="319"/>
                  </a:lnTo>
                  <a:lnTo>
                    <a:pt x="2544" y="321"/>
                  </a:lnTo>
                  <a:lnTo>
                    <a:pt x="2559" y="324"/>
                  </a:lnTo>
                  <a:lnTo>
                    <a:pt x="2564" y="324"/>
                  </a:lnTo>
                  <a:lnTo>
                    <a:pt x="2572" y="321"/>
                  </a:lnTo>
                  <a:lnTo>
                    <a:pt x="2579" y="321"/>
                  </a:lnTo>
                  <a:lnTo>
                    <a:pt x="2587" y="319"/>
                  </a:lnTo>
                  <a:lnTo>
                    <a:pt x="2597" y="319"/>
                  </a:lnTo>
                  <a:lnTo>
                    <a:pt x="2604" y="316"/>
                  </a:lnTo>
                  <a:lnTo>
                    <a:pt x="2615" y="313"/>
                  </a:lnTo>
                  <a:lnTo>
                    <a:pt x="2625" y="311"/>
                  </a:lnTo>
                  <a:lnTo>
                    <a:pt x="2642" y="306"/>
                  </a:lnTo>
                  <a:lnTo>
                    <a:pt x="2660" y="301"/>
                  </a:lnTo>
                  <a:lnTo>
                    <a:pt x="2675" y="298"/>
                  </a:lnTo>
                  <a:lnTo>
                    <a:pt x="2690" y="293"/>
                  </a:lnTo>
                  <a:lnTo>
                    <a:pt x="2703" y="288"/>
                  </a:lnTo>
                  <a:lnTo>
                    <a:pt x="2716" y="286"/>
                  </a:lnTo>
                  <a:lnTo>
                    <a:pt x="2728" y="283"/>
                  </a:lnTo>
                  <a:lnTo>
                    <a:pt x="2741" y="278"/>
                  </a:lnTo>
                  <a:lnTo>
                    <a:pt x="2759" y="275"/>
                  </a:lnTo>
                  <a:lnTo>
                    <a:pt x="2776" y="275"/>
                  </a:lnTo>
                  <a:lnTo>
                    <a:pt x="2792" y="278"/>
                  </a:lnTo>
                  <a:lnTo>
                    <a:pt x="2809" y="278"/>
                  </a:lnTo>
                  <a:lnTo>
                    <a:pt x="2827" y="278"/>
                  </a:lnTo>
                  <a:lnTo>
                    <a:pt x="2847" y="275"/>
                  </a:lnTo>
                  <a:lnTo>
                    <a:pt x="2867" y="268"/>
                  </a:lnTo>
                  <a:lnTo>
                    <a:pt x="2893" y="253"/>
                  </a:lnTo>
                  <a:lnTo>
                    <a:pt x="2903" y="248"/>
                  </a:lnTo>
                  <a:lnTo>
                    <a:pt x="2913" y="243"/>
                  </a:lnTo>
                  <a:lnTo>
                    <a:pt x="2923" y="240"/>
                  </a:lnTo>
                  <a:lnTo>
                    <a:pt x="2933" y="238"/>
                  </a:lnTo>
                  <a:lnTo>
                    <a:pt x="2946" y="238"/>
                  </a:lnTo>
                  <a:lnTo>
                    <a:pt x="2956" y="238"/>
                  </a:lnTo>
                  <a:lnTo>
                    <a:pt x="2966" y="238"/>
                  </a:lnTo>
                  <a:lnTo>
                    <a:pt x="2974" y="235"/>
                  </a:lnTo>
                  <a:lnTo>
                    <a:pt x="2991" y="235"/>
                  </a:lnTo>
                  <a:lnTo>
                    <a:pt x="3006" y="230"/>
                  </a:lnTo>
                  <a:lnTo>
                    <a:pt x="3022" y="222"/>
                  </a:lnTo>
                  <a:lnTo>
                    <a:pt x="3034" y="212"/>
                  </a:lnTo>
                  <a:lnTo>
                    <a:pt x="3042" y="200"/>
                  </a:lnTo>
                  <a:lnTo>
                    <a:pt x="3047" y="184"/>
                  </a:lnTo>
                  <a:lnTo>
                    <a:pt x="3049" y="167"/>
                  </a:lnTo>
                  <a:lnTo>
                    <a:pt x="3044" y="149"/>
                  </a:lnTo>
                  <a:lnTo>
                    <a:pt x="3042" y="136"/>
                  </a:lnTo>
                  <a:lnTo>
                    <a:pt x="3039" y="124"/>
                  </a:lnTo>
                  <a:lnTo>
                    <a:pt x="3037" y="111"/>
                  </a:lnTo>
                  <a:lnTo>
                    <a:pt x="3037" y="96"/>
                  </a:lnTo>
                  <a:lnTo>
                    <a:pt x="3037" y="81"/>
                  </a:lnTo>
                  <a:lnTo>
                    <a:pt x="3042" y="60"/>
                  </a:lnTo>
                  <a:lnTo>
                    <a:pt x="3047" y="38"/>
                  </a:lnTo>
                  <a:lnTo>
                    <a:pt x="3052" y="7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2" name="Freeform 1048"/>
            <p:cNvSpPr>
              <a:spLocks noChangeAspect="1"/>
            </p:cNvSpPr>
            <p:nvPr/>
          </p:nvSpPr>
          <p:spPr bwMode="auto">
            <a:xfrm>
              <a:off x="963" y="986"/>
              <a:ext cx="3686" cy="3397"/>
            </a:xfrm>
            <a:custGeom>
              <a:avLst/>
              <a:gdLst>
                <a:gd name="T0" fmla="*/ 3575 w 3686"/>
                <a:gd name="T1" fmla="*/ 180 h 3397"/>
                <a:gd name="T2" fmla="*/ 3504 w 3686"/>
                <a:gd name="T3" fmla="*/ 268 h 3397"/>
                <a:gd name="T4" fmla="*/ 3393 w 3686"/>
                <a:gd name="T5" fmla="*/ 319 h 3397"/>
                <a:gd name="T6" fmla="*/ 3302 w 3686"/>
                <a:gd name="T7" fmla="*/ 352 h 3397"/>
                <a:gd name="T8" fmla="*/ 3181 w 3686"/>
                <a:gd name="T9" fmla="*/ 359 h 3397"/>
                <a:gd name="T10" fmla="*/ 3120 w 3686"/>
                <a:gd name="T11" fmla="*/ 395 h 3397"/>
                <a:gd name="T12" fmla="*/ 3019 w 3686"/>
                <a:gd name="T13" fmla="*/ 509 h 3397"/>
                <a:gd name="T14" fmla="*/ 2948 w 3686"/>
                <a:gd name="T15" fmla="*/ 529 h 3397"/>
                <a:gd name="T16" fmla="*/ 2920 w 3686"/>
                <a:gd name="T17" fmla="*/ 531 h 3397"/>
                <a:gd name="T18" fmla="*/ 2845 w 3686"/>
                <a:gd name="T19" fmla="*/ 623 h 3397"/>
                <a:gd name="T20" fmla="*/ 2845 w 3686"/>
                <a:gd name="T21" fmla="*/ 759 h 3397"/>
                <a:gd name="T22" fmla="*/ 2756 w 3686"/>
                <a:gd name="T23" fmla="*/ 805 h 3397"/>
                <a:gd name="T24" fmla="*/ 2675 w 3686"/>
                <a:gd name="T25" fmla="*/ 822 h 3397"/>
                <a:gd name="T26" fmla="*/ 2589 w 3686"/>
                <a:gd name="T27" fmla="*/ 840 h 3397"/>
                <a:gd name="T28" fmla="*/ 2303 w 3686"/>
                <a:gd name="T29" fmla="*/ 911 h 3397"/>
                <a:gd name="T30" fmla="*/ 2172 w 3686"/>
                <a:gd name="T31" fmla="*/ 822 h 3397"/>
                <a:gd name="T32" fmla="*/ 2043 w 3686"/>
                <a:gd name="T33" fmla="*/ 810 h 3397"/>
                <a:gd name="T34" fmla="*/ 1965 w 3686"/>
                <a:gd name="T35" fmla="*/ 767 h 3397"/>
                <a:gd name="T36" fmla="*/ 1914 w 3686"/>
                <a:gd name="T37" fmla="*/ 736 h 3397"/>
                <a:gd name="T38" fmla="*/ 1843 w 3686"/>
                <a:gd name="T39" fmla="*/ 747 h 3397"/>
                <a:gd name="T40" fmla="*/ 1760 w 3686"/>
                <a:gd name="T41" fmla="*/ 744 h 3397"/>
                <a:gd name="T42" fmla="*/ 1628 w 3686"/>
                <a:gd name="T43" fmla="*/ 734 h 3397"/>
                <a:gd name="T44" fmla="*/ 1545 w 3686"/>
                <a:gd name="T45" fmla="*/ 726 h 3397"/>
                <a:gd name="T46" fmla="*/ 1462 w 3686"/>
                <a:gd name="T47" fmla="*/ 716 h 3397"/>
                <a:gd name="T48" fmla="*/ 1388 w 3686"/>
                <a:gd name="T49" fmla="*/ 709 h 3397"/>
                <a:gd name="T50" fmla="*/ 1173 w 3686"/>
                <a:gd name="T51" fmla="*/ 686 h 3397"/>
                <a:gd name="T52" fmla="*/ 1034 w 3686"/>
                <a:gd name="T53" fmla="*/ 668 h 3397"/>
                <a:gd name="T54" fmla="*/ 984 w 3686"/>
                <a:gd name="T55" fmla="*/ 640 h 3397"/>
                <a:gd name="T56" fmla="*/ 615 w 3686"/>
                <a:gd name="T57" fmla="*/ 590 h 3397"/>
                <a:gd name="T58" fmla="*/ 384 w 3686"/>
                <a:gd name="T59" fmla="*/ 635 h 3397"/>
                <a:gd name="T60" fmla="*/ 283 w 3686"/>
                <a:gd name="T61" fmla="*/ 709 h 3397"/>
                <a:gd name="T62" fmla="*/ 182 w 3686"/>
                <a:gd name="T63" fmla="*/ 741 h 3397"/>
                <a:gd name="T64" fmla="*/ 84 w 3686"/>
                <a:gd name="T65" fmla="*/ 739 h 3397"/>
                <a:gd name="T66" fmla="*/ 38 w 3686"/>
                <a:gd name="T67" fmla="*/ 754 h 3397"/>
                <a:gd name="T68" fmla="*/ 8 w 3686"/>
                <a:gd name="T69" fmla="*/ 876 h 3397"/>
                <a:gd name="T70" fmla="*/ 0 w 3686"/>
                <a:gd name="T71" fmla="*/ 936 h 3397"/>
                <a:gd name="T72" fmla="*/ 13 w 3686"/>
                <a:gd name="T73" fmla="*/ 977 h 3397"/>
                <a:gd name="T74" fmla="*/ 68 w 3686"/>
                <a:gd name="T75" fmla="*/ 1028 h 3397"/>
                <a:gd name="T76" fmla="*/ 372 w 3686"/>
                <a:gd name="T77" fmla="*/ 1273 h 3397"/>
                <a:gd name="T78" fmla="*/ 554 w 3686"/>
                <a:gd name="T79" fmla="*/ 1367 h 3397"/>
                <a:gd name="T80" fmla="*/ 594 w 3686"/>
                <a:gd name="T81" fmla="*/ 1387 h 3397"/>
                <a:gd name="T82" fmla="*/ 675 w 3686"/>
                <a:gd name="T83" fmla="*/ 1508 h 3397"/>
                <a:gd name="T84" fmla="*/ 718 w 3686"/>
                <a:gd name="T85" fmla="*/ 1600 h 3397"/>
                <a:gd name="T86" fmla="*/ 766 w 3686"/>
                <a:gd name="T87" fmla="*/ 1640 h 3397"/>
                <a:gd name="T88" fmla="*/ 819 w 3686"/>
                <a:gd name="T89" fmla="*/ 1726 h 3397"/>
                <a:gd name="T90" fmla="*/ 857 w 3686"/>
                <a:gd name="T91" fmla="*/ 1815 h 3397"/>
                <a:gd name="T92" fmla="*/ 852 w 3686"/>
                <a:gd name="T93" fmla="*/ 1883 h 3397"/>
                <a:gd name="T94" fmla="*/ 822 w 3686"/>
                <a:gd name="T95" fmla="*/ 2010 h 3397"/>
                <a:gd name="T96" fmla="*/ 786 w 3686"/>
                <a:gd name="T97" fmla="*/ 2081 h 3397"/>
                <a:gd name="T98" fmla="*/ 738 w 3686"/>
                <a:gd name="T99" fmla="*/ 2286 h 3397"/>
                <a:gd name="T100" fmla="*/ 688 w 3686"/>
                <a:gd name="T101" fmla="*/ 2417 h 3397"/>
                <a:gd name="T102" fmla="*/ 615 w 3686"/>
                <a:gd name="T103" fmla="*/ 2450 h 3397"/>
                <a:gd name="T104" fmla="*/ 501 w 3686"/>
                <a:gd name="T105" fmla="*/ 2556 h 3397"/>
                <a:gd name="T106" fmla="*/ 382 w 3686"/>
                <a:gd name="T107" fmla="*/ 2703 h 3397"/>
                <a:gd name="T108" fmla="*/ 357 w 3686"/>
                <a:gd name="T109" fmla="*/ 2759 h 3397"/>
                <a:gd name="T110" fmla="*/ 362 w 3686"/>
                <a:gd name="T111" fmla="*/ 2832 h 3397"/>
                <a:gd name="T112" fmla="*/ 438 w 3686"/>
                <a:gd name="T113" fmla="*/ 2929 h 3397"/>
                <a:gd name="T114" fmla="*/ 470 w 3686"/>
                <a:gd name="T115" fmla="*/ 2967 h 3397"/>
                <a:gd name="T116" fmla="*/ 539 w 3686"/>
                <a:gd name="T117" fmla="*/ 3015 h 3397"/>
                <a:gd name="T118" fmla="*/ 594 w 3686"/>
                <a:gd name="T119" fmla="*/ 3088 h 3397"/>
                <a:gd name="T120" fmla="*/ 627 w 3686"/>
                <a:gd name="T121" fmla="*/ 3108 h 3397"/>
                <a:gd name="T122" fmla="*/ 695 w 3686"/>
                <a:gd name="T123" fmla="*/ 3192 h 33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86"/>
                <a:gd name="T187" fmla="*/ 0 h 3397"/>
                <a:gd name="T188" fmla="*/ 3686 w 3686"/>
                <a:gd name="T189" fmla="*/ 3397 h 33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86" h="3397">
                  <a:moveTo>
                    <a:pt x="3686" y="0"/>
                  </a:moveTo>
                  <a:lnTo>
                    <a:pt x="3679" y="10"/>
                  </a:lnTo>
                  <a:lnTo>
                    <a:pt x="3661" y="35"/>
                  </a:lnTo>
                  <a:lnTo>
                    <a:pt x="3641" y="68"/>
                  </a:lnTo>
                  <a:lnTo>
                    <a:pt x="3618" y="106"/>
                  </a:lnTo>
                  <a:lnTo>
                    <a:pt x="3595" y="144"/>
                  </a:lnTo>
                  <a:lnTo>
                    <a:pt x="3575" y="180"/>
                  </a:lnTo>
                  <a:lnTo>
                    <a:pt x="3558" y="207"/>
                  </a:lnTo>
                  <a:lnTo>
                    <a:pt x="3547" y="223"/>
                  </a:lnTo>
                  <a:lnTo>
                    <a:pt x="3542" y="233"/>
                  </a:lnTo>
                  <a:lnTo>
                    <a:pt x="3535" y="243"/>
                  </a:lnTo>
                  <a:lnTo>
                    <a:pt x="3525" y="250"/>
                  </a:lnTo>
                  <a:lnTo>
                    <a:pt x="3515" y="261"/>
                  </a:lnTo>
                  <a:lnTo>
                    <a:pt x="3504" y="268"/>
                  </a:lnTo>
                  <a:lnTo>
                    <a:pt x="3489" y="278"/>
                  </a:lnTo>
                  <a:lnTo>
                    <a:pt x="3472" y="286"/>
                  </a:lnTo>
                  <a:lnTo>
                    <a:pt x="3451" y="296"/>
                  </a:lnTo>
                  <a:lnTo>
                    <a:pt x="3436" y="301"/>
                  </a:lnTo>
                  <a:lnTo>
                    <a:pt x="3418" y="309"/>
                  </a:lnTo>
                  <a:lnTo>
                    <a:pt x="3406" y="314"/>
                  </a:lnTo>
                  <a:lnTo>
                    <a:pt x="3393" y="319"/>
                  </a:lnTo>
                  <a:lnTo>
                    <a:pt x="3381" y="324"/>
                  </a:lnTo>
                  <a:lnTo>
                    <a:pt x="3370" y="329"/>
                  </a:lnTo>
                  <a:lnTo>
                    <a:pt x="3363" y="334"/>
                  </a:lnTo>
                  <a:lnTo>
                    <a:pt x="3358" y="336"/>
                  </a:lnTo>
                  <a:lnTo>
                    <a:pt x="3343" y="342"/>
                  </a:lnTo>
                  <a:lnTo>
                    <a:pt x="3322" y="347"/>
                  </a:lnTo>
                  <a:lnTo>
                    <a:pt x="3302" y="352"/>
                  </a:lnTo>
                  <a:lnTo>
                    <a:pt x="3279" y="354"/>
                  </a:lnTo>
                  <a:lnTo>
                    <a:pt x="3259" y="354"/>
                  </a:lnTo>
                  <a:lnTo>
                    <a:pt x="3236" y="357"/>
                  </a:lnTo>
                  <a:lnTo>
                    <a:pt x="3214" y="357"/>
                  </a:lnTo>
                  <a:lnTo>
                    <a:pt x="3193" y="357"/>
                  </a:lnTo>
                  <a:lnTo>
                    <a:pt x="3186" y="357"/>
                  </a:lnTo>
                  <a:lnTo>
                    <a:pt x="3181" y="359"/>
                  </a:lnTo>
                  <a:lnTo>
                    <a:pt x="3171" y="362"/>
                  </a:lnTo>
                  <a:lnTo>
                    <a:pt x="3163" y="364"/>
                  </a:lnTo>
                  <a:lnTo>
                    <a:pt x="3156" y="367"/>
                  </a:lnTo>
                  <a:lnTo>
                    <a:pt x="3148" y="369"/>
                  </a:lnTo>
                  <a:lnTo>
                    <a:pt x="3143" y="374"/>
                  </a:lnTo>
                  <a:lnTo>
                    <a:pt x="3138" y="379"/>
                  </a:lnTo>
                  <a:lnTo>
                    <a:pt x="3120" y="395"/>
                  </a:lnTo>
                  <a:lnTo>
                    <a:pt x="3105" y="412"/>
                  </a:lnTo>
                  <a:lnTo>
                    <a:pt x="3092" y="430"/>
                  </a:lnTo>
                  <a:lnTo>
                    <a:pt x="3080" y="448"/>
                  </a:lnTo>
                  <a:lnTo>
                    <a:pt x="3065" y="463"/>
                  </a:lnTo>
                  <a:lnTo>
                    <a:pt x="3052" y="481"/>
                  </a:lnTo>
                  <a:lnTo>
                    <a:pt x="3037" y="496"/>
                  </a:lnTo>
                  <a:lnTo>
                    <a:pt x="3019" y="509"/>
                  </a:lnTo>
                  <a:lnTo>
                    <a:pt x="3011" y="516"/>
                  </a:lnTo>
                  <a:lnTo>
                    <a:pt x="3001" y="519"/>
                  </a:lnTo>
                  <a:lnTo>
                    <a:pt x="2991" y="524"/>
                  </a:lnTo>
                  <a:lnTo>
                    <a:pt x="2981" y="526"/>
                  </a:lnTo>
                  <a:lnTo>
                    <a:pt x="2971" y="526"/>
                  </a:lnTo>
                  <a:lnTo>
                    <a:pt x="2961" y="529"/>
                  </a:lnTo>
                  <a:lnTo>
                    <a:pt x="2948" y="529"/>
                  </a:lnTo>
                  <a:lnTo>
                    <a:pt x="2938" y="529"/>
                  </a:lnTo>
                  <a:lnTo>
                    <a:pt x="2936" y="529"/>
                  </a:lnTo>
                  <a:lnTo>
                    <a:pt x="2933" y="529"/>
                  </a:lnTo>
                  <a:lnTo>
                    <a:pt x="2931" y="529"/>
                  </a:lnTo>
                  <a:lnTo>
                    <a:pt x="2925" y="531"/>
                  </a:lnTo>
                  <a:lnTo>
                    <a:pt x="2923" y="531"/>
                  </a:lnTo>
                  <a:lnTo>
                    <a:pt x="2920" y="531"/>
                  </a:lnTo>
                  <a:lnTo>
                    <a:pt x="2918" y="531"/>
                  </a:lnTo>
                  <a:lnTo>
                    <a:pt x="2915" y="531"/>
                  </a:lnTo>
                  <a:lnTo>
                    <a:pt x="2890" y="547"/>
                  </a:lnTo>
                  <a:lnTo>
                    <a:pt x="2872" y="562"/>
                  </a:lnTo>
                  <a:lnTo>
                    <a:pt x="2857" y="579"/>
                  </a:lnTo>
                  <a:lnTo>
                    <a:pt x="2850" y="600"/>
                  </a:lnTo>
                  <a:lnTo>
                    <a:pt x="2845" y="623"/>
                  </a:lnTo>
                  <a:lnTo>
                    <a:pt x="2845" y="648"/>
                  </a:lnTo>
                  <a:lnTo>
                    <a:pt x="2850" y="676"/>
                  </a:lnTo>
                  <a:lnTo>
                    <a:pt x="2857" y="706"/>
                  </a:lnTo>
                  <a:lnTo>
                    <a:pt x="2855" y="721"/>
                  </a:lnTo>
                  <a:lnTo>
                    <a:pt x="2852" y="736"/>
                  </a:lnTo>
                  <a:lnTo>
                    <a:pt x="2850" y="749"/>
                  </a:lnTo>
                  <a:lnTo>
                    <a:pt x="2845" y="759"/>
                  </a:lnTo>
                  <a:lnTo>
                    <a:pt x="2839" y="769"/>
                  </a:lnTo>
                  <a:lnTo>
                    <a:pt x="2832" y="777"/>
                  </a:lnTo>
                  <a:lnTo>
                    <a:pt x="2824" y="785"/>
                  </a:lnTo>
                  <a:lnTo>
                    <a:pt x="2817" y="790"/>
                  </a:lnTo>
                  <a:lnTo>
                    <a:pt x="2797" y="797"/>
                  </a:lnTo>
                  <a:lnTo>
                    <a:pt x="2776" y="802"/>
                  </a:lnTo>
                  <a:lnTo>
                    <a:pt x="2756" y="805"/>
                  </a:lnTo>
                  <a:lnTo>
                    <a:pt x="2733" y="802"/>
                  </a:lnTo>
                  <a:lnTo>
                    <a:pt x="2721" y="805"/>
                  </a:lnTo>
                  <a:lnTo>
                    <a:pt x="2711" y="805"/>
                  </a:lnTo>
                  <a:lnTo>
                    <a:pt x="2703" y="810"/>
                  </a:lnTo>
                  <a:lnTo>
                    <a:pt x="2693" y="812"/>
                  </a:lnTo>
                  <a:lnTo>
                    <a:pt x="2685" y="817"/>
                  </a:lnTo>
                  <a:lnTo>
                    <a:pt x="2675" y="822"/>
                  </a:lnTo>
                  <a:lnTo>
                    <a:pt x="2670" y="828"/>
                  </a:lnTo>
                  <a:lnTo>
                    <a:pt x="2663" y="830"/>
                  </a:lnTo>
                  <a:lnTo>
                    <a:pt x="2645" y="835"/>
                  </a:lnTo>
                  <a:lnTo>
                    <a:pt x="2630" y="838"/>
                  </a:lnTo>
                  <a:lnTo>
                    <a:pt x="2614" y="840"/>
                  </a:lnTo>
                  <a:lnTo>
                    <a:pt x="2602" y="840"/>
                  </a:lnTo>
                  <a:lnTo>
                    <a:pt x="2589" y="840"/>
                  </a:lnTo>
                  <a:lnTo>
                    <a:pt x="2574" y="840"/>
                  </a:lnTo>
                  <a:lnTo>
                    <a:pt x="2559" y="843"/>
                  </a:lnTo>
                  <a:lnTo>
                    <a:pt x="2539" y="848"/>
                  </a:lnTo>
                  <a:lnTo>
                    <a:pt x="2405" y="883"/>
                  </a:lnTo>
                  <a:lnTo>
                    <a:pt x="2329" y="909"/>
                  </a:lnTo>
                  <a:lnTo>
                    <a:pt x="2316" y="911"/>
                  </a:lnTo>
                  <a:lnTo>
                    <a:pt x="2303" y="911"/>
                  </a:lnTo>
                  <a:lnTo>
                    <a:pt x="2291" y="909"/>
                  </a:lnTo>
                  <a:lnTo>
                    <a:pt x="2281" y="903"/>
                  </a:lnTo>
                  <a:lnTo>
                    <a:pt x="2258" y="893"/>
                  </a:lnTo>
                  <a:lnTo>
                    <a:pt x="2235" y="876"/>
                  </a:lnTo>
                  <a:lnTo>
                    <a:pt x="2212" y="858"/>
                  </a:lnTo>
                  <a:lnTo>
                    <a:pt x="2192" y="840"/>
                  </a:lnTo>
                  <a:lnTo>
                    <a:pt x="2172" y="822"/>
                  </a:lnTo>
                  <a:lnTo>
                    <a:pt x="2152" y="810"/>
                  </a:lnTo>
                  <a:lnTo>
                    <a:pt x="2129" y="802"/>
                  </a:lnTo>
                  <a:lnTo>
                    <a:pt x="2111" y="800"/>
                  </a:lnTo>
                  <a:lnTo>
                    <a:pt x="2094" y="802"/>
                  </a:lnTo>
                  <a:lnTo>
                    <a:pt x="2076" y="805"/>
                  </a:lnTo>
                  <a:lnTo>
                    <a:pt x="2061" y="810"/>
                  </a:lnTo>
                  <a:lnTo>
                    <a:pt x="2043" y="810"/>
                  </a:lnTo>
                  <a:lnTo>
                    <a:pt x="2023" y="805"/>
                  </a:lnTo>
                  <a:lnTo>
                    <a:pt x="2000" y="792"/>
                  </a:lnTo>
                  <a:lnTo>
                    <a:pt x="1990" y="787"/>
                  </a:lnTo>
                  <a:lnTo>
                    <a:pt x="1982" y="782"/>
                  </a:lnTo>
                  <a:lnTo>
                    <a:pt x="1977" y="777"/>
                  </a:lnTo>
                  <a:lnTo>
                    <a:pt x="1970" y="772"/>
                  </a:lnTo>
                  <a:lnTo>
                    <a:pt x="1965" y="767"/>
                  </a:lnTo>
                  <a:lnTo>
                    <a:pt x="1960" y="762"/>
                  </a:lnTo>
                  <a:lnTo>
                    <a:pt x="1955" y="757"/>
                  </a:lnTo>
                  <a:lnTo>
                    <a:pt x="1950" y="754"/>
                  </a:lnTo>
                  <a:lnTo>
                    <a:pt x="1942" y="747"/>
                  </a:lnTo>
                  <a:lnTo>
                    <a:pt x="1934" y="741"/>
                  </a:lnTo>
                  <a:lnTo>
                    <a:pt x="1924" y="736"/>
                  </a:lnTo>
                  <a:lnTo>
                    <a:pt x="1914" y="736"/>
                  </a:lnTo>
                  <a:lnTo>
                    <a:pt x="1904" y="734"/>
                  </a:lnTo>
                  <a:lnTo>
                    <a:pt x="1891" y="736"/>
                  </a:lnTo>
                  <a:lnTo>
                    <a:pt x="1879" y="739"/>
                  </a:lnTo>
                  <a:lnTo>
                    <a:pt x="1864" y="744"/>
                  </a:lnTo>
                  <a:lnTo>
                    <a:pt x="1856" y="744"/>
                  </a:lnTo>
                  <a:lnTo>
                    <a:pt x="1848" y="747"/>
                  </a:lnTo>
                  <a:lnTo>
                    <a:pt x="1843" y="747"/>
                  </a:lnTo>
                  <a:lnTo>
                    <a:pt x="1836" y="747"/>
                  </a:lnTo>
                  <a:lnTo>
                    <a:pt x="1828" y="747"/>
                  </a:lnTo>
                  <a:lnTo>
                    <a:pt x="1823" y="747"/>
                  </a:lnTo>
                  <a:lnTo>
                    <a:pt x="1816" y="747"/>
                  </a:lnTo>
                  <a:lnTo>
                    <a:pt x="1808" y="744"/>
                  </a:lnTo>
                  <a:lnTo>
                    <a:pt x="1785" y="744"/>
                  </a:lnTo>
                  <a:lnTo>
                    <a:pt x="1760" y="744"/>
                  </a:lnTo>
                  <a:lnTo>
                    <a:pt x="1735" y="741"/>
                  </a:lnTo>
                  <a:lnTo>
                    <a:pt x="1712" y="739"/>
                  </a:lnTo>
                  <a:lnTo>
                    <a:pt x="1689" y="736"/>
                  </a:lnTo>
                  <a:lnTo>
                    <a:pt x="1669" y="736"/>
                  </a:lnTo>
                  <a:lnTo>
                    <a:pt x="1654" y="734"/>
                  </a:lnTo>
                  <a:lnTo>
                    <a:pt x="1644" y="734"/>
                  </a:lnTo>
                  <a:lnTo>
                    <a:pt x="1628" y="734"/>
                  </a:lnTo>
                  <a:lnTo>
                    <a:pt x="1613" y="734"/>
                  </a:lnTo>
                  <a:lnTo>
                    <a:pt x="1601" y="734"/>
                  </a:lnTo>
                  <a:lnTo>
                    <a:pt x="1588" y="734"/>
                  </a:lnTo>
                  <a:lnTo>
                    <a:pt x="1578" y="734"/>
                  </a:lnTo>
                  <a:lnTo>
                    <a:pt x="1565" y="731"/>
                  </a:lnTo>
                  <a:lnTo>
                    <a:pt x="1555" y="731"/>
                  </a:lnTo>
                  <a:lnTo>
                    <a:pt x="1545" y="726"/>
                  </a:lnTo>
                  <a:lnTo>
                    <a:pt x="1535" y="724"/>
                  </a:lnTo>
                  <a:lnTo>
                    <a:pt x="1525" y="724"/>
                  </a:lnTo>
                  <a:lnTo>
                    <a:pt x="1512" y="721"/>
                  </a:lnTo>
                  <a:lnTo>
                    <a:pt x="1502" y="719"/>
                  </a:lnTo>
                  <a:lnTo>
                    <a:pt x="1487" y="719"/>
                  </a:lnTo>
                  <a:lnTo>
                    <a:pt x="1474" y="716"/>
                  </a:lnTo>
                  <a:lnTo>
                    <a:pt x="1462" y="716"/>
                  </a:lnTo>
                  <a:lnTo>
                    <a:pt x="1449" y="716"/>
                  </a:lnTo>
                  <a:lnTo>
                    <a:pt x="1439" y="716"/>
                  </a:lnTo>
                  <a:lnTo>
                    <a:pt x="1429" y="714"/>
                  </a:lnTo>
                  <a:lnTo>
                    <a:pt x="1419" y="714"/>
                  </a:lnTo>
                  <a:lnTo>
                    <a:pt x="1408" y="711"/>
                  </a:lnTo>
                  <a:lnTo>
                    <a:pt x="1398" y="711"/>
                  </a:lnTo>
                  <a:lnTo>
                    <a:pt x="1388" y="709"/>
                  </a:lnTo>
                  <a:lnTo>
                    <a:pt x="1381" y="709"/>
                  </a:lnTo>
                  <a:lnTo>
                    <a:pt x="1371" y="706"/>
                  </a:lnTo>
                  <a:lnTo>
                    <a:pt x="1330" y="704"/>
                  </a:lnTo>
                  <a:lnTo>
                    <a:pt x="1290" y="698"/>
                  </a:lnTo>
                  <a:lnTo>
                    <a:pt x="1252" y="693"/>
                  </a:lnTo>
                  <a:lnTo>
                    <a:pt x="1211" y="691"/>
                  </a:lnTo>
                  <a:lnTo>
                    <a:pt x="1173" y="686"/>
                  </a:lnTo>
                  <a:lnTo>
                    <a:pt x="1133" y="681"/>
                  </a:lnTo>
                  <a:lnTo>
                    <a:pt x="1092" y="676"/>
                  </a:lnTo>
                  <a:lnTo>
                    <a:pt x="1054" y="671"/>
                  </a:lnTo>
                  <a:lnTo>
                    <a:pt x="1049" y="671"/>
                  </a:lnTo>
                  <a:lnTo>
                    <a:pt x="1044" y="671"/>
                  </a:lnTo>
                  <a:lnTo>
                    <a:pt x="1039" y="668"/>
                  </a:lnTo>
                  <a:lnTo>
                    <a:pt x="1034" y="668"/>
                  </a:lnTo>
                  <a:lnTo>
                    <a:pt x="1032" y="666"/>
                  </a:lnTo>
                  <a:lnTo>
                    <a:pt x="1027" y="666"/>
                  </a:lnTo>
                  <a:lnTo>
                    <a:pt x="1022" y="663"/>
                  </a:lnTo>
                  <a:lnTo>
                    <a:pt x="1017" y="663"/>
                  </a:lnTo>
                  <a:lnTo>
                    <a:pt x="1006" y="655"/>
                  </a:lnTo>
                  <a:lnTo>
                    <a:pt x="994" y="648"/>
                  </a:lnTo>
                  <a:lnTo>
                    <a:pt x="984" y="640"/>
                  </a:lnTo>
                  <a:lnTo>
                    <a:pt x="971" y="633"/>
                  </a:lnTo>
                  <a:lnTo>
                    <a:pt x="961" y="625"/>
                  </a:lnTo>
                  <a:lnTo>
                    <a:pt x="948" y="617"/>
                  </a:lnTo>
                  <a:lnTo>
                    <a:pt x="938" y="612"/>
                  </a:lnTo>
                  <a:lnTo>
                    <a:pt x="928" y="607"/>
                  </a:lnTo>
                  <a:lnTo>
                    <a:pt x="756" y="577"/>
                  </a:lnTo>
                  <a:lnTo>
                    <a:pt x="615" y="590"/>
                  </a:lnTo>
                  <a:lnTo>
                    <a:pt x="450" y="585"/>
                  </a:lnTo>
                  <a:lnTo>
                    <a:pt x="433" y="585"/>
                  </a:lnTo>
                  <a:lnTo>
                    <a:pt x="420" y="590"/>
                  </a:lnTo>
                  <a:lnTo>
                    <a:pt x="410" y="600"/>
                  </a:lnTo>
                  <a:lnTo>
                    <a:pt x="400" y="610"/>
                  </a:lnTo>
                  <a:lnTo>
                    <a:pt x="392" y="623"/>
                  </a:lnTo>
                  <a:lnTo>
                    <a:pt x="384" y="635"/>
                  </a:lnTo>
                  <a:lnTo>
                    <a:pt x="374" y="648"/>
                  </a:lnTo>
                  <a:lnTo>
                    <a:pt x="364" y="660"/>
                  </a:lnTo>
                  <a:lnTo>
                    <a:pt x="344" y="671"/>
                  </a:lnTo>
                  <a:lnTo>
                    <a:pt x="326" y="683"/>
                  </a:lnTo>
                  <a:lnTo>
                    <a:pt x="311" y="691"/>
                  </a:lnTo>
                  <a:lnTo>
                    <a:pt x="296" y="701"/>
                  </a:lnTo>
                  <a:lnTo>
                    <a:pt x="283" y="709"/>
                  </a:lnTo>
                  <a:lnTo>
                    <a:pt x="271" y="716"/>
                  </a:lnTo>
                  <a:lnTo>
                    <a:pt x="258" y="724"/>
                  </a:lnTo>
                  <a:lnTo>
                    <a:pt x="245" y="729"/>
                  </a:lnTo>
                  <a:lnTo>
                    <a:pt x="230" y="734"/>
                  </a:lnTo>
                  <a:lnTo>
                    <a:pt x="215" y="739"/>
                  </a:lnTo>
                  <a:lnTo>
                    <a:pt x="200" y="741"/>
                  </a:lnTo>
                  <a:lnTo>
                    <a:pt x="182" y="741"/>
                  </a:lnTo>
                  <a:lnTo>
                    <a:pt x="165" y="741"/>
                  </a:lnTo>
                  <a:lnTo>
                    <a:pt x="142" y="739"/>
                  </a:lnTo>
                  <a:lnTo>
                    <a:pt x="119" y="739"/>
                  </a:lnTo>
                  <a:lnTo>
                    <a:pt x="91" y="739"/>
                  </a:lnTo>
                  <a:lnTo>
                    <a:pt x="89" y="739"/>
                  </a:lnTo>
                  <a:lnTo>
                    <a:pt x="86" y="739"/>
                  </a:lnTo>
                  <a:lnTo>
                    <a:pt x="84" y="739"/>
                  </a:lnTo>
                  <a:lnTo>
                    <a:pt x="81" y="739"/>
                  </a:lnTo>
                  <a:lnTo>
                    <a:pt x="79" y="739"/>
                  </a:lnTo>
                  <a:lnTo>
                    <a:pt x="76" y="739"/>
                  </a:lnTo>
                  <a:lnTo>
                    <a:pt x="74" y="739"/>
                  </a:lnTo>
                  <a:lnTo>
                    <a:pt x="68" y="739"/>
                  </a:lnTo>
                  <a:lnTo>
                    <a:pt x="53" y="744"/>
                  </a:lnTo>
                  <a:lnTo>
                    <a:pt x="38" y="754"/>
                  </a:lnTo>
                  <a:lnTo>
                    <a:pt x="28" y="767"/>
                  </a:lnTo>
                  <a:lnTo>
                    <a:pt x="18" y="785"/>
                  </a:lnTo>
                  <a:lnTo>
                    <a:pt x="13" y="802"/>
                  </a:lnTo>
                  <a:lnTo>
                    <a:pt x="8" y="822"/>
                  </a:lnTo>
                  <a:lnTo>
                    <a:pt x="8" y="845"/>
                  </a:lnTo>
                  <a:lnTo>
                    <a:pt x="8" y="866"/>
                  </a:lnTo>
                  <a:lnTo>
                    <a:pt x="8" y="876"/>
                  </a:lnTo>
                  <a:lnTo>
                    <a:pt x="8" y="886"/>
                  </a:lnTo>
                  <a:lnTo>
                    <a:pt x="5" y="896"/>
                  </a:lnTo>
                  <a:lnTo>
                    <a:pt x="5" y="903"/>
                  </a:lnTo>
                  <a:lnTo>
                    <a:pt x="3" y="911"/>
                  </a:lnTo>
                  <a:lnTo>
                    <a:pt x="0" y="919"/>
                  </a:lnTo>
                  <a:lnTo>
                    <a:pt x="0" y="929"/>
                  </a:lnTo>
                  <a:lnTo>
                    <a:pt x="0" y="936"/>
                  </a:lnTo>
                  <a:lnTo>
                    <a:pt x="0" y="941"/>
                  </a:lnTo>
                  <a:lnTo>
                    <a:pt x="0" y="949"/>
                  </a:lnTo>
                  <a:lnTo>
                    <a:pt x="3" y="954"/>
                  </a:lnTo>
                  <a:lnTo>
                    <a:pt x="3" y="962"/>
                  </a:lnTo>
                  <a:lnTo>
                    <a:pt x="5" y="967"/>
                  </a:lnTo>
                  <a:lnTo>
                    <a:pt x="8" y="972"/>
                  </a:lnTo>
                  <a:lnTo>
                    <a:pt x="13" y="977"/>
                  </a:lnTo>
                  <a:lnTo>
                    <a:pt x="15" y="982"/>
                  </a:lnTo>
                  <a:lnTo>
                    <a:pt x="23" y="992"/>
                  </a:lnTo>
                  <a:lnTo>
                    <a:pt x="31" y="1000"/>
                  </a:lnTo>
                  <a:lnTo>
                    <a:pt x="41" y="1007"/>
                  </a:lnTo>
                  <a:lnTo>
                    <a:pt x="51" y="1015"/>
                  </a:lnTo>
                  <a:lnTo>
                    <a:pt x="58" y="1022"/>
                  </a:lnTo>
                  <a:lnTo>
                    <a:pt x="68" y="1028"/>
                  </a:lnTo>
                  <a:lnTo>
                    <a:pt x="76" y="1033"/>
                  </a:lnTo>
                  <a:lnTo>
                    <a:pt x="84" y="1038"/>
                  </a:lnTo>
                  <a:lnTo>
                    <a:pt x="205" y="1152"/>
                  </a:lnTo>
                  <a:lnTo>
                    <a:pt x="258" y="1207"/>
                  </a:lnTo>
                  <a:lnTo>
                    <a:pt x="304" y="1238"/>
                  </a:lnTo>
                  <a:lnTo>
                    <a:pt x="342" y="1258"/>
                  </a:lnTo>
                  <a:lnTo>
                    <a:pt x="372" y="1273"/>
                  </a:lnTo>
                  <a:lnTo>
                    <a:pt x="397" y="1286"/>
                  </a:lnTo>
                  <a:lnTo>
                    <a:pt x="422" y="1298"/>
                  </a:lnTo>
                  <a:lnTo>
                    <a:pt x="448" y="1311"/>
                  </a:lnTo>
                  <a:lnTo>
                    <a:pt x="476" y="1324"/>
                  </a:lnTo>
                  <a:lnTo>
                    <a:pt x="508" y="1341"/>
                  </a:lnTo>
                  <a:lnTo>
                    <a:pt x="546" y="1364"/>
                  </a:lnTo>
                  <a:lnTo>
                    <a:pt x="554" y="1367"/>
                  </a:lnTo>
                  <a:lnTo>
                    <a:pt x="559" y="1369"/>
                  </a:lnTo>
                  <a:lnTo>
                    <a:pt x="567" y="1374"/>
                  </a:lnTo>
                  <a:lnTo>
                    <a:pt x="572" y="1377"/>
                  </a:lnTo>
                  <a:lnTo>
                    <a:pt x="577" y="1379"/>
                  </a:lnTo>
                  <a:lnTo>
                    <a:pt x="582" y="1382"/>
                  </a:lnTo>
                  <a:lnTo>
                    <a:pt x="587" y="1384"/>
                  </a:lnTo>
                  <a:lnTo>
                    <a:pt x="594" y="1387"/>
                  </a:lnTo>
                  <a:lnTo>
                    <a:pt x="612" y="1400"/>
                  </a:lnTo>
                  <a:lnTo>
                    <a:pt x="627" y="1412"/>
                  </a:lnTo>
                  <a:lnTo>
                    <a:pt x="640" y="1427"/>
                  </a:lnTo>
                  <a:lnTo>
                    <a:pt x="652" y="1443"/>
                  </a:lnTo>
                  <a:lnTo>
                    <a:pt x="660" y="1463"/>
                  </a:lnTo>
                  <a:lnTo>
                    <a:pt x="670" y="1483"/>
                  </a:lnTo>
                  <a:lnTo>
                    <a:pt x="675" y="1508"/>
                  </a:lnTo>
                  <a:lnTo>
                    <a:pt x="683" y="1536"/>
                  </a:lnTo>
                  <a:lnTo>
                    <a:pt x="688" y="1549"/>
                  </a:lnTo>
                  <a:lnTo>
                    <a:pt x="693" y="1562"/>
                  </a:lnTo>
                  <a:lnTo>
                    <a:pt x="701" y="1572"/>
                  </a:lnTo>
                  <a:lnTo>
                    <a:pt x="706" y="1582"/>
                  </a:lnTo>
                  <a:lnTo>
                    <a:pt x="713" y="1592"/>
                  </a:lnTo>
                  <a:lnTo>
                    <a:pt x="718" y="1600"/>
                  </a:lnTo>
                  <a:lnTo>
                    <a:pt x="726" y="1605"/>
                  </a:lnTo>
                  <a:lnTo>
                    <a:pt x="733" y="1610"/>
                  </a:lnTo>
                  <a:lnTo>
                    <a:pt x="741" y="1617"/>
                  </a:lnTo>
                  <a:lnTo>
                    <a:pt x="749" y="1622"/>
                  </a:lnTo>
                  <a:lnTo>
                    <a:pt x="756" y="1627"/>
                  </a:lnTo>
                  <a:lnTo>
                    <a:pt x="761" y="1635"/>
                  </a:lnTo>
                  <a:lnTo>
                    <a:pt x="766" y="1640"/>
                  </a:lnTo>
                  <a:lnTo>
                    <a:pt x="769" y="1645"/>
                  </a:lnTo>
                  <a:lnTo>
                    <a:pt x="774" y="1650"/>
                  </a:lnTo>
                  <a:lnTo>
                    <a:pt x="776" y="1653"/>
                  </a:lnTo>
                  <a:lnTo>
                    <a:pt x="789" y="1673"/>
                  </a:lnTo>
                  <a:lnTo>
                    <a:pt x="799" y="1691"/>
                  </a:lnTo>
                  <a:lnTo>
                    <a:pt x="809" y="1708"/>
                  </a:lnTo>
                  <a:lnTo>
                    <a:pt x="819" y="1726"/>
                  </a:lnTo>
                  <a:lnTo>
                    <a:pt x="827" y="1744"/>
                  </a:lnTo>
                  <a:lnTo>
                    <a:pt x="837" y="1762"/>
                  </a:lnTo>
                  <a:lnTo>
                    <a:pt x="845" y="1779"/>
                  </a:lnTo>
                  <a:lnTo>
                    <a:pt x="855" y="1800"/>
                  </a:lnTo>
                  <a:lnTo>
                    <a:pt x="855" y="1802"/>
                  </a:lnTo>
                  <a:lnTo>
                    <a:pt x="857" y="1807"/>
                  </a:lnTo>
                  <a:lnTo>
                    <a:pt x="857" y="1815"/>
                  </a:lnTo>
                  <a:lnTo>
                    <a:pt x="860" y="1820"/>
                  </a:lnTo>
                  <a:lnTo>
                    <a:pt x="860" y="1827"/>
                  </a:lnTo>
                  <a:lnTo>
                    <a:pt x="860" y="1832"/>
                  </a:lnTo>
                  <a:lnTo>
                    <a:pt x="860" y="1840"/>
                  </a:lnTo>
                  <a:lnTo>
                    <a:pt x="860" y="1848"/>
                  </a:lnTo>
                  <a:lnTo>
                    <a:pt x="857" y="1868"/>
                  </a:lnTo>
                  <a:lnTo>
                    <a:pt x="852" y="1883"/>
                  </a:lnTo>
                  <a:lnTo>
                    <a:pt x="847" y="1898"/>
                  </a:lnTo>
                  <a:lnTo>
                    <a:pt x="845" y="1911"/>
                  </a:lnTo>
                  <a:lnTo>
                    <a:pt x="840" y="1924"/>
                  </a:lnTo>
                  <a:lnTo>
                    <a:pt x="835" y="1939"/>
                  </a:lnTo>
                  <a:lnTo>
                    <a:pt x="835" y="1957"/>
                  </a:lnTo>
                  <a:lnTo>
                    <a:pt x="832" y="1977"/>
                  </a:lnTo>
                  <a:lnTo>
                    <a:pt x="822" y="2010"/>
                  </a:lnTo>
                  <a:lnTo>
                    <a:pt x="817" y="2017"/>
                  </a:lnTo>
                  <a:lnTo>
                    <a:pt x="812" y="2027"/>
                  </a:lnTo>
                  <a:lnTo>
                    <a:pt x="807" y="2038"/>
                  </a:lnTo>
                  <a:lnTo>
                    <a:pt x="802" y="2048"/>
                  </a:lnTo>
                  <a:lnTo>
                    <a:pt x="794" y="2060"/>
                  </a:lnTo>
                  <a:lnTo>
                    <a:pt x="792" y="2070"/>
                  </a:lnTo>
                  <a:lnTo>
                    <a:pt x="786" y="2081"/>
                  </a:lnTo>
                  <a:lnTo>
                    <a:pt x="784" y="2088"/>
                  </a:lnTo>
                  <a:lnTo>
                    <a:pt x="774" y="2124"/>
                  </a:lnTo>
                  <a:lnTo>
                    <a:pt x="766" y="2159"/>
                  </a:lnTo>
                  <a:lnTo>
                    <a:pt x="759" y="2189"/>
                  </a:lnTo>
                  <a:lnTo>
                    <a:pt x="751" y="2222"/>
                  </a:lnTo>
                  <a:lnTo>
                    <a:pt x="744" y="2253"/>
                  </a:lnTo>
                  <a:lnTo>
                    <a:pt x="738" y="2286"/>
                  </a:lnTo>
                  <a:lnTo>
                    <a:pt x="731" y="2321"/>
                  </a:lnTo>
                  <a:lnTo>
                    <a:pt x="726" y="2359"/>
                  </a:lnTo>
                  <a:lnTo>
                    <a:pt x="721" y="2377"/>
                  </a:lnTo>
                  <a:lnTo>
                    <a:pt x="713" y="2389"/>
                  </a:lnTo>
                  <a:lnTo>
                    <a:pt x="706" y="2402"/>
                  </a:lnTo>
                  <a:lnTo>
                    <a:pt x="698" y="2410"/>
                  </a:lnTo>
                  <a:lnTo>
                    <a:pt x="688" y="2417"/>
                  </a:lnTo>
                  <a:lnTo>
                    <a:pt x="680" y="2425"/>
                  </a:lnTo>
                  <a:lnTo>
                    <a:pt x="670" y="2430"/>
                  </a:lnTo>
                  <a:lnTo>
                    <a:pt x="658" y="2432"/>
                  </a:lnTo>
                  <a:lnTo>
                    <a:pt x="647" y="2437"/>
                  </a:lnTo>
                  <a:lnTo>
                    <a:pt x="637" y="2440"/>
                  </a:lnTo>
                  <a:lnTo>
                    <a:pt x="627" y="2445"/>
                  </a:lnTo>
                  <a:lnTo>
                    <a:pt x="615" y="2450"/>
                  </a:lnTo>
                  <a:lnTo>
                    <a:pt x="604" y="2455"/>
                  </a:lnTo>
                  <a:lnTo>
                    <a:pt x="592" y="2463"/>
                  </a:lnTo>
                  <a:lnTo>
                    <a:pt x="579" y="2470"/>
                  </a:lnTo>
                  <a:lnTo>
                    <a:pt x="569" y="2481"/>
                  </a:lnTo>
                  <a:lnTo>
                    <a:pt x="544" y="2506"/>
                  </a:lnTo>
                  <a:lnTo>
                    <a:pt x="521" y="2531"/>
                  </a:lnTo>
                  <a:lnTo>
                    <a:pt x="501" y="2556"/>
                  </a:lnTo>
                  <a:lnTo>
                    <a:pt x="478" y="2582"/>
                  </a:lnTo>
                  <a:lnTo>
                    <a:pt x="455" y="2607"/>
                  </a:lnTo>
                  <a:lnTo>
                    <a:pt x="435" y="2635"/>
                  </a:lnTo>
                  <a:lnTo>
                    <a:pt x="415" y="2660"/>
                  </a:lnTo>
                  <a:lnTo>
                    <a:pt x="395" y="2686"/>
                  </a:lnTo>
                  <a:lnTo>
                    <a:pt x="387" y="2696"/>
                  </a:lnTo>
                  <a:lnTo>
                    <a:pt x="382" y="2703"/>
                  </a:lnTo>
                  <a:lnTo>
                    <a:pt x="374" y="2711"/>
                  </a:lnTo>
                  <a:lnTo>
                    <a:pt x="372" y="2718"/>
                  </a:lnTo>
                  <a:lnTo>
                    <a:pt x="367" y="2726"/>
                  </a:lnTo>
                  <a:lnTo>
                    <a:pt x="364" y="2734"/>
                  </a:lnTo>
                  <a:lnTo>
                    <a:pt x="362" y="2741"/>
                  </a:lnTo>
                  <a:lnTo>
                    <a:pt x="357" y="2749"/>
                  </a:lnTo>
                  <a:lnTo>
                    <a:pt x="357" y="2759"/>
                  </a:lnTo>
                  <a:lnTo>
                    <a:pt x="354" y="2769"/>
                  </a:lnTo>
                  <a:lnTo>
                    <a:pt x="354" y="2782"/>
                  </a:lnTo>
                  <a:lnTo>
                    <a:pt x="354" y="2792"/>
                  </a:lnTo>
                  <a:lnTo>
                    <a:pt x="354" y="2802"/>
                  </a:lnTo>
                  <a:lnTo>
                    <a:pt x="354" y="2812"/>
                  </a:lnTo>
                  <a:lnTo>
                    <a:pt x="359" y="2822"/>
                  </a:lnTo>
                  <a:lnTo>
                    <a:pt x="362" y="2832"/>
                  </a:lnTo>
                  <a:lnTo>
                    <a:pt x="372" y="2848"/>
                  </a:lnTo>
                  <a:lnTo>
                    <a:pt x="382" y="2860"/>
                  </a:lnTo>
                  <a:lnTo>
                    <a:pt x="392" y="2875"/>
                  </a:lnTo>
                  <a:lnTo>
                    <a:pt x="405" y="2888"/>
                  </a:lnTo>
                  <a:lnTo>
                    <a:pt x="415" y="2901"/>
                  </a:lnTo>
                  <a:lnTo>
                    <a:pt x="427" y="2916"/>
                  </a:lnTo>
                  <a:lnTo>
                    <a:pt x="438" y="2929"/>
                  </a:lnTo>
                  <a:lnTo>
                    <a:pt x="450" y="2944"/>
                  </a:lnTo>
                  <a:lnTo>
                    <a:pt x="453" y="2949"/>
                  </a:lnTo>
                  <a:lnTo>
                    <a:pt x="455" y="2951"/>
                  </a:lnTo>
                  <a:lnTo>
                    <a:pt x="458" y="2956"/>
                  </a:lnTo>
                  <a:lnTo>
                    <a:pt x="463" y="2959"/>
                  </a:lnTo>
                  <a:lnTo>
                    <a:pt x="465" y="2961"/>
                  </a:lnTo>
                  <a:lnTo>
                    <a:pt x="470" y="2967"/>
                  </a:lnTo>
                  <a:lnTo>
                    <a:pt x="476" y="2969"/>
                  </a:lnTo>
                  <a:lnTo>
                    <a:pt x="478" y="2972"/>
                  </a:lnTo>
                  <a:lnTo>
                    <a:pt x="496" y="2984"/>
                  </a:lnTo>
                  <a:lnTo>
                    <a:pt x="508" y="2994"/>
                  </a:lnTo>
                  <a:lnTo>
                    <a:pt x="521" y="2999"/>
                  </a:lnTo>
                  <a:lnTo>
                    <a:pt x="529" y="3007"/>
                  </a:lnTo>
                  <a:lnTo>
                    <a:pt x="539" y="3015"/>
                  </a:lnTo>
                  <a:lnTo>
                    <a:pt x="549" y="3025"/>
                  </a:lnTo>
                  <a:lnTo>
                    <a:pt x="564" y="3042"/>
                  </a:lnTo>
                  <a:lnTo>
                    <a:pt x="582" y="3068"/>
                  </a:lnTo>
                  <a:lnTo>
                    <a:pt x="584" y="3073"/>
                  </a:lnTo>
                  <a:lnTo>
                    <a:pt x="589" y="3078"/>
                  </a:lnTo>
                  <a:lnTo>
                    <a:pt x="592" y="3083"/>
                  </a:lnTo>
                  <a:lnTo>
                    <a:pt x="594" y="3088"/>
                  </a:lnTo>
                  <a:lnTo>
                    <a:pt x="599" y="3093"/>
                  </a:lnTo>
                  <a:lnTo>
                    <a:pt x="604" y="3098"/>
                  </a:lnTo>
                  <a:lnTo>
                    <a:pt x="610" y="3101"/>
                  </a:lnTo>
                  <a:lnTo>
                    <a:pt x="615" y="3103"/>
                  </a:lnTo>
                  <a:lnTo>
                    <a:pt x="620" y="3103"/>
                  </a:lnTo>
                  <a:lnTo>
                    <a:pt x="625" y="3106"/>
                  </a:lnTo>
                  <a:lnTo>
                    <a:pt x="627" y="3108"/>
                  </a:lnTo>
                  <a:lnTo>
                    <a:pt x="632" y="3113"/>
                  </a:lnTo>
                  <a:lnTo>
                    <a:pt x="637" y="3116"/>
                  </a:lnTo>
                  <a:lnTo>
                    <a:pt x="642" y="3118"/>
                  </a:lnTo>
                  <a:lnTo>
                    <a:pt x="645" y="3123"/>
                  </a:lnTo>
                  <a:lnTo>
                    <a:pt x="645" y="3126"/>
                  </a:lnTo>
                  <a:lnTo>
                    <a:pt x="670" y="3159"/>
                  </a:lnTo>
                  <a:lnTo>
                    <a:pt x="695" y="3192"/>
                  </a:lnTo>
                  <a:lnTo>
                    <a:pt x="721" y="3225"/>
                  </a:lnTo>
                  <a:lnTo>
                    <a:pt x="749" y="3260"/>
                  </a:lnTo>
                  <a:lnTo>
                    <a:pt x="779" y="3296"/>
                  </a:lnTo>
                  <a:lnTo>
                    <a:pt x="807" y="3329"/>
                  </a:lnTo>
                  <a:lnTo>
                    <a:pt x="835" y="3364"/>
                  </a:lnTo>
                  <a:lnTo>
                    <a:pt x="862" y="3397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3" name="Freeform 1049"/>
            <p:cNvSpPr>
              <a:spLocks noChangeAspect="1"/>
            </p:cNvSpPr>
            <p:nvPr/>
          </p:nvSpPr>
          <p:spPr bwMode="auto">
            <a:xfrm>
              <a:off x="915" y="1768"/>
              <a:ext cx="890" cy="2352"/>
            </a:xfrm>
            <a:custGeom>
              <a:avLst/>
              <a:gdLst>
                <a:gd name="T0" fmla="*/ 30 w 890"/>
                <a:gd name="T1" fmla="*/ 20 h 2352"/>
                <a:gd name="T2" fmla="*/ 10 w 890"/>
                <a:gd name="T3" fmla="*/ 73 h 2352"/>
                <a:gd name="T4" fmla="*/ 0 w 890"/>
                <a:gd name="T5" fmla="*/ 129 h 2352"/>
                <a:gd name="T6" fmla="*/ 3 w 890"/>
                <a:gd name="T7" fmla="*/ 154 h 2352"/>
                <a:gd name="T8" fmla="*/ 10 w 890"/>
                <a:gd name="T9" fmla="*/ 187 h 2352"/>
                <a:gd name="T10" fmla="*/ 220 w 890"/>
                <a:gd name="T11" fmla="*/ 395 h 2352"/>
                <a:gd name="T12" fmla="*/ 309 w 890"/>
                <a:gd name="T13" fmla="*/ 461 h 2352"/>
                <a:gd name="T14" fmla="*/ 400 w 890"/>
                <a:gd name="T15" fmla="*/ 511 h 2352"/>
                <a:gd name="T16" fmla="*/ 493 w 890"/>
                <a:gd name="T17" fmla="*/ 559 h 2352"/>
                <a:gd name="T18" fmla="*/ 529 w 890"/>
                <a:gd name="T19" fmla="*/ 580 h 2352"/>
                <a:gd name="T20" fmla="*/ 564 w 890"/>
                <a:gd name="T21" fmla="*/ 597 h 2352"/>
                <a:gd name="T22" fmla="*/ 604 w 890"/>
                <a:gd name="T23" fmla="*/ 618 h 2352"/>
                <a:gd name="T24" fmla="*/ 655 w 890"/>
                <a:gd name="T25" fmla="*/ 653 h 2352"/>
                <a:gd name="T26" fmla="*/ 685 w 890"/>
                <a:gd name="T27" fmla="*/ 701 h 2352"/>
                <a:gd name="T28" fmla="*/ 723 w 890"/>
                <a:gd name="T29" fmla="*/ 800 h 2352"/>
                <a:gd name="T30" fmla="*/ 741 w 890"/>
                <a:gd name="T31" fmla="*/ 823 h 2352"/>
                <a:gd name="T32" fmla="*/ 761 w 890"/>
                <a:gd name="T33" fmla="*/ 843 h 2352"/>
                <a:gd name="T34" fmla="*/ 789 w 890"/>
                <a:gd name="T35" fmla="*/ 871 h 2352"/>
                <a:gd name="T36" fmla="*/ 817 w 890"/>
                <a:gd name="T37" fmla="*/ 909 h 2352"/>
                <a:gd name="T38" fmla="*/ 840 w 890"/>
                <a:gd name="T39" fmla="*/ 949 h 2352"/>
                <a:gd name="T40" fmla="*/ 850 w 890"/>
                <a:gd name="T41" fmla="*/ 969 h 2352"/>
                <a:gd name="T42" fmla="*/ 862 w 890"/>
                <a:gd name="T43" fmla="*/ 992 h 2352"/>
                <a:gd name="T44" fmla="*/ 872 w 890"/>
                <a:gd name="T45" fmla="*/ 1013 h 2352"/>
                <a:gd name="T46" fmla="*/ 880 w 890"/>
                <a:gd name="T47" fmla="*/ 1028 h 2352"/>
                <a:gd name="T48" fmla="*/ 888 w 890"/>
                <a:gd name="T49" fmla="*/ 1043 h 2352"/>
                <a:gd name="T50" fmla="*/ 877 w 890"/>
                <a:gd name="T51" fmla="*/ 1094 h 2352"/>
                <a:gd name="T52" fmla="*/ 857 w 890"/>
                <a:gd name="T53" fmla="*/ 1154 h 2352"/>
                <a:gd name="T54" fmla="*/ 832 w 890"/>
                <a:gd name="T55" fmla="*/ 1218 h 2352"/>
                <a:gd name="T56" fmla="*/ 827 w 890"/>
                <a:gd name="T57" fmla="*/ 1243 h 2352"/>
                <a:gd name="T58" fmla="*/ 822 w 890"/>
                <a:gd name="T59" fmla="*/ 1261 h 2352"/>
                <a:gd name="T60" fmla="*/ 814 w 890"/>
                <a:gd name="T61" fmla="*/ 1281 h 2352"/>
                <a:gd name="T62" fmla="*/ 746 w 890"/>
                <a:gd name="T63" fmla="*/ 1582 h 2352"/>
                <a:gd name="T64" fmla="*/ 726 w 890"/>
                <a:gd name="T65" fmla="*/ 1610 h 2352"/>
                <a:gd name="T66" fmla="*/ 698 w 890"/>
                <a:gd name="T67" fmla="*/ 1628 h 2352"/>
                <a:gd name="T68" fmla="*/ 663 w 890"/>
                <a:gd name="T69" fmla="*/ 1643 h 2352"/>
                <a:gd name="T70" fmla="*/ 627 w 890"/>
                <a:gd name="T71" fmla="*/ 1661 h 2352"/>
                <a:gd name="T72" fmla="*/ 592 w 890"/>
                <a:gd name="T73" fmla="*/ 1688 h 2352"/>
                <a:gd name="T74" fmla="*/ 531 w 890"/>
                <a:gd name="T75" fmla="*/ 1754 h 2352"/>
                <a:gd name="T76" fmla="*/ 465 w 890"/>
                <a:gd name="T77" fmla="*/ 1825 h 2352"/>
                <a:gd name="T78" fmla="*/ 420 w 890"/>
                <a:gd name="T79" fmla="*/ 1878 h 2352"/>
                <a:gd name="T80" fmla="*/ 405 w 890"/>
                <a:gd name="T81" fmla="*/ 1898 h 2352"/>
                <a:gd name="T82" fmla="*/ 392 w 890"/>
                <a:gd name="T83" fmla="*/ 1919 h 2352"/>
                <a:gd name="T84" fmla="*/ 382 w 890"/>
                <a:gd name="T85" fmla="*/ 1939 h 2352"/>
                <a:gd name="T86" fmla="*/ 374 w 890"/>
                <a:gd name="T87" fmla="*/ 1987 h 2352"/>
                <a:gd name="T88" fmla="*/ 372 w 890"/>
                <a:gd name="T89" fmla="*/ 2048 h 2352"/>
                <a:gd name="T90" fmla="*/ 372 w 890"/>
                <a:gd name="T91" fmla="*/ 2055 h 2352"/>
                <a:gd name="T92" fmla="*/ 377 w 890"/>
                <a:gd name="T93" fmla="*/ 2060 h 2352"/>
                <a:gd name="T94" fmla="*/ 382 w 890"/>
                <a:gd name="T95" fmla="*/ 2073 h 2352"/>
                <a:gd name="T96" fmla="*/ 407 w 890"/>
                <a:gd name="T97" fmla="*/ 2111 h 2352"/>
                <a:gd name="T98" fmla="*/ 422 w 890"/>
                <a:gd name="T99" fmla="*/ 2159 h 2352"/>
                <a:gd name="T100" fmla="*/ 410 w 890"/>
                <a:gd name="T101" fmla="*/ 2233 h 2352"/>
                <a:gd name="T102" fmla="*/ 390 w 890"/>
                <a:gd name="T103" fmla="*/ 2311 h 2352"/>
                <a:gd name="T104" fmla="*/ 379 w 890"/>
                <a:gd name="T105" fmla="*/ 2352 h 23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0"/>
                <a:gd name="T160" fmla="*/ 0 h 2352"/>
                <a:gd name="T161" fmla="*/ 890 w 890"/>
                <a:gd name="T162" fmla="*/ 2352 h 23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0" h="2352">
                  <a:moveTo>
                    <a:pt x="48" y="0"/>
                  </a:moveTo>
                  <a:lnTo>
                    <a:pt x="38" y="8"/>
                  </a:lnTo>
                  <a:lnTo>
                    <a:pt x="30" y="20"/>
                  </a:lnTo>
                  <a:lnTo>
                    <a:pt x="23" y="35"/>
                  </a:lnTo>
                  <a:lnTo>
                    <a:pt x="15" y="56"/>
                  </a:lnTo>
                  <a:lnTo>
                    <a:pt x="10" y="73"/>
                  </a:lnTo>
                  <a:lnTo>
                    <a:pt x="5" y="94"/>
                  </a:lnTo>
                  <a:lnTo>
                    <a:pt x="3" y="111"/>
                  </a:lnTo>
                  <a:lnTo>
                    <a:pt x="0" y="129"/>
                  </a:lnTo>
                  <a:lnTo>
                    <a:pt x="0" y="137"/>
                  </a:lnTo>
                  <a:lnTo>
                    <a:pt x="3" y="144"/>
                  </a:lnTo>
                  <a:lnTo>
                    <a:pt x="3" y="154"/>
                  </a:lnTo>
                  <a:lnTo>
                    <a:pt x="5" y="167"/>
                  </a:lnTo>
                  <a:lnTo>
                    <a:pt x="8" y="177"/>
                  </a:lnTo>
                  <a:lnTo>
                    <a:pt x="10" y="187"/>
                  </a:lnTo>
                  <a:lnTo>
                    <a:pt x="18" y="197"/>
                  </a:lnTo>
                  <a:lnTo>
                    <a:pt x="23" y="205"/>
                  </a:lnTo>
                  <a:lnTo>
                    <a:pt x="220" y="395"/>
                  </a:lnTo>
                  <a:lnTo>
                    <a:pt x="253" y="423"/>
                  </a:lnTo>
                  <a:lnTo>
                    <a:pt x="281" y="443"/>
                  </a:lnTo>
                  <a:lnTo>
                    <a:pt x="309" y="461"/>
                  </a:lnTo>
                  <a:lnTo>
                    <a:pt x="339" y="478"/>
                  </a:lnTo>
                  <a:lnTo>
                    <a:pt x="369" y="496"/>
                  </a:lnTo>
                  <a:lnTo>
                    <a:pt x="400" y="511"/>
                  </a:lnTo>
                  <a:lnTo>
                    <a:pt x="430" y="526"/>
                  </a:lnTo>
                  <a:lnTo>
                    <a:pt x="463" y="544"/>
                  </a:lnTo>
                  <a:lnTo>
                    <a:pt x="493" y="559"/>
                  </a:lnTo>
                  <a:lnTo>
                    <a:pt x="506" y="567"/>
                  </a:lnTo>
                  <a:lnTo>
                    <a:pt x="518" y="572"/>
                  </a:lnTo>
                  <a:lnTo>
                    <a:pt x="529" y="580"/>
                  </a:lnTo>
                  <a:lnTo>
                    <a:pt x="541" y="585"/>
                  </a:lnTo>
                  <a:lnTo>
                    <a:pt x="554" y="592"/>
                  </a:lnTo>
                  <a:lnTo>
                    <a:pt x="564" y="597"/>
                  </a:lnTo>
                  <a:lnTo>
                    <a:pt x="574" y="602"/>
                  </a:lnTo>
                  <a:lnTo>
                    <a:pt x="582" y="605"/>
                  </a:lnTo>
                  <a:lnTo>
                    <a:pt x="604" y="618"/>
                  </a:lnTo>
                  <a:lnTo>
                    <a:pt x="622" y="628"/>
                  </a:lnTo>
                  <a:lnTo>
                    <a:pt x="640" y="640"/>
                  </a:lnTo>
                  <a:lnTo>
                    <a:pt x="655" y="653"/>
                  </a:lnTo>
                  <a:lnTo>
                    <a:pt x="668" y="668"/>
                  </a:lnTo>
                  <a:lnTo>
                    <a:pt x="675" y="683"/>
                  </a:lnTo>
                  <a:lnTo>
                    <a:pt x="685" y="701"/>
                  </a:lnTo>
                  <a:lnTo>
                    <a:pt x="690" y="721"/>
                  </a:lnTo>
                  <a:lnTo>
                    <a:pt x="716" y="792"/>
                  </a:lnTo>
                  <a:lnTo>
                    <a:pt x="723" y="800"/>
                  </a:lnTo>
                  <a:lnTo>
                    <a:pt x="728" y="807"/>
                  </a:lnTo>
                  <a:lnTo>
                    <a:pt x="736" y="815"/>
                  </a:lnTo>
                  <a:lnTo>
                    <a:pt x="741" y="823"/>
                  </a:lnTo>
                  <a:lnTo>
                    <a:pt x="749" y="830"/>
                  </a:lnTo>
                  <a:lnTo>
                    <a:pt x="756" y="835"/>
                  </a:lnTo>
                  <a:lnTo>
                    <a:pt x="761" y="843"/>
                  </a:lnTo>
                  <a:lnTo>
                    <a:pt x="769" y="848"/>
                  </a:lnTo>
                  <a:lnTo>
                    <a:pt x="779" y="861"/>
                  </a:lnTo>
                  <a:lnTo>
                    <a:pt x="789" y="871"/>
                  </a:lnTo>
                  <a:lnTo>
                    <a:pt x="799" y="883"/>
                  </a:lnTo>
                  <a:lnTo>
                    <a:pt x="807" y="896"/>
                  </a:lnTo>
                  <a:lnTo>
                    <a:pt x="817" y="909"/>
                  </a:lnTo>
                  <a:lnTo>
                    <a:pt x="824" y="921"/>
                  </a:lnTo>
                  <a:lnTo>
                    <a:pt x="832" y="937"/>
                  </a:lnTo>
                  <a:lnTo>
                    <a:pt x="840" y="949"/>
                  </a:lnTo>
                  <a:lnTo>
                    <a:pt x="842" y="957"/>
                  </a:lnTo>
                  <a:lnTo>
                    <a:pt x="847" y="964"/>
                  </a:lnTo>
                  <a:lnTo>
                    <a:pt x="850" y="969"/>
                  </a:lnTo>
                  <a:lnTo>
                    <a:pt x="855" y="977"/>
                  </a:lnTo>
                  <a:lnTo>
                    <a:pt x="860" y="985"/>
                  </a:lnTo>
                  <a:lnTo>
                    <a:pt x="862" y="992"/>
                  </a:lnTo>
                  <a:lnTo>
                    <a:pt x="867" y="1000"/>
                  </a:lnTo>
                  <a:lnTo>
                    <a:pt x="870" y="1007"/>
                  </a:lnTo>
                  <a:lnTo>
                    <a:pt x="872" y="1013"/>
                  </a:lnTo>
                  <a:lnTo>
                    <a:pt x="875" y="1018"/>
                  </a:lnTo>
                  <a:lnTo>
                    <a:pt x="877" y="1023"/>
                  </a:lnTo>
                  <a:lnTo>
                    <a:pt x="880" y="1028"/>
                  </a:lnTo>
                  <a:lnTo>
                    <a:pt x="883" y="1033"/>
                  </a:lnTo>
                  <a:lnTo>
                    <a:pt x="885" y="1038"/>
                  </a:lnTo>
                  <a:lnTo>
                    <a:pt x="888" y="1043"/>
                  </a:lnTo>
                  <a:lnTo>
                    <a:pt x="890" y="1048"/>
                  </a:lnTo>
                  <a:lnTo>
                    <a:pt x="883" y="1071"/>
                  </a:lnTo>
                  <a:lnTo>
                    <a:pt x="877" y="1094"/>
                  </a:lnTo>
                  <a:lnTo>
                    <a:pt x="870" y="1114"/>
                  </a:lnTo>
                  <a:lnTo>
                    <a:pt x="865" y="1134"/>
                  </a:lnTo>
                  <a:lnTo>
                    <a:pt x="857" y="1154"/>
                  </a:lnTo>
                  <a:lnTo>
                    <a:pt x="850" y="1177"/>
                  </a:lnTo>
                  <a:lnTo>
                    <a:pt x="840" y="1197"/>
                  </a:lnTo>
                  <a:lnTo>
                    <a:pt x="832" y="1218"/>
                  </a:lnTo>
                  <a:lnTo>
                    <a:pt x="827" y="1230"/>
                  </a:lnTo>
                  <a:lnTo>
                    <a:pt x="827" y="1235"/>
                  </a:lnTo>
                  <a:lnTo>
                    <a:pt x="827" y="1243"/>
                  </a:lnTo>
                  <a:lnTo>
                    <a:pt x="824" y="1248"/>
                  </a:lnTo>
                  <a:lnTo>
                    <a:pt x="824" y="1256"/>
                  </a:lnTo>
                  <a:lnTo>
                    <a:pt x="822" y="1261"/>
                  </a:lnTo>
                  <a:lnTo>
                    <a:pt x="819" y="1268"/>
                  </a:lnTo>
                  <a:lnTo>
                    <a:pt x="819" y="1273"/>
                  </a:lnTo>
                  <a:lnTo>
                    <a:pt x="814" y="1281"/>
                  </a:lnTo>
                  <a:lnTo>
                    <a:pt x="781" y="1377"/>
                  </a:lnTo>
                  <a:lnTo>
                    <a:pt x="749" y="1569"/>
                  </a:lnTo>
                  <a:lnTo>
                    <a:pt x="746" y="1582"/>
                  </a:lnTo>
                  <a:lnTo>
                    <a:pt x="741" y="1592"/>
                  </a:lnTo>
                  <a:lnTo>
                    <a:pt x="733" y="1602"/>
                  </a:lnTo>
                  <a:lnTo>
                    <a:pt x="726" y="1610"/>
                  </a:lnTo>
                  <a:lnTo>
                    <a:pt x="718" y="1618"/>
                  </a:lnTo>
                  <a:lnTo>
                    <a:pt x="708" y="1623"/>
                  </a:lnTo>
                  <a:lnTo>
                    <a:pt x="698" y="1628"/>
                  </a:lnTo>
                  <a:lnTo>
                    <a:pt x="685" y="1633"/>
                  </a:lnTo>
                  <a:lnTo>
                    <a:pt x="675" y="1638"/>
                  </a:lnTo>
                  <a:lnTo>
                    <a:pt x="663" y="1643"/>
                  </a:lnTo>
                  <a:lnTo>
                    <a:pt x="650" y="1648"/>
                  </a:lnTo>
                  <a:lnTo>
                    <a:pt x="637" y="1653"/>
                  </a:lnTo>
                  <a:lnTo>
                    <a:pt x="627" y="1661"/>
                  </a:lnTo>
                  <a:lnTo>
                    <a:pt x="615" y="1668"/>
                  </a:lnTo>
                  <a:lnTo>
                    <a:pt x="602" y="1678"/>
                  </a:lnTo>
                  <a:lnTo>
                    <a:pt x="592" y="1688"/>
                  </a:lnTo>
                  <a:lnTo>
                    <a:pt x="574" y="1711"/>
                  </a:lnTo>
                  <a:lnTo>
                    <a:pt x="554" y="1731"/>
                  </a:lnTo>
                  <a:lnTo>
                    <a:pt x="531" y="1754"/>
                  </a:lnTo>
                  <a:lnTo>
                    <a:pt x="511" y="1777"/>
                  </a:lnTo>
                  <a:lnTo>
                    <a:pt x="488" y="1802"/>
                  </a:lnTo>
                  <a:lnTo>
                    <a:pt x="465" y="1825"/>
                  </a:lnTo>
                  <a:lnTo>
                    <a:pt x="445" y="1848"/>
                  </a:lnTo>
                  <a:lnTo>
                    <a:pt x="425" y="1871"/>
                  </a:lnTo>
                  <a:lnTo>
                    <a:pt x="420" y="1878"/>
                  </a:lnTo>
                  <a:lnTo>
                    <a:pt x="415" y="1886"/>
                  </a:lnTo>
                  <a:lnTo>
                    <a:pt x="410" y="1891"/>
                  </a:lnTo>
                  <a:lnTo>
                    <a:pt x="405" y="1898"/>
                  </a:lnTo>
                  <a:lnTo>
                    <a:pt x="400" y="1904"/>
                  </a:lnTo>
                  <a:lnTo>
                    <a:pt x="397" y="1911"/>
                  </a:lnTo>
                  <a:lnTo>
                    <a:pt x="392" y="1919"/>
                  </a:lnTo>
                  <a:lnTo>
                    <a:pt x="387" y="1924"/>
                  </a:lnTo>
                  <a:lnTo>
                    <a:pt x="387" y="1929"/>
                  </a:lnTo>
                  <a:lnTo>
                    <a:pt x="382" y="1939"/>
                  </a:lnTo>
                  <a:lnTo>
                    <a:pt x="379" y="1952"/>
                  </a:lnTo>
                  <a:lnTo>
                    <a:pt x="377" y="1969"/>
                  </a:lnTo>
                  <a:lnTo>
                    <a:pt x="374" y="1987"/>
                  </a:lnTo>
                  <a:lnTo>
                    <a:pt x="372" y="2007"/>
                  </a:lnTo>
                  <a:lnTo>
                    <a:pt x="372" y="2028"/>
                  </a:lnTo>
                  <a:lnTo>
                    <a:pt x="372" y="2048"/>
                  </a:lnTo>
                  <a:lnTo>
                    <a:pt x="372" y="2053"/>
                  </a:lnTo>
                  <a:lnTo>
                    <a:pt x="372" y="2055"/>
                  </a:lnTo>
                  <a:lnTo>
                    <a:pt x="374" y="2058"/>
                  </a:lnTo>
                  <a:lnTo>
                    <a:pt x="377" y="2060"/>
                  </a:lnTo>
                  <a:lnTo>
                    <a:pt x="377" y="2063"/>
                  </a:lnTo>
                  <a:lnTo>
                    <a:pt x="377" y="2066"/>
                  </a:lnTo>
                  <a:lnTo>
                    <a:pt x="382" y="2073"/>
                  </a:lnTo>
                  <a:lnTo>
                    <a:pt x="390" y="2083"/>
                  </a:lnTo>
                  <a:lnTo>
                    <a:pt x="397" y="2096"/>
                  </a:lnTo>
                  <a:lnTo>
                    <a:pt x="407" y="2111"/>
                  </a:lnTo>
                  <a:lnTo>
                    <a:pt x="415" y="2126"/>
                  </a:lnTo>
                  <a:lnTo>
                    <a:pt x="420" y="2141"/>
                  </a:lnTo>
                  <a:lnTo>
                    <a:pt x="422" y="2159"/>
                  </a:lnTo>
                  <a:lnTo>
                    <a:pt x="422" y="2179"/>
                  </a:lnTo>
                  <a:lnTo>
                    <a:pt x="415" y="2205"/>
                  </a:lnTo>
                  <a:lnTo>
                    <a:pt x="410" y="2233"/>
                  </a:lnTo>
                  <a:lnTo>
                    <a:pt x="402" y="2260"/>
                  </a:lnTo>
                  <a:lnTo>
                    <a:pt x="395" y="2288"/>
                  </a:lnTo>
                  <a:lnTo>
                    <a:pt x="390" y="2311"/>
                  </a:lnTo>
                  <a:lnTo>
                    <a:pt x="384" y="2331"/>
                  </a:lnTo>
                  <a:lnTo>
                    <a:pt x="379" y="2347"/>
                  </a:lnTo>
                  <a:lnTo>
                    <a:pt x="379" y="235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4" name="Freeform 1050"/>
            <p:cNvSpPr>
              <a:spLocks noChangeAspect="1"/>
            </p:cNvSpPr>
            <p:nvPr/>
          </p:nvSpPr>
          <p:spPr bwMode="auto">
            <a:xfrm>
              <a:off x="195" y="2656"/>
              <a:ext cx="1929" cy="1780"/>
            </a:xfrm>
            <a:custGeom>
              <a:avLst/>
              <a:gdLst>
                <a:gd name="T0" fmla="*/ 37 w 1929"/>
                <a:gd name="T1" fmla="*/ 1752 h 1780"/>
                <a:gd name="T2" fmla="*/ 68 w 1929"/>
                <a:gd name="T3" fmla="*/ 1717 h 1780"/>
                <a:gd name="T4" fmla="*/ 78 w 1929"/>
                <a:gd name="T5" fmla="*/ 1686 h 1780"/>
                <a:gd name="T6" fmla="*/ 98 w 1929"/>
                <a:gd name="T7" fmla="*/ 1656 h 1780"/>
                <a:gd name="T8" fmla="*/ 126 w 1929"/>
                <a:gd name="T9" fmla="*/ 1628 h 1780"/>
                <a:gd name="T10" fmla="*/ 146 w 1929"/>
                <a:gd name="T11" fmla="*/ 1621 h 1780"/>
                <a:gd name="T12" fmla="*/ 171 w 1929"/>
                <a:gd name="T13" fmla="*/ 1621 h 1780"/>
                <a:gd name="T14" fmla="*/ 194 w 1929"/>
                <a:gd name="T15" fmla="*/ 1603 h 1780"/>
                <a:gd name="T16" fmla="*/ 204 w 1929"/>
                <a:gd name="T17" fmla="*/ 1562 h 1780"/>
                <a:gd name="T18" fmla="*/ 225 w 1929"/>
                <a:gd name="T19" fmla="*/ 1527 h 1780"/>
                <a:gd name="T20" fmla="*/ 260 w 1929"/>
                <a:gd name="T21" fmla="*/ 1469 h 1780"/>
                <a:gd name="T22" fmla="*/ 305 w 1929"/>
                <a:gd name="T23" fmla="*/ 1400 h 1780"/>
                <a:gd name="T24" fmla="*/ 351 w 1929"/>
                <a:gd name="T25" fmla="*/ 1367 h 1780"/>
                <a:gd name="T26" fmla="*/ 386 w 1929"/>
                <a:gd name="T27" fmla="*/ 1347 h 1780"/>
                <a:gd name="T28" fmla="*/ 432 w 1929"/>
                <a:gd name="T29" fmla="*/ 1357 h 1780"/>
                <a:gd name="T30" fmla="*/ 450 w 1929"/>
                <a:gd name="T31" fmla="*/ 1355 h 1780"/>
                <a:gd name="T32" fmla="*/ 477 w 1929"/>
                <a:gd name="T33" fmla="*/ 1357 h 1780"/>
                <a:gd name="T34" fmla="*/ 503 w 1929"/>
                <a:gd name="T35" fmla="*/ 1357 h 1780"/>
                <a:gd name="T36" fmla="*/ 536 w 1929"/>
                <a:gd name="T37" fmla="*/ 1329 h 1780"/>
                <a:gd name="T38" fmla="*/ 561 w 1929"/>
                <a:gd name="T39" fmla="*/ 1302 h 1780"/>
                <a:gd name="T40" fmla="*/ 591 w 1929"/>
                <a:gd name="T41" fmla="*/ 1276 h 1780"/>
                <a:gd name="T42" fmla="*/ 609 w 1929"/>
                <a:gd name="T43" fmla="*/ 1264 h 1780"/>
                <a:gd name="T44" fmla="*/ 634 w 1929"/>
                <a:gd name="T45" fmla="*/ 1228 h 1780"/>
                <a:gd name="T46" fmla="*/ 672 w 1929"/>
                <a:gd name="T47" fmla="*/ 1185 h 1780"/>
                <a:gd name="T48" fmla="*/ 695 w 1929"/>
                <a:gd name="T49" fmla="*/ 1172 h 1780"/>
                <a:gd name="T50" fmla="*/ 713 w 1929"/>
                <a:gd name="T51" fmla="*/ 1172 h 1780"/>
                <a:gd name="T52" fmla="*/ 735 w 1929"/>
                <a:gd name="T53" fmla="*/ 1183 h 1780"/>
                <a:gd name="T54" fmla="*/ 758 w 1929"/>
                <a:gd name="T55" fmla="*/ 1170 h 1780"/>
                <a:gd name="T56" fmla="*/ 786 w 1929"/>
                <a:gd name="T57" fmla="*/ 1157 h 1780"/>
                <a:gd name="T58" fmla="*/ 804 w 1929"/>
                <a:gd name="T59" fmla="*/ 1140 h 1780"/>
                <a:gd name="T60" fmla="*/ 811 w 1929"/>
                <a:gd name="T61" fmla="*/ 1114 h 1780"/>
                <a:gd name="T62" fmla="*/ 844 w 1929"/>
                <a:gd name="T63" fmla="*/ 1094 h 1780"/>
                <a:gd name="T64" fmla="*/ 859 w 1929"/>
                <a:gd name="T65" fmla="*/ 1094 h 1780"/>
                <a:gd name="T66" fmla="*/ 872 w 1929"/>
                <a:gd name="T67" fmla="*/ 1076 h 1780"/>
                <a:gd name="T68" fmla="*/ 905 w 1929"/>
                <a:gd name="T69" fmla="*/ 1064 h 1780"/>
                <a:gd name="T70" fmla="*/ 943 w 1929"/>
                <a:gd name="T71" fmla="*/ 1071 h 1780"/>
                <a:gd name="T72" fmla="*/ 983 w 1929"/>
                <a:gd name="T73" fmla="*/ 1084 h 1780"/>
                <a:gd name="T74" fmla="*/ 1097 w 1929"/>
                <a:gd name="T75" fmla="*/ 1099 h 1780"/>
                <a:gd name="T76" fmla="*/ 1168 w 1929"/>
                <a:gd name="T77" fmla="*/ 1102 h 1780"/>
                <a:gd name="T78" fmla="*/ 1259 w 1929"/>
                <a:gd name="T79" fmla="*/ 1102 h 1780"/>
                <a:gd name="T80" fmla="*/ 1342 w 1929"/>
                <a:gd name="T81" fmla="*/ 1117 h 1780"/>
                <a:gd name="T82" fmla="*/ 1489 w 1929"/>
                <a:gd name="T83" fmla="*/ 1071 h 1780"/>
                <a:gd name="T84" fmla="*/ 1496 w 1929"/>
                <a:gd name="T85" fmla="*/ 1066 h 1780"/>
                <a:gd name="T86" fmla="*/ 1519 w 1929"/>
                <a:gd name="T87" fmla="*/ 1031 h 1780"/>
                <a:gd name="T88" fmla="*/ 1560 w 1929"/>
                <a:gd name="T89" fmla="*/ 960 h 1780"/>
                <a:gd name="T90" fmla="*/ 1587 w 1929"/>
                <a:gd name="T91" fmla="*/ 924 h 1780"/>
                <a:gd name="T92" fmla="*/ 1613 w 1929"/>
                <a:gd name="T93" fmla="*/ 897 h 1780"/>
                <a:gd name="T94" fmla="*/ 1640 w 1929"/>
                <a:gd name="T95" fmla="*/ 864 h 1780"/>
                <a:gd name="T96" fmla="*/ 1865 w 1929"/>
                <a:gd name="T97" fmla="*/ 418 h 1780"/>
                <a:gd name="T98" fmla="*/ 1876 w 1929"/>
                <a:gd name="T99" fmla="*/ 380 h 1780"/>
                <a:gd name="T100" fmla="*/ 1876 w 1929"/>
                <a:gd name="T101" fmla="*/ 345 h 1780"/>
                <a:gd name="T102" fmla="*/ 1881 w 1929"/>
                <a:gd name="T103" fmla="*/ 317 h 1780"/>
                <a:gd name="T104" fmla="*/ 1888 w 1929"/>
                <a:gd name="T105" fmla="*/ 279 h 1780"/>
                <a:gd name="T106" fmla="*/ 1896 w 1929"/>
                <a:gd name="T107" fmla="*/ 231 h 1780"/>
                <a:gd name="T108" fmla="*/ 1911 w 1929"/>
                <a:gd name="T109" fmla="*/ 162 h 1780"/>
                <a:gd name="T110" fmla="*/ 1914 w 1929"/>
                <a:gd name="T111" fmla="*/ 0 h 17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29"/>
                <a:gd name="T169" fmla="*/ 0 h 1780"/>
                <a:gd name="T170" fmla="*/ 1929 w 1929"/>
                <a:gd name="T171" fmla="*/ 1780 h 17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29" h="1780">
                  <a:moveTo>
                    <a:pt x="0" y="1780"/>
                  </a:moveTo>
                  <a:lnTo>
                    <a:pt x="10" y="1772"/>
                  </a:lnTo>
                  <a:lnTo>
                    <a:pt x="20" y="1765"/>
                  </a:lnTo>
                  <a:lnTo>
                    <a:pt x="30" y="1757"/>
                  </a:lnTo>
                  <a:lnTo>
                    <a:pt x="37" y="1752"/>
                  </a:lnTo>
                  <a:lnTo>
                    <a:pt x="48" y="1747"/>
                  </a:lnTo>
                  <a:lnTo>
                    <a:pt x="55" y="1740"/>
                  </a:lnTo>
                  <a:lnTo>
                    <a:pt x="60" y="1732"/>
                  </a:lnTo>
                  <a:lnTo>
                    <a:pt x="65" y="1722"/>
                  </a:lnTo>
                  <a:lnTo>
                    <a:pt x="68" y="1717"/>
                  </a:lnTo>
                  <a:lnTo>
                    <a:pt x="70" y="1712"/>
                  </a:lnTo>
                  <a:lnTo>
                    <a:pt x="70" y="1704"/>
                  </a:lnTo>
                  <a:lnTo>
                    <a:pt x="73" y="1699"/>
                  </a:lnTo>
                  <a:lnTo>
                    <a:pt x="75" y="1691"/>
                  </a:lnTo>
                  <a:lnTo>
                    <a:pt x="78" y="1686"/>
                  </a:lnTo>
                  <a:lnTo>
                    <a:pt x="80" y="1679"/>
                  </a:lnTo>
                  <a:lnTo>
                    <a:pt x="86" y="1674"/>
                  </a:lnTo>
                  <a:lnTo>
                    <a:pt x="88" y="1669"/>
                  </a:lnTo>
                  <a:lnTo>
                    <a:pt x="93" y="1664"/>
                  </a:lnTo>
                  <a:lnTo>
                    <a:pt x="98" y="1656"/>
                  </a:lnTo>
                  <a:lnTo>
                    <a:pt x="106" y="1651"/>
                  </a:lnTo>
                  <a:lnTo>
                    <a:pt x="111" y="1646"/>
                  </a:lnTo>
                  <a:lnTo>
                    <a:pt x="116" y="1641"/>
                  </a:lnTo>
                  <a:lnTo>
                    <a:pt x="121" y="1633"/>
                  </a:lnTo>
                  <a:lnTo>
                    <a:pt x="126" y="1628"/>
                  </a:lnTo>
                  <a:lnTo>
                    <a:pt x="129" y="1626"/>
                  </a:lnTo>
                  <a:lnTo>
                    <a:pt x="134" y="1623"/>
                  </a:lnTo>
                  <a:lnTo>
                    <a:pt x="136" y="1623"/>
                  </a:lnTo>
                  <a:lnTo>
                    <a:pt x="141" y="1621"/>
                  </a:lnTo>
                  <a:lnTo>
                    <a:pt x="146" y="1621"/>
                  </a:lnTo>
                  <a:lnTo>
                    <a:pt x="149" y="1621"/>
                  </a:lnTo>
                  <a:lnTo>
                    <a:pt x="154" y="1621"/>
                  </a:lnTo>
                  <a:lnTo>
                    <a:pt x="156" y="1621"/>
                  </a:lnTo>
                  <a:lnTo>
                    <a:pt x="164" y="1623"/>
                  </a:lnTo>
                  <a:lnTo>
                    <a:pt x="171" y="1621"/>
                  </a:lnTo>
                  <a:lnTo>
                    <a:pt x="177" y="1621"/>
                  </a:lnTo>
                  <a:lnTo>
                    <a:pt x="182" y="1618"/>
                  </a:lnTo>
                  <a:lnTo>
                    <a:pt x="187" y="1613"/>
                  </a:lnTo>
                  <a:lnTo>
                    <a:pt x="192" y="1610"/>
                  </a:lnTo>
                  <a:lnTo>
                    <a:pt x="194" y="1603"/>
                  </a:lnTo>
                  <a:lnTo>
                    <a:pt x="197" y="1598"/>
                  </a:lnTo>
                  <a:lnTo>
                    <a:pt x="197" y="1588"/>
                  </a:lnTo>
                  <a:lnTo>
                    <a:pt x="199" y="1580"/>
                  </a:lnTo>
                  <a:lnTo>
                    <a:pt x="202" y="1572"/>
                  </a:lnTo>
                  <a:lnTo>
                    <a:pt x="204" y="1562"/>
                  </a:lnTo>
                  <a:lnTo>
                    <a:pt x="207" y="1555"/>
                  </a:lnTo>
                  <a:lnTo>
                    <a:pt x="209" y="1550"/>
                  </a:lnTo>
                  <a:lnTo>
                    <a:pt x="212" y="1542"/>
                  </a:lnTo>
                  <a:lnTo>
                    <a:pt x="217" y="1537"/>
                  </a:lnTo>
                  <a:lnTo>
                    <a:pt x="225" y="1527"/>
                  </a:lnTo>
                  <a:lnTo>
                    <a:pt x="232" y="1514"/>
                  </a:lnTo>
                  <a:lnTo>
                    <a:pt x="240" y="1504"/>
                  </a:lnTo>
                  <a:lnTo>
                    <a:pt x="247" y="1491"/>
                  </a:lnTo>
                  <a:lnTo>
                    <a:pt x="255" y="1479"/>
                  </a:lnTo>
                  <a:lnTo>
                    <a:pt x="260" y="1469"/>
                  </a:lnTo>
                  <a:lnTo>
                    <a:pt x="268" y="1456"/>
                  </a:lnTo>
                  <a:lnTo>
                    <a:pt x="273" y="1443"/>
                  </a:lnTo>
                  <a:lnTo>
                    <a:pt x="283" y="1426"/>
                  </a:lnTo>
                  <a:lnTo>
                    <a:pt x="293" y="1413"/>
                  </a:lnTo>
                  <a:lnTo>
                    <a:pt x="305" y="1400"/>
                  </a:lnTo>
                  <a:lnTo>
                    <a:pt x="316" y="1390"/>
                  </a:lnTo>
                  <a:lnTo>
                    <a:pt x="326" y="1383"/>
                  </a:lnTo>
                  <a:lnTo>
                    <a:pt x="336" y="1375"/>
                  </a:lnTo>
                  <a:lnTo>
                    <a:pt x="343" y="1370"/>
                  </a:lnTo>
                  <a:lnTo>
                    <a:pt x="351" y="1367"/>
                  </a:lnTo>
                  <a:lnTo>
                    <a:pt x="356" y="1362"/>
                  </a:lnTo>
                  <a:lnTo>
                    <a:pt x="364" y="1357"/>
                  </a:lnTo>
                  <a:lnTo>
                    <a:pt x="371" y="1352"/>
                  </a:lnTo>
                  <a:lnTo>
                    <a:pt x="379" y="1350"/>
                  </a:lnTo>
                  <a:lnTo>
                    <a:pt x="386" y="1347"/>
                  </a:lnTo>
                  <a:lnTo>
                    <a:pt x="397" y="1347"/>
                  </a:lnTo>
                  <a:lnTo>
                    <a:pt x="409" y="1350"/>
                  </a:lnTo>
                  <a:lnTo>
                    <a:pt x="424" y="1355"/>
                  </a:lnTo>
                  <a:lnTo>
                    <a:pt x="429" y="1357"/>
                  </a:lnTo>
                  <a:lnTo>
                    <a:pt x="432" y="1357"/>
                  </a:lnTo>
                  <a:lnTo>
                    <a:pt x="434" y="1357"/>
                  </a:lnTo>
                  <a:lnTo>
                    <a:pt x="439" y="1357"/>
                  </a:lnTo>
                  <a:lnTo>
                    <a:pt x="442" y="1357"/>
                  </a:lnTo>
                  <a:lnTo>
                    <a:pt x="447" y="1355"/>
                  </a:lnTo>
                  <a:lnTo>
                    <a:pt x="450" y="1355"/>
                  </a:lnTo>
                  <a:lnTo>
                    <a:pt x="455" y="1352"/>
                  </a:lnTo>
                  <a:lnTo>
                    <a:pt x="460" y="1352"/>
                  </a:lnTo>
                  <a:lnTo>
                    <a:pt x="467" y="1352"/>
                  </a:lnTo>
                  <a:lnTo>
                    <a:pt x="472" y="1355"/>
                  </a:lnTo>
                  <a:lnTo>
                    <a:pt x="477" y="1357"/>
                  </a:lnTo>
                  <a:lnTo>
                    <a:pt x="485" y="1362"/>
                  </a:lnTo>
                  <a:lnTo>
                    <a:pt x="488" y="1365"/>
                  </a:lnTo>
                  <a:lnTo>
                    <a:pt x="493" y="1365"/>
                  </a:lnTo>
                  <a:lnTo>
                    <a:pt x="498" y="1362"/>
                  </a:lnTo>
                  <a:lnTo>
                    <a:pt x="503" y="1357"/>
                  </a:lnTo>
                  <a:lnTo>
                    <a:pt x="510" y="1352"/>
                  </a:lnTo>
                  <a:lnTo>
                    <a:pt x="515" y="1345"/>
                  </a:lnTo>
                  <a:lnTo>
                    <a:pt x="523" y="1340"/>
                  </a:lnTo>
                  <a:lnTo>
                    <a:pt x="528" y="1334"/>
                  </a:lnTo>
                  <a:lnTo>
                    <a:pt x="536" y="1329"/>
                  </a:lnTo>
                  <a:lnTo>
                    <a:pt x="541" y="1324"/>
                  </a:lnTo>
                  <a:lnTo>
                    <a:pt x="546" y="1317"/>
                  </a:lnTo>
                  <a:lnTo>
                    <a:pt x="551" y="1312"/>
                  </a:lnTo>
                  <a:lnTo>
                    <a:pt x="556" y="1307"/>
                  </a:lnTo>
                  <a:lnTo>
                    <a:pt x="561" y="1302"/>
                  </a:lnTo>
                  <a:lnTo>
                    <a:pt x="566" y="1297"/>
                  </a:lnTo>
                  <a:lnTo>
                    <a:pt x="571" y="1291"/>
                  </a:lnTo>
                  <a:lnTo>
                    <a:pt x="579" y="1286"/>
                  </a:lnTo>
                  <a:lnTo>
                    <a:pt x="584" y="1281"/>
                  </a:lnTo>
                  <a:lnTo>
                    <a:pt x="591" y="1276"/>
                  </a:lnTo>
                  <a:lnTo>
                    <a:pt x="596" y="1276"/>
                  </a:lnTo>
                  <a:lnTo>
                    <a:pt x="599" y="1274"/>
                  </a:lnTo>
                  <a:lnTo>
                    <a:pt x="601" y="1269"/>
                  </a:lnTo>
                  <a:lnTo>
                    <a:pt x="606" y="1266"/>
                  </a:lnTo>
                  <a:lnTo>
                    <a:pt x="609" y="1264"/>
                  </a:lnTo>
                  <a:lnTo>
                    <a:pt x="611" y="1259"/>
                  </a:lnTo>
                  <a:lnTo>
                    <a:pt x="614" y="1256"/>
                  </a:lnTo>
                  <a:lnTo>
                    <a:pt x="616" y="1251"/>
                  </a:lnTo>
                  <a:lnTo>
                    <a:pt x="624" y="1241"/>
                  </a:lnTo>
                  <a:lnTo>
                    <a:pt x="634" y="1228"/>
                  </a:lnTo>
                  <a:lnTo>
                    <a:pt x="644" y="1218"/>
                  </a:lnTo>
                  <a:lnTo>
                    <a:pt x="652" y="1208"/>
                  </a:lnTo>
                  <a:lnTo>
                    <a:pt x="659" y="1198"/>
                  </a:lnTo>
                  <a:lnTo>
                    <a:pt x="667" y="1190"/>
                  </a:lnTo>
                  <a:lnTo>
                    <a:pt x="672" y="1185"/>
                  </a:lnTo>
                  <a:lnTo>
                    <a:pt x="680" y="1180"/>
                  </a:lnTo>
                  <a:lnTo>
                    <a:pt x="682" y="1178"/>
                  </a:lnTo>
                  <a:lnTo>
                    <a:pt x="687" y="1175"/>
                  </a:lnTo>
                  <a:lnTo>
                    <a:pt x="692" y="1172"/>
                  </a:lnTo>
                  <a:lnTo>
                    <a:pt x="695" y="1172"/>
                  </a:lnTo>
                  <a:lnTo>
                    <a:pt x="700" y="1170"/>
                  </a:lnTo>
                  <a:lnTo>
                    <a:pt x="702" y="1170"/>
                  </a:lnTo>
                  <a:lnTo>
                    <a:pt x="705" y="1170"/>
                  </a:lnTo>
                  <a:lnTo>
                    <a:pt x="710" y="1172"/>
                  </a:lnTo>
                  <a:lnTo>
                    <a:pt x="713" y="1172"/>
                  </a:lnTo>
                  <a:lnTo>
                    <a:pt x="718" y="1175"/>
                  </a:lnTo>
                  <a:lnTo>
                    <a:pt x="720" y="1178"/>
                  </a:lnTo>
                  <a:lnTo>
                    <a:pt x="725" y="1180"/>
                  </a:lnTo>
                  <a:lnTo>
                    <a:pt x="730" y="1183"/>
                  </a:lnTo>
                  <a:lnTo>
                    <a:pt x="735" y="1183"/>
                  </a:lnTo>
                  <a:lnTo>
                    <a:pt x="740" y="1183"/>
                  </a:lnTo>
                  <a:lnTo>
                    <a:pt x="743" y="1180"/>
                  </a:lnTo>
                  <a:lnTo>
                    <a:pt x="748" y="1178"/>
                  </a:lnTo>
                  <a:lnTo>
                    <a:pt x="753" y="1172"/>
                  </a:lnTo>
                  <a:lnTo>
                    <a:pt x="758" y="1170"/>
                  </a:lnTo>
                  <a:lnTo>
                    <a:pt x="763" y="1167"/>
                  </a:lnTo>
                  <a:lnTo>
                    <a:pt x="768" y="1165"/>
                  </a:lnTo>
                  <a:lnTo>
                    <a:pt x="773" y="1162"/>
                  </a:lnTo>
                  <a:lnTo>
                    <a:pt x="778" y="1160"/>
                  </a:lnTo>
                  <a:lnTo>
                    <a:pt x="786" y="1157"/>
                  </a:lnTo>
                  <a:lnTo>
                    <a:pt x="791" y="1155"/>
                  </a:lnTo>
                  <a:lnTo>
                    <a:pt x="796" y="1150"/>
                  </a:lnTo>
                  <a:lnTo>
                    <a:pt x="799" y="1147"/>
                  </a:lnTo>
                  <a:lnTo>
                    <a:pt x="801" y="1145"/>
                  </a:lnTo>
                  <a:lnTo>
                    <a:pt x="804" y="1140"/>
                  </a:lnTo>
                  <a:lnTo>
                    <a:pt x="804" y="1137"/>
                  </a:lnTo>
                  <a:lnTo>
                    <a:pt x="806" y="1132"/>
                  </a:lnTo>
                  <a:lnTo>
                    <a:pt x="806" y="1127"/>
                  </a:lnTo>
                  <a:lnTo>
                    <a:pt x="806" y="1122"/>
                  </a:lnTo>
                  <a:lnTo>
                    <a:pt x="811" y="1114"/>
                  </a:lnTo>
                  <a:lnTo>
                    <a:pt x="816" y="1109"/>
                  </a:lnTo>
                  <a:lnTo>
                    <a:pt x="824" y="1102"/>
                  </a:lnTo>
                  <a:lnTo>
                    <a:pt x="831" y="1099"/>
                  </a:lnTo>
                  <a:lnTo>
                    <a:pt x="836" y="1094"/>
                  </a:lnTo>
                  <a:lnTo>
                    <a:pt x="844" y="1094"/>
                  </a:lnTo>
                  <a:lnTo>
                    <a:pt x="847" y="1094"/>
                  </a:lnTo>
                  <a:lnTo>
                    <a:pt x="852" y="1094"/>
                  </a:lnTo>
                  <a:lnTo>
                    <a:pt x="854" y="1094"/>
                  </a:lnTo>
                  <a:lnTo>
                    <a:pt x="857" y="1094"/>
                  </a:lnTo>
                  <a:lnTo>
                    <a:pt x="859" y="1094"/>
                  </a:lnTo>
                  <a:lnTo>
                    <a:pt x="862" y="1091"/>
                  </a:lnTo>
                  <a:lnTo>
                    <a:pt x="864" y="1089"/>
                  </a:lnTo>
                  <a:lnTo>
                    <a:pt x="867" y="1084"/>
                  </a:lnTo>
                  <a:lnTo>
                    <a:pt x="869" y="1081"/>
                  </a:lnTo>
                  <a:lnTo>
                    <a:pt x="872" y="1076"/>
                  </a:lnTo>
                  <a:lnTo>
                    <a:pt x="877" y="1071"/>
                  </a:lnTo>
                  <a:lnTo>
                    <a:pt x="882" y="1069"/>
                  </a:lnTo>
                  <a:lnTo>
                    <a:pt x="890" y="1066"/>
                  </a:lnTo>
                  <a:lnTo>
                    <a:pt x="895" y="1064"/>
                  </a:lnTo>
                  <a:lnTo>
                    <a:pt x="905" y="1064"/>
                  </a:lnTo>
                  <a:lnTo>
                    <a:pt x="912" y="1064"/>
                  </a:lnTo>
                  <a:lnTo>
                    <a:pt x="920" y="1066"/>
                  </a:lnTo>
                  <a:lnTo>
                    <a:pt x="927" y="1066"/>
                  </a:lnTo>
                  <a:lnTo>
                    <a:pt x="935" y="1069"/>
                  </a:lnTo>
                  <a:lnTo>
                    <a:pt x="943" y="1071"/>
                  </a:lnTo>
                  <a:lnTo>
                    <a:pt x="950" y="1074"/>
                  </a:lnTo>
                  <a:lnTo>
                    <a:pt x="958" y="1079"/>
                  </a:lnTo>
                  <a:lnTo>
                    <a:pt x="965" y="1081"/>
                  </a:lnTo>
                  <a:lnTo>
                    <a:pt x="976" y="1081"/>
                  </a:lnTo>
                  <a:lnTo>
                    <a:pt x="983" y="1084"/>
                  </a:lnTo>
                  <a:lnTo>
                    <a:pt x="1008" y="1089"/>
                  </a:lnTo>
                  <a:lnTo>
                    <a:pt x="1034" y="1091"/>
                  </a:lnTo>
                  <a:lnTo>
                    <a:pt x="1056" y="1094"/>
                  </a:lnTo>
                  <a:lnTo>
                    <a:pt x="1079" y="1097"/>
                  </a:lnTo>
                  <a:lnTo>
                    <a:pt x="1097" y="1099"/>
                  </a:lnTo>
                  <a:lnTo>
                    <a:pt x="1112" y="1099"/>
                  </a:lnTo>
                  <a:lnTo>
                    <a:pt x="1125" y="1099"/>
                  </a:lnTo>
                  <a:lnTo>
                    <a:pt x="1130" y="1102"/>
                  </a:lnTo>
                  <a:lnTo>
                    <a:pt x="1150" y="1102"/>
                  </a:lnTo>
                  <a:lnTo>
                    <a:pt x="1168" y="1102"/>
                  </a:lnTo>
                  <a:lnTo>
                    <a:pt x="1188" y="1102"/>
                  </a:lnTo>
                  <a:lnTo>
                    <a:pt x="1206" y="1099"/>
                  </a:lnTo>
                  <a:lnTo>
                    <a:pt x="1223" y="1099"/>
                  </a:lnTo>
                  <a:lnTo>
                    <a:pt x="1241" y="1102"/>
                  </a:lnTo>
                  <a:lnTo>
                    <a:pt x="1259" y="1102"/>
                  </a:lnTo>
                  <a:lnTo>
                    <a:pt x="1271" y="1104"/>
                  </a:lnTo>
                  <a:lnTo>
                    <a:pt x="1292" y="1107"/>
                  </a:lnTo>
                  <a:lnTo>
                    <a:pt x="1307" y="1109"/>
                  </a:lnTo>
                  <a:lnTo>
                    <a:pt x="1324" y="1114"/>
                  </a:lnTo>
                  <a:lnTo>
                    <a:pt x="1342" y="1117"/>
                  </a:lnTo>
                  <a:lnTo>
                    <a:pt x="1360" y="1119"/>
                  </a:lnTo>
                  <a:lnTo>
                    <a:pt x="1378" y="1122"/>
                  </a:lnTo>
                  <a:lnTo>
                    <a:pt x="1393" y="1124"/>
                  </a:lnTo>
                  <a:lnTo>
                    <a:pt x="1413" y="1124"/>
                  </a:lnTo>
                  <a:lnTo>
                    <a:pt x="1489" y="1071"/>
                  </a:lnTo>
                  <a:lnTo>
                    <a:pt x="1491" y="1071"/>
                  </a:lnTo>
                  <a:lnTo>
                    <a:pt x="1491" y="1069"/>
                  </a:lnTo>
                  <a:lnTo>
                    <a:pt x="1494" y="1069"/>
                  </a:lnTo>
                  <a:lnTo>
                    <a:pt x="1496" y="1066"/>
                  </a:lnTo>
                  <a:lnTo>
                    <a:pt x="1499" y="1066"/>
                  </a:lnTo>
                  <a:lnTo>
                    <a:pt x="1501" y="1064"/>
                  </a:lnTo>
                  <a:lnTo>
                    <a:pt x="1501" y="1061"/>
                  </a:lnTo>
                  <a:lnTo>
                    <a:pt x="1509" y="1048"/>
                  </a:lnTo>
                  <a:lnTo>
                    <a:pt x="1519" y="1031"/>
                  </a:lnTo>
                  <a:lnTo>
                    <a:pt x="1527" y="1016"/>
                  </a:lnTo>
                  <a:lnTo>
                    <a:pt x="1534" y="1000"/>
                  </a:lnTo>
                  <a:lnTo>
                    <a:pt x="1544" y="985"/>
                  </a:lnTo>
                  <a:lnTo>
                    <a:pt x="1552" y="973"/>
                  </a:lnTo>
                  <a:lnTo>
                    <a:pt x="1560" y="960"/>
                  </a:lnTo>
                  <a:lnTo>
                    <a:pt x="1570" y="947"/>
                  </a:lnTo>
                  <a:lnTo>
                    <a:pt x="1575" y="942"/>
                  </a:lnTo>
                  <a:lnTo>
                    <a:pt x="1580" y="935"/>
                  </a:lnTo>
                  <a:lnTo>
                    <a:pt x="1582" y="929"/>
                  </a:lnTo>
                  <a:lnTo>
                    <a:pt x="1587" y="924"/>
                  </a:lnTo>
                  <a:lnTo>
                    <a:pt x="1592" y="919"/>
                  </a:lnTo>
                  <a:lnTo>
                    <a:pt x="1595" y="914"/>
                  </a:lnTo>
                  <a:lnTo>
                    <a:pt x="1603" y="907"/>
                  </a:lnTo>
                  <a:lnTo>
                    <a:pt x="1608" y="902"/>
                  </a:lnTo>
                  <a:lnTo>
                    <a:pt x="1613" y="897"/>
                  </a:lnTo>
                  <a:lnTo>
                    <a:pt x="1620" y="889"/>
                  </a:lnTo>
                  <a:lnTo>
                    <a:pt x="1625" y="884"/>
                  </a:lnTo>
                  <a:lnTo>
                    <a:pt x="1630" y="876"/>
                  </a:lnTo>
                  <a:lnTo>
                    <a:pt x="1635" y="871"/>
                  </a:lnTo>
                  <a:lnTo>
                    <a:pt x="1640" y="864"/>
                  </a:lnTo>
                  <a:lnTo>
                    <a:pt x="1646" y="856"/>
                  </a:lnTo>
                  <a:lnTo>
                    <a:pt x="1651" y="851"/>
                  </a:lnTo>
                  <a:lnTo>
                    <a:pt x="1817" y="580"/>
                  </a:lnTo>
                  <a:lnTo>
                    <a:pt x="1833" y="519"/>
                  </a:lnTo>
                  <a:lnTo>
                    <a:pt x="1865" y="418"/>
                  </a:lnTo>
                  <a:lnTo>
                    <a:pt x="1868" y="411"/>
                  </a:lnTo>
                  <a:lnTo>
                    <a:pt x="1871" y="403"/>
                  </a:lnTo>
                  <a:lnTo>
                    <a:pt x="1873" y="395"/>
                  </a:lnTo>
                  <a:lnTo>
                    <a:pt x="1876" y="388"/>
                  </a:lnTo>
                  <a:lnTo>
                    <a:pt x="1876" y="380"/>
                  </a:lnTo>
                  <a:lnTo>
                    <a:pt x="1878" y="373"/>
                  </a:lnTo>
                  <a:lnTo>
                    <a:pt x="1878" y="365"/>
                  </a:lnTo>
                  <a:lnTo>
                    <a:pt x="1876" y="357"/>
                  </a:lnTo>
                  <a:lnTo>
                    <a:pt x="1876" y="350"/>
                  </a:lnTo>
                  <a:lnTo>
                    <a:pt x="1876" y="345"/>
                  </a:lnTo>
                  <a:lnTo>
                    <a:pt x="1876" y="337"/>
                  </a:lnTo>
                  <a:lnTo>
                    <a:pt x="1876" y="332"/>
                  </a:lnTo>
                  <a:lnTo>
                    <a:pt x="1876" y="327"/>
                  </a:lnTo>
                  <a:lnTo>
                    <a:pt x="1878" y="322"/>
                  </a:lnTo>
                  <a:lnTo>
                    <a:pt x="1881" y="317"/>
                  </a:lnTo>
                  <a:lnTo>
                    <a:pt x="1883" y="312"/>
                  </a:lnTo>
                  <a:lnTo>
                    <a:pt x="1886" y="304"/>
                  </a:lnTo>
                  <a:lnTo>
                    <a:pt x="1886" y="297"/>
                  </a:lnTo>
                  <a:lnTo>
                    <a:pt x="1888" y="289"/>
                  </a:lnTo>
                  <a:lnTo>
                    <a:pt x="1888" y="279"/>
                  </a:lnTo>
                  <a:lnTo>
                    <a:pt x="1891" y="271"/>
                  </a:lnTo>
                  <a:lnTo>
                    <a:pt x="1891" y="264"/>
                  </a:lnTo>
                  <a:lnTo>
                    <a:pt x="1891" y="256"/>
                  </a:lnTo>
                  <a:lnTo>
                    <a:pt x="1893" y="246"/>
                  </a:lnTo>
                  <a:lnTo>
                    <a:pt x="1896" y="231"/>
                  </a:lnTo>
                  <a:lnTo>
                    <a:pt x="1898" y="218"/>
                  </a:lnTo>
                  <a:lnTo>
                    <a:pt x="1901" y="203"/>
                  </a:lnTo>
                  <a:lnTo>
                    <a:pt x="1903" y="188"/>
                  </a:lnTo>
                  <a:lnTo>
                    <a:pt x="1906" y="175"/>
                  </a:lnTo>
                  <a:lnTo>
                    <a:pt x="1911" y="162"/>
                  </a:lnTo>
                  <a:lnTo>
                    <a:pt x="1914" y="150"/>
                  </a:lnTo>
                  <a:lnTo>
                    <a:pt x="1919" y="137"/>
                  </a:lnTo>
                  <a:lnTo>
                    <a:pt x="1929" y="117"/>
                  </a:lnTo>
                  <a:lnTo>
                    <a:pt x="1924" y="71"/>
                  </a:lnTo>
                  <a:lnTo>
                    <a:pt x="1914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5" name="Freeform 1051"/>
            <p:cNvSpPr>
              <a:spLocks noChangeAspect="1"/>
            </p:cNvSpPr>
            <p:nvPr/>
          </p:nvSpPr>
          <p:spPr bwMode="auto">
            <a:xfrm>
              <a:off x="1664" y="2899"/>
              <a:ext cx="98" cy="421"/>
            </a:xfrm>
            <a:custGeom>
              <a:avLst/>
              <a:gdLst>
                <a:gd name="T0" fmla="*/ 0 w 98"/>
                <a:gd name="T1" fmla="*/ 421 h 421"/>
                <a:gd name="T2" fmla="*/ 5 w 98"/>
                <a:gd name="T3" fmla="*/ 370 h 421"/>
                <a:gd name="T4" fmla="*/ 25 w 98"/>
                <a:gd name="T5" fmla="*/ 251 h 421"/>
                <a:gd name="T6" fmla="*/ 30 w 98"/>
                <a:gd name="T7" fmla="*/ 236 h 421"/>
                <a:gd name="T8" fmla="*/ 32 w 98"/>
                <a:gd name="T9" fmla="*/ 223 h 421"/>
                <a:gd name="T10" fmla="*/ 35 w 98"/>
                <a:gd name="T11" fmla="*/ 211 h 421"/>
                <a:gd name="T12" fmla="*/ 40 w 98"/>
                <a:gd name="T13" fmla="*/ 198 h 421"/>
                <a:gd name="T14" fmla="*/ 43 w 98"/>
                <a:gd name="T15" fmla="*/ 188 h 421"/>
                <a:gd name="T16" fmla="*/ 48 w 98"/>
                <a:gd name="T17" fmla="*/ 175 h 421"/>
                <a:gd name="T18" fmla="*/ 50 w 98"/>
                <a:gd name="T19" fmla="*/ 165 h 421"/>
                <a:gd name="T20" fmla="*/ 55 w 98"/>
                <a:gd name="T21" fmla="*/ 152 h 421"/>
                <a:gd name="T22" fmla="*/ 58 w 98"/>
                <a:gd name="T23" fmla="*/ 145 h 421"/>
                <a:gd name="T24" fmla="*/ 60 w 98"/>
                <a:gd name="T25" fmla="*/ 140 h 421"/>
                <a:gd name="T26" fmla="*/ 63 w 98"/>
                <a:gd name="T27" fmla="*/ 132 h 421"/>
                <a:gd name="T28" fmla="*/ 63 w 98"/>
                <a:gd name="T29" fmla="*/ 125 h 421"/>
                <a:gd name="T30" fmla="*/ 65 w 98"/>
                <a:gd name="T31" fmla="*/ 119 h 421"/>
                <a:gd name="T32" fmla="*/ 65 w 98"/>
                <a:gd name="T33" fmla="*/ 112 h 421"/>
                <a:gd name="T34" fmla="*/ 63 w 98"/>
                <a:gd name="T35" fmla="*/ 107 h 421"/>
                <a:gd name="T36" fmla="*/ 63 w 98"/>
                <a:gd name="T37" fmla="*/ 102 h 421"/>
                <a:gd name="T38" fmla="*/ 60 w 98"/>
                <a:gd name="T39" fmla="*/ 94 h 421"/>
                <a:gd name="T40" fmla="*/ 60 w 98"/>
                <a:gd name="T41" fmla="*/ 87 h 421"/>
                <a:gd name="T42" fmla="*/ 60 w 98"/>
                <a:gd name="T43" fmla="*/ 81 h 421"/>
                <a:gd name="T44" fmla="*/ 63 w 98"/>
                <a:gd name="T45" fmla="*/ 74 h 421"/>
                <a:gd name="T46" fmla="*/ 65 w 98"/>
                <a:gd name="T47" fmla="*/ 69 h 421"/>
                <a:gd name="T48" fmla="*/ 68 w 98"/>
                <a:gd name="T49" fmla="*/ 66 h 421"/>
                <a:gd name="T50" fmla="*/ 73 w 98"/>
                <a:gd name="T51" fmla="*/ 61 h 421"/>
                <a:gd name="T52" fmla="*/ 80 w 98"/>
                <a:gd name="T53" fmla="*/ 59 h 421"/>
                <a:gd name="T54" fmla="*/ 85 w 98"/>
                <a:gd name="T55" fmla="*/ 56 h 421"/>
                <a:gd name="T56" fmla="*/ 91 w 98"/>
                <a:gd name="T57" fmla="*/ 51 h 421"/>
                <a:gd name="T58" fmla="*/ 93 w 98"/>
                <a:gd name="T59" fmla="*/ 46 h 421"/>
                <a:gd name="T60" fmla="*/ 96 w 98"/>
                <a:gd name="T61" fmla="*/ 41 h 421"/>
                <a:gd name="T62" fmla="*/ 96 w 98"/>
                <a:gd name="T63" fmla="*/ 36 h 421"/>
                <a:gd name="T64" fmla="*/ 96 w 98"/>
                <a:gd name="T65" fmla="*/ 31 h 421"/>
                <a:gd name="T66" fmla="*/ 96 w 98"/>
                <a:gd name="T67" fmla="*/ 26 h 421"/>
                <a:gd name="T68" fmla="*/ 96 w 98"/>
                <a:gd name="T69" fmla="*/ 21 h 421"/>
                <a:gd name="T70" fmla="*/ 98 w 98"/>
                <a:gd name="T71" fmla="*/ 0 h 4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421"/>
                <a:gd name="T110" fmla="*/ 98 w 98"/>
                <a:gd name="T111" fmla="*/ 421 h 4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421">
                  <a:moveTo>
                    <a:pt x="0" y="421"/>
                  </a:moveTo>
                  <a:lnTo>
                    <a:pt x="5" y="370"/>
                  </a:lnTo>
                  <a:lnTo>
                    <a:pt x="25" y="251"/>
                  </a:lnTo>
                  <a:lnTo>
                    <a:pt x="30" y="236"/>
                  </a:lnTo>
                  <a:lnTo>
                    <a:pt x="32" y="223"/>
                  </a:lnTo>
                  <a:lnTo>
                    <a:pt x="35" y="211"/>
                  </a:lnTo>
                  <a:lnTo>
                    <a:pt x="40" y="198"/>
                  </a:lnTo>
                  <a:lnTo>
                    <a:pt x="43" y="188"/>
                  </a:lnTo>
                  <a:lnTo>
                    <a:pt x="48" y="175"/>
                  </a:lnTo>
                  <a:lnTo>
                    <a:pt x="50" y="165"/>
                  </a:lnTo>
                  <a:lnTo>
                    <a:pt x="55" y="152"/>
                  </a:lnTo>
                  <a:lnTo>
                    <a:pt x="58" y="145"/>
                  </a:lnTo>
                  <a:lnTo>
                    <a:pt x="60" y="140"/>
                  </a:lnTo>
                  <a:lnTo>
                    <a:pt x="63" y="132"/>
                  </a:lnTo>
                  <a:lnTo>
                    <a:pt x="63" y="125"/>
                  </a:lnTo>
                  <a:lnTo>
                    <a:pt x="65" y="119"/>
                  </a:lnTo>
                  <a:lnTo>
                    <a:pt x="65" y="112"/>
                  </a:lnTo>
                  <a:lnTo>
                    <a:pt x="63" y="107"/>
                  </a:lnTo>
                  <a:lnTo>
                    <a:pt x="63" y="102"/>
                  </a:lnTo>
                  <a:lnTo>
                    <a:pt x="60" y="94"/>
                  </a:lnTo>
                  <a:lnTo>
                    <a:pt x="60" y="87"/>
                  </a:lnTo>
                  <a:lnTo>
                    <a:pt x="60" y="81"/>
                  </a:lnTo>
                  <a:lnTo>
                    <a:pt x="63" y="74"/>
                  </a:lnTo>
                  <a:lnTo>
                    <a:pt x="65" y="69"/>
                  </a:lnTo>
                  <a:lnTo>
                    <a:pt x="68" y="66"/>
                  </a:lnTo>
                  <a:lnTo>
                    <a:pt x="73" y="61"/>
                  </a:lnTo>
                  <a:lnTo>
                    <a:pt x="80" y="59"/>
                  </a:lnTo>
                  <a:lnTo>
                    <a:pt x="85" y="56"/>
                  </a:lnTo>
                  <a:lnTo>
                    <a:pt x="91" y="51"/>
                  </a:lnTo>
                  <a:lnTo>
                    <a:pt x="93" y="46"/>
                  </a:lnTo>
                  <a:lnTo>
                    <a:pt x="96" y="41"/>
                  </a:lnTo>
                  <a:lnTo>
                    <a:pt x="96" y="36"/>
                  </a:lnTo>
                  <a:lnTo>
                    <a:pt x="96" y="31"/>
                  </a:lnTo>
                  <a:lnTo>
                    <a:pt x="96" y="26"/>
                  </a:lnTo>
                  <a:lnTo>
                    <a:pt x="96" y="21"/>
                  </a:lnTo>
                  <a:lnTo>
                    <a:pt x="9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6" name="Freeform 1052"/>
            <p:cNvSpPr>
              <a:spLocks noChangeAspect="1"/>
            </p:cNvSpPr>
            <p:nvPr/>
          </p:nvSpPr>
          <p:spPr bwMode="auto">
            <a:xfrm>
              <a:off x="1765" y="2791"/>
              <a:ext cx="1446" cy="726"/>
            </a:xfrm>
            <a:custGeom>
              <a:avLst/>
              <a:gdLst>
                <a:gd name="T0" fmla="*/ 5 w 1446"/>
                <a:gd name="T1" fmla="*/ 96 h 726"/>
                <a:gd name="T2" fmla="*/ 2 w 1446"/>
                <a:gd name="T3" fmla="*/ 119 h 726"/>
                <a:gd name="T4" fmla="*/ 15 w 1446"/>
                <a:gd name="T5" fmla="*/ 136 h 726"/>
                <a:gd name="T6" fmla="*/ 22 w 1446"/>
                <a:gd name="T7" fmla="*/ 149 h 726"/>
                <a:gd name="T8" fmla="*/ 27 w 1446"/>
                <a:gd name="T9" fmla="*/ 164 h 726"/>
                <a:gd name="T10" fmla="*/ 38 w 1446"/>
                <a:gd name="T11" fmla="*/ 177 h 726"/>
                <a:gd name="T12" fmla="*/ 96 w 1446"/>
                <a:gd name="T13" fmla="*/ 210 h 726"/>
                <a:gd name="T14" fmla="*/ 197 w 1446"/>
                <a:gd name="T15" fmla="*/ 283 h 726"/>
                <a:gd name="T16" fmla="*/ 242 w 1446"/>
                <a:gd name="T17" fmla="*/ 351 h 726"/>
                <a:gd name="T18" fmla="*/ 250 w 1446"/>
                <a:gd name="T19" fmla="*/ 364 h 726"/>
                <a:gd name="T20" fmla="*/ 260 w 1446"/>
                <a:gd name="T21" fmla="*/ 374 h 726"/>
                <a:gd name="T22" fmla="*/ 280 w 1446"/>
                <a:gd name="T23" fmla="*/ 392 h 726"/>
                <a:gd name="T24" fmla="*/ 293 w 1446"/>
                <a:gd name="T25" fmla="*/ 412 h 726"/>
                <a:gd name="T26" fmla="*/ 323 w 1446"/>
                <a:gd name="T27" fmla="*/ 432 h 726"/>
                <a:gd name="T28" fmla="*/ 364 w 1446"/>
                <a:gd name="T29" fmla="*/ 453 h 726"/>
                <a:gd name="T30" fmla="*/ 399 w 1446"/>
                <a:gd name="T31" fmla="*/ 481 h 726"/>
                <a:gd name="T32" fmla="*/ 429 w 1446"/>
                <a:gd name="T33" fmla="*/ 493 h 726"/>
                <a:gd name="T34" fmla="*/ 478 w 1446"/>
                <a:gd name="T35" fmla="*/ 508 h 726"/>
                <a:gd name="T36" fmla="*/ 528 w 1446"/>
                <a:gd name="T37" fmla="*/ 539 h 726"/>
                <a:gd name="T38" fmla="*/ 576 w 1446"/>
                <a:gd name="T39" fmla="*/ 562 h 726"/>
                <a:gd name="T40" fmla="*/ 632 w 1446"/>
                <a:gd name="T41" fmla="*/ 600 h 726"/>
                <a:gd name="T42" fmla="*/ 657 w 1446"/>
                <a:gd name="T43" fmla="*/ 617 h 726"/>
                <a:gd name="T44" fmla="*/ 677 w 1446"/>
                <a:gd name="T45" fmla="*/ 643 h 726"/>
                <a:gd name="T46" fmla="*/ 720 w 1446"/>
                <a:gd name="T47" fmla="*/ 721 h 726"/>
                <a:gd name="T48" fmla="*/ 751 w 1446"/>
                <a:gd name="T49" fmla="*/ 721 h 726"/>
                <a:gd name="T50" fmla="*/ 783 w 1446"/>
                <a:gd name="T51" fmla="*/ 701 h 726"/>
                <a:gd name="T52" fmla="*/ 811 w 1446"/>
                <a:gd name="T53" fmla="*/ 698 h 726"/>
                <a:gd name="T54" fmla="*/ 847 w 1446"/>
                <a:gd name="T55" fmla="*/ 708 h 726"/>
                <a:gd name="T56" fmla="*/ 877 w 1446"/>
                <a:gd name="T57" fmla="*/ 708 h 726"/>
                <a:gd name="T58" fmla="*/ 1054 w 1446"/>
                <a:gd name="T59" fmla="*/ 686 h 726"/>
                <a:gd name="T60" fmla="*/ 1135 w 1446"/>
                <a:gd name="T61" fmla="*/ 663 h 726"/>
                <a:gd name="T62" fmla="*/ 1178 w 1446"/>
                <a:gd name="T63" fmla="*/ 640 h 726"/>
                <a:gd name="T64" fmla="*/ 1203 w 1446"/>
                <a:gd name="T65" fmla="*/ 617 h 726"/>
                <a:gd name="T66" fmla="*/ 1216 w 1446"/>
                <a:gd name="T67" fmla="*/ 602 h 726"/>
                <a:gd name="T68" fmla="*/ 1228 w 1446"/>
                <a:gd name="T69" fmla="*/ 582 h 726"/>
                <a:gd name="T70" fmla="*/ 1239 w 1446"/>
                <a:gd name="T71" fmla="*/ 562 h 726"/>
                <a:gd name="T72" fmla="*/ 1251 w 1446"/>
                <a:gd name="T73" fmla="*/ 539 h 726"/>
                <a:gd name="T74" fmla="*/ 1259 w 1446"/>
                <a:gd name="T75" fmla="*/ 519 h 726"/>
                <a:gd name="T76" fmla="*/ 1269 w 1446"/>
                <a:gd name="T77" fmla="*/ 491 h 726"/>
                <a:gd name="T78" fmla="*/ 1287 w 1446"/>
                <a:gd name="T79" fmla="*/ 450 h 726"/>
                <a:gd name="T80" fmla="*/ 1299 w 1446"/>
                <a:gd name="T81" fmla="*/ 402 h 726"/>
                <a:gd name="T82" fmla="*/ 1314 w 1446"/>
                <a:gd name="T83" fmla="*/ 351 h 726"/>
                <a:gd name="T84" fmla="*/ 1332 w 1446"/>
                <a:gd name="T85" fmla="*/ 316 h 726"/>
                <a:gd name="T86" fmla="*/ 1352 w 1446"/>
                <a:gd name="T87" fmla="*/ 296 h 726"/>
                <a:gd name="T88" fmla="*/ 1367 w 1446"/>
                <a:gd name="T89" fmla="*/ 283 h 726"/>
                <a:gd name="T90" fmla="*/ 1380 w 1446"/>
                <a:gd name="T91" fmla="*/ 278 h 726"/>
                <a:gd name="T92" fmla="*/ 1393 w 1446"/>
                <a:gd name="T93" fmla="*/ 276 h 726"/>
                <a:gd name="T94" fmla="*/ 1403 w 1446"/>
                <a:gd name="T95" fmla="*/ 270 h 726"/>
                <a:gd name="T96" fmla="*/ 1436 w 1446"/>
                <a:gd name="T97" fmla="*/ 227 h 726"/>
                <a:gd name="T98" fmla="*/ 1443 w 1446"/>
                <a:gd name="T99" fmla="*/ 189 h 726"/>
                <a:gd name="T100" fmla="*/ 1441 w 1446"/>
                <a:gd name="T101" fmla="*/ 146 h 726"/>
                <a:gd name="T102" fmla="*/ 1431 w 1446"/>
                <a:gd name="T103" fmla="*/ 53 h 7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6"/>
                <a:gd name="T157" fmla="*/ 0 h 726"/>
                <a:gd name="T158" fmla="*/ 1446 w 1446"/>
                <a:gd name="T159" fmla="*/ 726 h 7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6" h="726">
                  <a:moveTo>
                    <a:pt x="38" y="25"/>
                  </a:moveTo>
                  <a:lnTo>
                    <a:pt x="17" y="86"/>
                  </a:lnTo>
                  <a:lnTo>
                    <a:pt x="10" y="91"/>
                  </a:lnTo>
                  <a:lnTo>
                    <a:pt x="5" y="96"/>
                  </a:lnTo>
                  <a:lnTo>
                    <a:pt x="2" y="103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5" y="126"/>
                  </a:lnTo>
                  <a:lnTo>
                    <a:pt x="10" y="131"/>
                  </a:lnTo>
                  <a:lnTo>
                    <a:pt x="12" y="134"/>
                  </a:lnTo>
                  <a:lnTo>
                    <a:pt x="15" y="136"/>
                  </a:lnTo>
                  <a:lnTo>
                    <a:pt x="17" y="139"/>
                  </a:lnTo>
                  <a:lnTo>
                    <a:pt x="20" y="141"/>
                  </a:lnTo>
                  <a:lnTo>
                    <a:pt x="20" y="146"/>
                  </a:lnTo>
                  <a:lnTo>
                    <a:pt x="22" y="149"/>
                  </a:lnTo>
                  <a:lnTo>
                    <a:pt x="25" y="154"/>
                  </a:lnTo>
                  <a:lnTo>
                    <a:pt x="25" y="159"/>
                  </a:lnTo>
                  <a:lnTo>
                    <a:pt x="25" y="162"/>
                  </a:lnTo>
                  <a:lnTo>
                    <a:pt x="27" y="164"/>
                  </a:lnTo>
                  <a:lnTo>
                    <a:pt x="30" y="167"/>
                  </a:lnTo>
                  <a:lnTo>
                    <a:pt x="33" y="169"/>
                  </a:lnTo>
                  <a:lnTo>
                    <a:pt x="35" y="172"/>
                  </a:lnTo>
                  <a:lnTo>
                    <a:pt x="38" y="177"/>
                  </a:lnTo>
                  <a:lnTo>
                    <a:pt x="43" y="179"/>
                  </a:lnTo>
                  <a:lnTo>
                    <a:pt x="48" y="182"/>
                  </a:lnTo>
                  <a:lnTo>
                    <a:pt x="70" y="195"/>
                  </a:lnTo>
                  <a:lnTo>
                    <a:pt x="96" y="210"/>
                  </a:lnTo>
                  <a:lnTo>
                    <a:pt x="121" y="222"/>
                  </a:lnTo>
                  <a:lnTo>
                    <a:pt x="146" y="240"/>
                  </a:lnTo>
                  <a:lnTo>
                    <a:pt x="174" y="260"/>
                  </a:lnTo>
                  <a:lnTo>
                    <a:pt x="197" y="283"/>
                  </a:lnTo>
                  <a:lnTo>
                    <a:pt x="210" y="298"/>
                  </a:lnTo>
                  <a:lnTo>
                    <a:pt x="220" y="316"/>
                  </a:lnTo>
                  <a:lnTo>
                    <a:pt x="232" y="334"/>
                  </a:lnTo>
                  <a:lnTo>
                    <a:pt x="242" y="351"/>
                  </a:lnTo>
                  <a:lnTo>
                    <a:pt x="245" y="354"/>
                  </a:lnTo>
                  <a:lnTo>
                    <a:pt x="247" y="357"/>
                  </a:lnTo>
                  <a:lnTo>
                    <a:pt x="247" y="362"/>
                  </a:lnTo>
                  <a:lnTo>
                    <a:pt x="250" y="364"/>
                  </a:lnTo>
                  <a:lnTo>
                    <a:pt x="252" y="367"/>
                  </a:lnTo>
                  <a:lnTo>
                    <a:pt x="255" y="369"/>
                  </a:lnTo>
                  <a:lnTo>
                    <a:pt x="258" y="372"/>
                  </a:lnTo>
                  <a:lnTo>
                    <a:pt x="260" y="374"/>
                  </a:lnTo>
                  <a:lnTo>
                    <a:pt x="268" y="377"/>
                  </a:lnTo>
                  <a:lnTo>
                    <a:pt x="270" y="382"/>
                  </a:lnTo>
                  <a:lnTo>
                    <a:pt x="275" y="387"/>
                  </a:lnTo>
                  <a:lnTo>
                    <a:pt x="280" y="392"/>
                  </a:lnTo>
                  <a:lnTo>
                    <a:pt x="283" y="397"/>
                  </a:lnTo>
                  <a:lnTo>
                    <a:pt x="285" y="402"/>
                  </a:lnTo>
                  <a:lnTo>
                    <a:pt x="290" y="407"/>
                  </a:lnTo>
                  <a:lnTo>
                    <a:pt x="293" y="412"/>
                  </a:lnTo>
                  <a:lnTo>
                    <a:pt x="298" y="417"/>
                  </a:lnTo>
                  <a:lnTo>
                    <a:pt x="306" y="422"/>
                  </a:lnTo>
                  <a:lnTo>
                    <a:pt x="313" y="427"/>
                  </a:lnTo>
                  <a:lnTo>
                    <a:pt x="323" y="432"/>
                  </a:lnTo>
                  <a:lnTo>
                    <a:pt x="333" y="440"/>
                  </a:lnTo>
                  <a:lnTo>
                    <a:pt x="344" y="445"/>
                  </a:lnTo>
                  <a:lnTo>
                    <a:pt x="354" y="450"/>
                  </a:lnTo>
                  <a:lnTo>
                    <a:pt x="364" y="453"/>
                  </a:lnTo>
                  <a:lnTo>
                    <a:pt x="381" y="468"/>
                  </a:lnTo>
                  <a:lnTo>
                    <a:pt x="386" y="473"/>
                  </a:lnTo>
                  <a:lnTo>
                    <a:pt x="394" y="478"/>
                  </a:lnTo>
                  <a:lnTo>
                    <a:pt x="399" y="481"/>
                  </a:lnTo>
                  <a:lnTo>
                    <a:pt x="407" y="486"/>
                  </a:lnTo>
                  <a:lnTo>
                    <a:pt x="414" y="488"/>
                  </a:lnTo>
                  <a:lnTo>
                    <a:pt x="422" y="491"/>
                  </a:lnTo>
                  <a:lnTo>
                    <a:pt x="429" y="493"/>
                  </a:lnTo>
                  <a:lnTo>
                    <a:pt x="437" y="496"/>
                  </a:lnTo>
                  <a:lnTo>
                    <a:pt x="452" y="496"/>
                  </a:lnTo>
                  <a:lnTo>
                    <a:pt x="465" y="501"/>
                  </a:lnTo>
                  <a:lnTo>
                    <a:pt x="478" y="508"/>
                  </a:lnTo>
                  <a:lnTo>
                    <a:pt x="488" y="516"/>
                  </a:lnTo>
                  <a:lnTo>
                    <a:pt x="500" y="524"/>
                  </a:lnTo>
                  <a:lnTo>
                    <a:pt x="513" y="531"/>
                  </a:lnTo>
                  <a:lnTo>
                    <a:pt x="528" y="539"/>
                  </a:lnTo>
                  <a:lnTo>
                    <a:pt x="543" y="544"/>
                  </a:lnTo>
                  <a:lnTo>
                    <a:pt x="553" y="549"/>
                  </a:lnTo>
                  <a:lnTo>
                    <a:pt x="563" y="554"/>
                  </a:lnTo>
                  <a:lnTo>
                    <a:pt x="576" y="562"/>
                  </a:lnTo>
                  <a:lnTo>
                    <a:pt x="589" y="569"/>
                  </a:lnTo>
                  <a:lnTo>
                    <a:pt x="604" y="579"/>
                  </a:lnTo>
                  <a:lnTo>
                    <a:pt x="617" y="589"/>
                  </a:lnTo>
                  <a:lnTo>
                    <a:pt x="632" y="600"/>
                  </a:lnTo>
                  <a:lnTo>
                    <a:pt x="644" y="610"/>
                  </a:lnTo>
                  <a:lnTo>
                    <a:pt x="647" y="610"/>
                  </a:lnTo>
                  <a:lnTo>
                    <a:pt x="652" y="615"/>
                  </a:lnTo>
                  <a:lnTo>
                    <a:pt x="657" y="617"/>
                  </a:lnTo>
                  <a:lnTo>
                    <a:pt x="662" y="622"/>
                  </a:lnTo>
                  <a:lnTo>
                    <a:pt x="667" y="627"/>
                  </a:lnTo>
                  <a:lnTo>
                    <a:pt x="672" y="635"/>
                  </a:lnTo>
                  <a:lnTo>
                    <a:pt x="677" y="643"/>
                  </a:lnTo>
                  <a:lnTo>
                    <a:pt x="680" y="653"/>
                  </a:lnTo>
                  <a:lnTo>
                    <a:pt x="705" y="711"/>
                  </a:lnTo>
                  <a:lnTo>
                    <a:pt x="713" y="719"/>
                  </a:lnTo>
                  <a:lnTo>
                    <a:pt x="720" y="721"/>
                  </a:lnTo>
                  <a:lnTo>
                    <a:pt x="728" y="724"/>
                  </a:lnTo>
                  <a:lnTo>
                    <a:pt x="735" y="726"/>
                  </a:lnTo>
                  <a:lnTo>
                    <a:pt x="743" y="724"/>
                  </a:lnTo>
                  <a:lnTo>
                    <a:pt x="751" y="721"/>
                  </a:lnTo>
                  <a:lnTo>
                    <a:pt x="761" y="716"/>
                  </a:lnTo>
                  <a:lnTo>
                    <a:pt x="771" y="711"/>
                  </a:lnTo>
                  <a:lnTo>
                    <a:pt x="776" y="706"/>
                  </a:lnTo>
                  <a:lnTo>
                    <a:pt x="783" y="701"/>
                  </a:lnTo>
                  <a:lnTo>
                    <a:pt x="789" y="698"/>
                  </a:lnTo>
                  <a:lnTo>
                    <a:pt x="796" y="698"/>
                  </a:lnTo>
                  <a:lnTo>
                    <a:pt x="804" y="698"/>
                  </a:lnTo>
                  <a:lnTo>
                    <a:pt x="811" y="698"/>
                  </a:lnTo>
                  <a:lnTo>
                    <a:pt x="821" y="701"/>
                  </a:lnTo>
                  <a:lnTo>
                    <a:pt x="831" y="706"/>
                  </a:lnTo>
                  <a:lnTo>
                    <a:pt x="839" y="706"/>
                  </a:lnTo>
                  <a:lnTo>
                    <a:pt x="847" y="708"/>
                  </a:lnTo>
                  <a:lnTo>
                    <a:pt x="854" y="708"/>
                  </a:lnTo>
                  <a:lnTo>
                    <a:pt x="862" y="708"/>
                  </a:lnTo>
                  <a:lnTo>
                    <a:pt x="869" y="708"/>
                  </a:lnTo>
                  <a:lnTo>
                    <a:pt x="877" y="708"/>
                  </a:lnTo>
                  <a:lnTo>
                    <a:pt x="885" y="708"/>
                  </a:lnTo>
                  <a:lnTo>
                    <a:pt x="892" y="706"/>
                  </a:lnTo>
                  <a:lnTo>
                    <a:pt x="960" y="701"/>
                  </a:lnTo>
                  <a:lnTo>
                    <a:pt x="1054" y="686"/>
                  </a:lnTo>
                  <a:lnTo>
                    <a:pt x="1084" y="676"/>
                  </a:lnTo>
                  <a:lnTo>
                    <a:pt x="1110" y="673"/>
                  </a:lnTo>
                  <a:lnTo>
                    <a:pt x="1122" y="668"/>
                  </a:lnTo>
                  <a:lnTo>
                    <a:pt x="1135" y="663"/>
                  </a:lnTo>
                  <a:lnTo>
                    <a:pt x="1145" y="658"/>
                  </a:lnTo>
                  <a:lnTo>
                    <a:pt x="1158" y="653"/>
                  </a:lnTo>
                  <a:lnTo>
                    <a:pt x="1168" y="648"/>
                  </a:lnTo>
                  <a:lnTo>
                    <a:pt x="1178" y="640"/>
                  </a:lnTo>
                  <a:lnTo>
                    <a:pt x="1188" y="635"/>
                  </a:lnTo>
                  <a:lnTo>
                    <a:pt x="1196" y="627"/>
                  </a:lnTo>
                  <a:lnTo>
                    <a:pt x="1198" y="622"/>
                  </a:lnTo>
                  <a:lnTo>
                    <a:pt x="1203" y="617"/>
                  </a:lnTo>
                  <a:lnTo>
                    <a:pt x="1206" y="615"/>
                  </a:lnTo>
                  <a:lnTo>
                    <a:pt x="1211" y="610"/>
                  </a:lnTo>
                  <a:lnTo>
                    <a:pt x="1213" y="605"/>
                  </a:lnTo>
                  <a:lnTo>
                    <a:pt x="1216" y="602"/>
                  </a:lnTo>
                  <a:lnTo>
                    <a:pt x="1221" y="597"/>
                  </a:lnTo>
                  <a:lnTo>
                    <a:pt x="1223" y="592"/>
                  </a:lnTo>
                  <a:lnTo>
                    <a:pt x="1226" y="587"/>
                  </a:lnTo>
                  <a:lnTo>
                    <a:pt x="1228" y="582"/>
                  </a:lnTo>
                  <a:lnTo>
                    <a:pt x="1231" y="577"/>
                  </a:lnTo>
                  <a:lnTo>
                    <a:pt x="1233" y="572"/>
                  </a:lnTo>
                  <a:lnTo>
                    <a:pt x="1236" y="567"/>
                  </a:lnTo>
                  <a:lnTo>
                    <a:pt x="1239" y="562"/>
                  </a:lnTo>
                  <a:lnTo>
                    <a:pt x="1241" y="554"/>
                  </a:lnTo>
                  <a:lnTo>
                    <a:pt x="1246" y="546"/>
                  </a:lnTo>
                  <a:lnTo>
                    <a:pt x="1249" y="544"/>
                  </a:lnTo>
                  <a:lnTo>
                    <a:pt x="1251" y="539"/>
                  </a:lnTo>
                  <a:lnTo>
                    <a:pt x="1254" y="534"/>
                  </a:lnTo>
                  <a:lnTo>
                    <a:pt x="1254" y="529"/>
                  </a:lnTo>
                  <a:lnTo>
                    <a:pt x="1256" y="524"/>
                  </a:lnTo>
                  <a:lnTo>
                    <a:pt x="1259" y="519"/>
                  </a:lnTo>
                  <a:lnTo>
                    <a:pt x="1259" y="514"/>
                  </a:lnTo>
                  <a:lnTo>
                    <a:pt x="1261" y="508"/>
                  </a:lnTo>
                  <a:lnTo>
                    <a:pt x="1264" y="498"/>
                  </a:lnTo>
                  <a:lnTo>
                    <a:pt x="1269" y="491"/>
                  </a:lnTo>
                  <a:lnTo>
                    <a:pt x="1274" y="481"/>
                  </a:lnTo>
                  <a:lnTo>
                    <a:pt x="1276" y="470"/>
                  </a:lnTo>
                  <a:lnTo>
                    <a:pt x="1282" y="460"/>
                  </a:lnTo>
                  <a:lnTo>
                    <a:pt x="1287" y="450"/>
                  </a:lnTo>
                  <a:lnTo>
                    <a:pt x="1289" y="440"/>
                  </a:lnTo>
                  <a:lnTo>
                    <a:pt x="1292" y="430"/>
                  </a:lnTo>
                  <a:lnTo>
                    <a:pt x="1297" y="415"/>
                  </a:lnTo>
                  <a:lnTo>
                    <a:pt x="1299" y="402"/>
                  </a:lnTo>
                  <a:lnTo>
                    <a:pt x="1302" y="389"/>
                  </a:lnTo>
                  <a:lnTo>
                    <a:pt x="1307" y="377"/>
                  </a:lnTo>
                  <a:lnTo>
                    <a:pt x="1309" y="364"/>
                  </a:lnTo>
                  <a:lnTo>
                    <a:pt x="1314" y="351"/>
                  </a:lnTo>
                  <a:lnTo>
                    <a:pt x="1319" y="339"/>
                  </a:lnTo>
                  <a:lnTo>
                    <a:pt x="1325" y="326"/>
                  </a:lnTo>
                  <a:lnTo>
                    <a:pt x="1330" y="321"/>
                  </a:lnTo>
                  <a:lnTo>
                    <a:pt x="1332" y="316"/>
                  </a:lnTo>
                  <a:lnTo>
                    <a:pt x="1337" y="311"/>
                  </a:lnTo>
                  <a:lnTo>
                    <a:pt x="1342" y="306"/>
                  </a:lnTo>
                  <a:lnTo>
                    <a:pt x="1347" y="301"/>
                  </a:lnTo>
                  <a:lnTo>
                    <a:pt x="1352" y="296"/>
                  </a:lnTo>
                  <a:lnTo>
                    <a:pt x="1357" y="291"/>
                  </a:lnTo>
                  <a:lnTo>
                    <a:pt x="1362" y="286"/>
                  </a:lnTo>
                  <a:lnTo>
                    <a:pt x="1365" y="283"/>
                  </a:lnTo>
                  <a:lnTo>
                    <a:pt x="1367" y="283"/>
                  </a:lnTo>
                  <a:lnTo>
                    <a:pt x="1370" y="281"/>
                  </a:lnTo>
                  <a:lnTo>
                    <a:pt x="1373" y="281"/>
                  </a:lnTo>
                  <a:lnTo>
                    <a:pt x="1378" y="281"/>
                  </a:lnTo>
                  <a:lnTo>
                    <a:pt x="1380" y="278"/>
                  </a:lnTo>
                  <a:lnTo>
                    <a:pt x="1383" y="281"/>
                  </a:lnTo>
                  <a:lnTo>
                    <a:pt x="1385" y="281"/>
                  </a:lnTo>
                  <a:lnTo>
                    <a:pt x="1388" y="278"/>
                  </a:lnTo>
                  <a:lnTo>
                    <a:pt x="1393" y="276"/>
                  </a:lnTo>
                  <a:lnTo>
                    <a:pt x="1395" y="276"/>
                  </a:lnTo>
                  <a:lnTo>
                    <a:pt x="1398" y="273"/>
                  </a:lnTo>
                  <a:lnTo>
                    <a:pt x="1400" y="273"/>
                  </a:lnTo>
                  <a:lnTo>
                    <a:pt x="1403" y="270"/>
                  </a:lnTo>
                  <a:lnTo>
                    <a:pt x="1405" y="268"/>
                  </a:lnTo>
                  <a:lnTo>
                    <a:pt x="1408" y="265"/>
                  </a:lnTo>
                  <a:lnTo>
                    <a:pt x="1426" y="245"/>
                  </a:lnTo>
                  <a:lnTo>
                    <a:pt x="1436" y="227"/>
                  </a:lnTo>
                  <a:lnTo>
                    <a:pt x="1441" y="215"/>
                  </a:lnTo>
                  <a:lnTo>
                    <a:pt x="1443" y="207"/>
                  </a:lnTo>
                  <a:lnTo>
                    <a:pt x="1446" y="197"/>
                  </a:lnTo>
                  <a:lnTo>
                    <a:pt x="1443" y="189"/>
                  </a:lnTo>
                  <a:lnTo>
                    <a:pt x="1443" y="182"/>
                  </a:lnTo>
                  <a:lnTo>
                    <a:pt x="1443" y="169"/>
                  </a:lnTo>
                  <a:lnTo>
                    <a:pt x="1443" y="159"/>
                  </a:lnTo>
                  <a:lnTo>
                    <a:pt x="1441" y="146"/>
                  </a:lnTo>
                  <a:lnTo>
                    <a:pt x="1441" y="126"/>
                  </a:lnTo>
                  <a:lnTo>
                    <a:pt x="1438" y="103"/>
                  </a:lnTo>
                  <a:lnTo>
                    <a:pt x="1436" y="78"/>
                  </a:lnTo>
                  <a:lnTo>
                    <a:pt x="1431" y="53"/>
                  </a:lnTo>
                  <a:lnTo>
                    <a:pt x="1428" y="25"/>
                  </a:lnTo>
                  <a:lnTo>
                    <a:pt x="1426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7" name="Freeform 1053"/>
            <p:cNvSpPr>
              <a:spLocks noChangeAspect="1"/>
            </p:cNvSpPr>
            <p:nvPr/>
          </p:nvSpPr>
          <p:spPr bwMode="auto">
            <a:xfrm>
              <a:off x="1765" y="1662"/>
              <a:ext cx="948" cy="1235"/>
            </a:xfrm>
            <a:custGeom>
              <a:avLst/>
              <a:gdLst>
                <a:gd name="T0" fmla="*/ 7 w 948"/>
                <a:gd name="T1" fmla="*/ 1162 h 1235"/>
                <a:gd name="T2" fmla="*/ 22 w 948"/>
                <a:gd name="T3" fmla="*/ 1182 h 1235"/>
                <a:gd name="T4" fmla="*/ 35 w 948"/>
                <a:gd name="T5" fmla="*/ 1200 h 1235"/>
                <a:gd name="T6" fmla="*/ 48 w 948"/>
                <a:gd name="T7" fmla="*/ 1215 h 1235"/>
                <a:gd name="T8" fmla="*/ 63 w 948"/>
                <a:gd name="T9" fmla="*/ 1222 h 1235"/>
                <a:gd name="T10" fmla="*/ 78 w 948"/>
                <a:gd name="T11" fmla="*/ 1227 h 1235"/>
                <a:gd name="T12" fmla="*/ 116 w 948"/>
                <a:gd name="T13" fmla="*/ 1235 h 1235"/>
                <a:gd name="T14" fmla="*/ 144 w 948"/>
                <a:gd name="T15" fmla="*/ 1230 h 1235"/>
                <a:gd name="T16" fmla="*/ 184 w 948"/>
                <a:gd name="T17" fmla="*/ 1215 h 1235"/>
                <a:gd name="T18" fmla="*/ 232 w 948"/>
                <a:gd name="T19" fmla="*/ 1202 h 1235"/>
                <a:gd name="T20" fmla="*/ 273 w 948"/>
                <a:gd name="T21" fmla="*/ 1187 h 1235"/>
                <a:gd name="T22" fmla="*/ 290 w 948"/>
                <a:gd name="T23" fmla="*/ 1169 h 1235"/>
                <a:gd name="T24" fmla="*/ 311 w 948"/>
                <a:gd name="T25" fmla="*/ 1149 h 1235"/>
                <a:gd name="T26" fmla="*/ 333 w 948"/>
                <a:gd name="T27" fmla="*/ 1131 h 1235"/>
                <a:gd name="T28" fmla="*/ 381 w 948"/>
                <a:gd name="T29" fmla="*/ 1129 h 1235"/>
                <a:gd name="T30" fmla="*/ 394 w 948"/>
                <a:gd name="T31" fmla="*/ 1134 h 1235"/>
                <a:gd name="T32" fmla="*/ 422 w 948"/>
                <a:gd name="T33" fmla="*/ 1154 h 1235"/>
                <a:gd name="T34" fmla="*/ 462 w 948"/>
                <a:gd name="T35" fmla="*/ 1164 h 1235"/>
                <a:gd name="T36" fmla="*/ 505 w 948"/>
                <a:gd name="T37" fmla="*/ 1162 h 1235"/>
                <a:gd name="T38" fmla="*/ 526 w 948"/>
                <a:gd name="T39" fmla="*/ 1149 h 1235"/>
                <a:gd name="T40" fmla="*/ 541 w 948"/>
                <a:gd name="T41" fmla="*/ 1139 h 1235"/>
                <a:gd name="T42" fmla="*/ 553 w 948"/>
                <a:gd name="T43" fmla="*/ 1129 h 1235"/>
                <a:gd name="T44" fmla="*/ 569 w 948"/>
                <a:gd name="T45" fmla="*/ 1116 h 1235"/>
                <a:gd name="T46" fmla="*/ 581 w 948"/>
                <a:gd name="T47" fmla="*/ 1106 h 1235"/>
                <a:gd name="T48" fmla="*/ 599 w 948"/>
                <a:gd name="T49" fmla="*/ 1101 h 1235"/>
                <a:gd name="T50" fmla="*/ 617 w 948"/>
                <a:gd name="T51" fmla="*/ 1091 h 1235"/>
                <a:gd name="T52" fmla="*/ 670 w 948"/>
                <a:gd name="T53" fmla="*/ 1050 h 1235"/>
                <a:gd name="T54" fmla="*/ 751 w 948"/>
                <a:gd name="T55" fmla="*/ 984 h 1235"/>
                <a:gd name="T56" fmla="*/ 786 w 948"/>
                <a:gd name="T57" fmla="*/ 944 h 1235"/>
                <a:gd name="T58" fmla="*/ 794 w 948"/>
                <a:gd name="T59" fmla="*/ 848 h 1235"/>
                <a:gd name="T60" fmla="*/ 794 w 948"/>
                <a:gd name="T61" fmla="*/ 825 h 1235"/>
                <a:gd name="T62" fmla="*/ 794 w 948"/>
                <a:gd name="T63" fmla="*/ 802 h 1235"/>
                <a:gd name="T64" fmla="*/ 796 w 948"/>
                <a:gd name="T65" fmla="*/ 779 h 1235"/>
                <a:gd name="T66" fmla="*/ 804 w 948"/>
                <a:gd name="T67" fmla="*/ 746 h 1235"/>
                <a:gd name="T68" fmla="*/ 811 w 948"/>
                <a:gd name="T69" fmla="*/ 721 h 1235"/>
                <a:gd name="T70" fmla="*/ 826 w 948"/>
                <a:gd name="T71" fmla="*/ 691 h 1235"/>
                <a:gd name="T72" fmla="*/ 837 w 948"/>
                <a:gd name="T73" fmla="*/ 655 h 1235"/>
                <a:gd name="T74" fmla="*/ 842 w 948"/>
                <a:gd name="T75" fmla="*/ 643 h 1235"/>
                <a:gd name="T76" fmla="*/ 844 w 948"/>
                <a:gd name="T77" fmla="*/ 635 h 1235"/>
                <a:gd name="T78" fmla="*/ 849 w 948"/>
                <a:gd name="T79" fmla="*/ 617 h 1235"/>
                <a:gd name="T80" fmla="*/ 849 w 948"/>
                <a:gd name="T81" fmla="*/ 597 h 1235"/>
                <a:gd name="T82" fmla="*/ 839 w 948"/>
                <a:gd name="T83" fmla="*/ 572 h 1235"/>
                <a:gd name="T84" fmla="*/ 824 w 948"/>
                <a:gd name="T85" fmla="*/ 551 h 1235"/>
                <a:gd name="T86" fmla="*/ 819 w 948"/>
                <a:gd name="T87" fmla="*/ 531 h 1235"/>
                <a:gd name="T88" fmla="*/ 826 w 948"/>
                <a:gd name="T89" fmla="*/ 516 h 1235"/>
                <a:gd name="T90" fmla="*/ 847 w 948"/>
                <a:gd name="T91" fmla="*/ 486 h 1235"/>
                <a:gd name="T92" fmla="*/ 872 w 948"/>
                <a:gd name="T93" fmla="*/ 440 h 1235"/>
                <a:gd name="T94" fmla="*/ 882 w 948"/>
                <a:gd name="T95" fmla="*/ 422 h 1235"/>
                <a:gd name="T96" fmla="*/ 887 w 948"/>
                <a:gd name="T97" fmla="*/ 405 h 1235"/>
                <a:gd name="T98" fmla="*/ 890 w 948"/>
                <a:gd name="T99" fmla="*/ 367 h 1235"/>
                <a:gd name="T100" fmla="*/ 892 w 948"/>
                <a:gd name="T101" fmla="*/ 339 h 1235"/>
                <a:gd name="T102" fmla="*/ 902 w 948"/>
                <a:gd name="T103" fmla="*/ 286 h 1235"/>
                <a:gd name="T104" fmla="*/ 915 w 948"/>
                <a:gd name="T105" fmla="*/ 233 h 1235"/>
                <a:gd name="T106" fmla="*/ 925 w 948"/>
                <a:gd name="T107" fmla="*/ 192 h 1235"/>
                <a:gd name="T108" fmla="*/ 928 w 948"/>
                <a:gd name="T109" fmla="*/ 157 h 1235"/>
                <a:gd name="T110" fmla="*/ 938 w 948"/>
                <a:gd name="T111" fmla="*/ 111 h 1235"/>
                <a:gd name="T112" fmla="*/ 945 w 948"/>
                <a:gd name="T113" fmla="*/ 40 h 12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8"/>
                <a:gd name="T172" fmla="*/ 0 h 1235"/>
                <a:gd name="T173" fmla="*/ 948 w 948"/>
                <a:gd name="T174" fmla="*/ 1235 h 12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8" h="1235">
                  <a:moveTo>
                    <a:pt x="0" y="1151"/>
                  </a:moveTo>
                  <a:lnTo>
                    <a:pt x="2" y="1154"/>
                  </a:lnTo>
                  <a:lnTo>
                    <a:pt x="5" y="1156"/>
                  </a:lnTo>
                  <a:lnTo>
                    <a:pt x="7" y="1162"/>
                  </a:lnTo>
                  <a:lnTo>
                    <a:pt x="10" y="1164"/>
                  </a:lnTo>
                  <a:lnTo>
                    <a:pt x="12" y="1172"/>
                  </a:lnTo>
                  <a:lnTo>
                    <a:pt x="17" y="1177"/>
                  </a:lnTo>
                  <a:lnTo>
                    <a:pt x="22" y="1182"/>
                  </a:lnTo>
                  <a:lnTo>
                    <a:pt x="25" y="1189"/>
                  </a:lnTo>
                  <a:lnTo>
                    <a:pt x="27" y="1194"/>
                  </a:lnTo>
                  <a:lnTo>
                    <a:pt x="30" y="1197"/>
                  </a:lnTo>
                  <a:lnTo>
                    <a:pt x="35" y="1200"/>
                  </a:lnTo>
                  <a:lnTo>
                    <a:pt x="38" y="1205"/>
                  </a:lnTo>
                  <a:lnTo>
                    <a:pt x="40" y="1207"/>
                  </a:lnTo>
                  <a:lnTo>
                    <a:pt x="45" y="1210"/>
                  </a:lnTo>
                  <a:lnTo>
                    <a:pt x="48" y="1215"/>
                  </a:lnTo>
                  <a:lnTo>
                    <a:pt x="53" y="1217"/>
                  </a:lnTo>
                  <a:lnTo>
                    <a:pt x="58" y="1217"/>
                  </a:lnTo>
                  <a:lnTo>
                    <a:pt x="60" y="1220"/>
                  </a:lnTo>
                  <a:lnTo>
                    <a:pt x="63" y="1222"/>
                  </a:lnTo>
                  <a:lnTo>
                    <a:pt x="65" y="1222"/>
                  </a:lnTo>
                  <a:lnTo>
                    <a:pt x="70" y="1225"/>
                  </a:lnTo>
                  <a:lnTo>
                    <a:pt x="76" y="1225"/>
                  </a:lnTo>
                  <a:lnTo>
                    <a:pt x="78" y="1227"/>
                  </a:lnTo>
                  <a:lnTo>
                    <a:pt x="86" y="1227"/>
                  </a:lnTo>
                  <a:lnTo>
                    <a:pt x="98" y="1232"/>
                  </a:lnTo>
                  <a:lnTo>
                    <a:pt x="108" y="1235"/>
                  </a:lnTo>
                  <a:lnTo>
                    <a:pt x="116" y="1235"/>
                  </a:lnTo>
                  <a:lnTo>
                    <a:pt x="124" y="1235"/>
                  </a:lnTo>
                  <a:lnTo>
                    <a:pt x="131" y="1235"/>
                  </a:lnTo>
                  <a:lnTo>
                    <a:pt x="139" y="1232"/>
                  </a:lnTo>
                  <a:lnTo>
                    <a:pt x="144" y="1230"/>
                  </a:lnTo>
                  <a:lnTo>
                    <a:pt x="154" y="1225"/>
                  </a:lnTo>
                  <a:lnTo>
                    <a:pt x="167" y="1222"/>
                  </a:lnTo>
                  <a:lnTo>
                    <a:pt x="177" y="1217"/>
                  </a:lnTo>
                  <a:lnTo>
                    <a:pt x="184" y="1215"/>
                  </a:lnTo>
                  <a:lnTo>
                    <a:pt x="194" y="1212"/>
                  </a:lnTo>
                  <a:lnTo>
                    <a:pt x="204" y="1210"/>
                  </a:lnTo>
                  <a:lnTo>
                    <a:pt x="217" y="1205"/>
                  </a:lnTo>
                  <a:lnTo>
                    <a:pt x="232" y="1202"/>
                  </a:lnTo>
                  <a:lnTo>
                    <a:pt x="250" y="1197"/>
                  </a:lnTo>
                  <a:lnTo>
                    <a:pt x="260" y="1194"/>
                  </a:lnTo>
                  <a:lnTo>
                    <a:pt x="268" y="1189"/>
                  </a:lnTo>
                  <a:lnTo>
                    <a:pt x="273" y="1187"/>
                  </a:lnTo>
                  <a:lnTo>
                    <a:pt x="278" y="1182"/>
                  </a:lnTo>
                  <a:lnTo>
                    <a:pt x="283" y="1177"/>
                  </a:lnTo>
                  <a:lnTo>
                    <a:pt x="285" y="1174"/>
                  </a:lnTo>
                  <a:lnTo>
                    <a:pt x="290" y="1169"/>
                  </a:lnTo>
                  <a:lnTo>
                    <a:pt x="293" y="1164"/>
                  </a:lnTo>
                  <a:lnTo>
                    <a:pt x="298" y="1159"/>
                  </a:lnTo>
                  <a:lnTo>
                    <a:pt x="303" y="1154"/>
                  </a:lnTo>
                  <a:lnTo>
                    <a:pt x="311" y="1149"/>
                  </a:lnTo>
                  <a:lnTo>
                    <a:pt x="316" y="1144"/>
                  </a:lnTo>
                  <a:lnTo>
                    <a:pt x="321" y="1139"/>
                  </a:lnTo>
                  <a:lnTo>
                    <a:pt x="326" y="1134"/>
                  </a:lnTo>
                  <a:lnTo>
                    <a:pt x="333" y="1131"/>
                  </a:lnTo>
                  <a:lnTo>
                    <a:pt x="341" y="1126"/>
                  </a:lnTo>
                  <a:lnTo>
                    <a:pt x="376" y="1126"/>
                  </a:lnTo>
                  <a:lnTo>
                    <a:pt x="379" y="1126"/>
                  </a:lnTo>
                  <a:lnTo>
                    <a:pt x="381" y="1129"/>
                  </a:lnTo>
                  <a:lnTo>
                    <a:pt x="386" y="1129"/>
                  </a:lnTo>
                  <a:lnTo>
                    <a:pt x="389" y="1131"/>
                  </a:lnTo>
                  <a:lnTo>
                    <a:pt x="392" y="1131"/>
                  </a:lnTo>
                  <a:lnTo>
                    <a:pt x="394" y="1134"/>
                  </a:lnTo>
                  <a:lnTo>
                    <a:pt x="397" y="1136"/>
                  </a:lnTo>
                  <a:lnTo>
                    <a:pt x="399" y="1136"/>
                  </a:lnTo>
                  <a:lnTo>
                    <a:pt x="412" y="1146"/>
                  </a:lnTo>
                  <a:lnTo>
                    <a:pt x="422" y="1154"/>
                  </a:lnTo>
                  <a:lnTo>
                    <a:pt x="429" y="1159"/>
                  </a:lnTo>
                  <a:lnTo>
                    <a:pt x="440" y="1162"/>
                  </a:lnTo>
                  <a:lnTo>
                    <a:pt x="450" y="1164"/>
                  </a:lnTo>
                  <a:lnTo>
                    <a:pt x="462" y="1164"/>
                  </a:lnTo>
                  <a:lnTo>
                    <a:pt x="478" y="1164"/>
                  </a:lnTo>
                  <a:lnTo>
                    <a:pt x="495" y="1164"/>
                  </a:lnTo>
                  <a:lnTo>
                    <a:pt x="500" y="1164"/>
                  </a:lnTo>
                  <a:lnTo>
                    <a:pt x="505" y="1162"/>
                  </a:lnTo>
                  <a:lnTo>
                    <a:pt x="510" y="1159"/>
                  </a:lnTo>
                  <a:lnTo>
                    <a:pt x="515" y="1156"/>
                  </a:lnTo>
                  <a:lnTo>
                    <a:pt x="520" y="1154"/>
                  </a:lnTo>
                  <a:lnTo>
                    <a:pt x="526" y="1149"/>
                  </a:lnTo>
                  <a:lnTo>
                    <a:pt x="531" y="1146"/>
                  </a:lnTo>
                  <a:lnTo>
                    <a:pt x="533" y="1144"/>
                  </a:lnTo>
                  <a:lnTo>
                    <a:pt x="538" y="1141"/>
                  </a:lnTo>
                  <a:lnTo>
                    <a:pt x="541" y="1139"/>
                  </a:lnTo>
                  <a:lnTo>
                    <a:pt x="543" y="1139"/>
                  </a:lnTo>
                  <a:lnTo>
                    <a:pt x="546" y="1136"/>
                  </a:lnTo>
                  <a:lnTo>
                    <a:pt x="551" y="1134"/>
                  </a:lnTo>
                  <a:lnTo>
                    <a:pt x="553" y="1129"/>
                  </a:lnTo>
                  <a:lnTo>
                    <a:pt x="558" y="1126"/>
                  </a:lnTo>
                  <a:lnTo>
                    <a:pt x="563" y="1121"/>
                  </a:lnTo>
                  <a:lnTo>
                    <a:pt x="566" y="1119"/>
                  </a:lnTo>
                  <a:lnTo>
                    <a:pt x="569" y="1116"/>
                  </a:lnTo>
                  <a:lnTo>
                    <a:pt x="571" y="1113"/>
                  </a:lnTo>
                  <a:lnTo>
                    <a:pt x="574" y="1111"/>
                  </a:lnTo>
                  <a:lnTo>
                    <a:pt x="579" y="1108"/>
                  </a:lnTo>
                  <a:lnTo>
                    <a:pt x="581" y="1106"/>
                  </a:lnTo>
                  <a:lnTo>
                    <a:pt x="586" y="1106"/>
                  </a:lnTo>
                  <a:lnTo>
                    <a:pt x="591" y="1103"/>
                  </a:lnTo>
                  <a:lnTo>
                    <a:pt x="596" y="1103"/>
                  </a:lnTo>
                  <a:lnTo>
                    <a:pt x="599" y="1101"/>
                  </a:lnTo>
                  <a:lnTo>
                    <a:pt x="604" y="1098"/>
                  </a:lnTo>
                  <a:lnTo>
                    <a:pt x="609" y="1096"/>
                  </a:lnTo>
                  <a:lnTo>
                    <a:pt x="612" y="1093"/>
                  </a:lnTo>
                  <a:lnTo>
                    <a:pt x="617" y="1091"/>
                  </a:lnTo>
                  <a:lnTo>
                    <a:pt x="619" y="1088"/>
                  </a:lnTo>
                  <a:lnTo>
                    <a:pt x="624" y="1083"/>
                  </a:lnTo>
                  <a:lnTo>
                    <a:pt x="647" y="1068"/>
                  </a:lnTo>
                  <a:lnTo>
                    <a:pt x="670" y="1050"/>
                  </a:lnTo>
                  <a:lnTo>
                    <a:pt x="692" y="1032"/>
                  </a:lnTo>
                  <a:lnTo>
                    <a:pt x="715" y="1015"/>
                  </a:lnTo>
                  <a:lnTo>
                    <a:pt x="735" y="1000"/>
                  </a:lnTo>
                  <a:lnTo>
                    <a:pt x="751" y="984"/>
                  </a:lnTo>
                  <a:lnTo>
                    <a:pt x="766" y="974"/>
                  </a:lnTo>
                  <a:lnTo>
                    <a:pt x="776" y="967"/>
                  </a:lnTo>
                  <a:lnTo>
                    <a:pt x="781" y="959"/>
                  </a:lnTo>
                  <a:lnTo>
                    <a:pt x="786" y="944"/>
                  </a:lnTo>
                  <a:lnTo>
                    <a:pt x="794" y="865"/>
                  </a:lnTo>
                  <a:lnTo>
                    <a:pt x="794" y="860"/>
                  </a:lnTo>
                  <a:lnTo>
                    <a:pt x="794" y="855"/>
                  </a:lnTo>
                  <a:lnTo>
                    <a:pt x="794" y="848"/>
                  </a:lnTo>
                  <a:lnTo>
                    <a:pt x="794" y="843"/>
                  </a:lnTo>
                  <a:lnTo>
                    <a:pt x="794" y="838"/>
                  </a:lnTo>
                  <a:lnTo>
                    <a:pt x="794" y="832"/>
                  </a:lnTo>
                  <a:lnTo>
                    <a:pt x="794" y="825"/>
                  </a:lnTo>
                  <a:lnTo>
                    <a:pt x="794" y="820"/>
                  </a:lnTo>
                  <a:lnTo>
                    <a:pt x="794" y="815"/>
                  </a:lnTo>
                  <a:lnTo>
                    <a:pt x="794" y="810"/>
                  </a:lnTo>
                  <a:lnTo>
                    <a:pt x="794" y="802"/>
                  </a:lnTo>
                  <a:lnTo>
                    <a:pt x="794" y="797"/>
                  </a:lnTo>
                  <a:lnTo>
                    <a:pt x="796" y="792"/>
                  </a:lnTo>
                  <a:lnTo>
                    <a:pt x="796" y="784"/>
                  </a:lnTo>
                  <a:lnTo>
                    <a:pt x="796" y="779"/>
                  </a:lnTo>
                  <a:lnTo>
                    <a:pt x="799" y="774"/>
                  </a:lnTo>
                  <a:lnTo>
                    <a:pt x="801" y="764"/>
                  </a:lnTo>
                  <a:lnTo>
                    <a:pt x="801" y="754"/>
                  </a:lnTo>
                  <a:lnTo>
                    <a:pt x="804" y="746"/>
                  </a:lnTo>
                  <a:lnTo>
                    <a:pt x="804" y="739"/>
                  </a:lnTo>
                  <a:lnTo>
                    <a:pt x="806" y="734"/>
                  </a:lnTo>
                  <a:lnTo>
                    <a:pt x="809" y="726"/>
                  </a:lnTo>
                  <a:lnTo>
                    <a:pt x="811" y="721"/>
                  </a:lnTo>
                  <a:lnTo>
                    <a:pt x="814" y="713"/>
                  </a:lnTo>
                  <a:lnTo>
                    <a:pt x="819" y="708"/>
                  </a:lnTo>
                  <a:lnTo>
                    <a:pt x="821" y="701"/>
                  </a:lnTo>
                  <a:lnTo>
                    <a:pt x="826" y="691"/>
                  </a:lnTo>
                  <a:lnTo>
                    <a:pt x="829" y="681"/>
                  </a:lnTo>
                  <a:lnTo>
                    <a:pt x="831" y="673"/>
                  </a:lnTo>
                  <a:lnTo>
                    <a:pt x="834" y="663"/>
                  </a:lnTo>
                  <a:lnTo>
                    <a:pt x="837" y="655"/>
                  </a:lnTo>
                  <a:lnTo>
                    <a:pt x="839" y="650"/>
                  </a:lnTo>
                  <a:lnTo>
                    <a:pt x="839" y="648"/>
                  </a:lnTo>
                  <a:lnTo>
                    <a:pt x="842" y="645"/>
                  </a:lnTo>
                  <a:lnTo>
                    <a:pt x="842" y="643"/>
                  </a:lnTo>
                  <a:lnTo>
                    <a:pt x="842" y="640"/>
                  </a:lnTo>
                  <a:lnTo>
                    <a:pt x="844" y="638"/>
                  </a:lnTo>
                  <a:lnTo>
                    <a:pt x="844" y="635"/>
                  </a:lnTo>
                  <a:lnTo>
                    <a:pt x="847" y="632"/>
                  </a:lnTo>
                  <a:lnTo>
                    <a:pt x="847" y="627"/>
                  </a:lnTo>
                  <a:lnTo>
                    <a:pt x="849" y="622"/>
                  </a:lnTo>
                  <a:lnTo>
                    <a:pt x="849" y="617"/>
                  </a:lnTo>
                  <a:lnTo>
                    <a:pt x="852" y="615"/>
                  </a:lnTo>
                  <a:lnTo>
                    <a:pt x="852" y="610"/>
                  </a:lnTo>
                  <a:lnTo>
                    <a:pt x="852" y="602"/>
                  </a:lnTo>
                  <a:lnTo>
                    <a:pt x="849" y="597"/>
                  </a:lnTo>
                  <a:lnTo>
                    <a:pt x="849" y="589"/>
                  </a:lnTo>
                  <a:lnTo>
                    <a:pt x="847" y="584"/>
                  </a:lnTo>
                  <a:lnTo>
                    <a:pt x="842" y="577"/>
                  </a:lnTo>
                  <a:lnTo>
                    <a:pt x="839" y="572"/>
                  </a:lnTo>
                  <a:lnTo>
                    <a:pt x="834" y="567"/>
                  </a:lnTo>
                  <a:lnTo>
                    <a:pt x="831" y="562"/>
                  </a:lnTo>
                  <a:lnTo>
                    <a:pt x="826" y="557"/>
                  </a:lnTo>
                  <a:lnTo>
                    <a:pt x="824" y="551"/>
                  </a:lnTo>
                  <a:lnTo>
                    <a:pt x="821" y="546"/>
                  </a:lnTo>
                  <a:lnTo>
                    <a:pt x="819" y="541"/>
                  </a:lnTo>
                  <a:lnTo>
                    <a:pt x="819" y="536"/>
                  </a:lnTo>
                  <a:lnTo>
                    <a:pt x="819" y="531"/>
                  </a:lnTo>
                  <a:lnTo>
                    <a:pt x="819" y="529"/>
                  </a:lnTo>
                  <a:lnTo>
                    <a:pt x="821" y="524"/>
                  </a:lnTo>
                  <a:lnTo>
                    <a:pt x="824" y="521"/>
                  </a:lnTo>
                  <a:lnTo>
                    <a:pt x="826" y="516"/>
                  </a:lnTo>
                  <a:lnTo>
                    <a:pt x="829" y="514"/>
                  </a:lnTo>
                  <a:lnTo>
                    <a:pt x="834" y="506"/>
                  </a:lnTo>
                  <a:lnTo>
                    <a:pt x="842" y="496"/>
                  </a:lnTo>
                  <a:lnTo>
                    <a:pt x="847" y="486"/>
                  </a:lnTo>
                  <a:lnTo>
                    <a:pt x="852" y="476"/>
                  </a:lnTo>
                  <a:lnTo>
                    <a:pt x="859" y="465"/>
                  </a:lnTo>
                  <a:lnTo>
                    <a:pt x="864" y="453"/>
                  </a:lnTo>
                  <a:lnTo>
                    <a:pt x="872" y="440"/>
                  </a:lnTo>
                  <a:lnTo>
                    <a:pt x="880" y="427"/>
                  </a:lnTo>
                  <a:lnTo>
                    <a:pt x="880" y="425"/>
                  </a:lnTo>
                  <a:lnTo>
                    <a:pt x="882" y="422"/>
                  </a:lnTo>
                  <a:lnTo>
                    <a:pt x="882" y="420"/>
                  </a:lnTo>
                  <a:lnTo>
                    <a:pt x="885" y="415"/>
                  </a:lnTo>
                  <a:lnTo>
                    <a:pt x="885" y="410"/>
                  </a:lnTo>
                  <a:lnTo>
                    <a:pt x="887" y="405"/>
                  </a:lnTo>
                  <a:lnTo>
                    <a:pt x="887" y="397"/>
                  </a:lnTo>
                  <a:lnTo>
                    <a:pt x="890" y="387"/>
                  </a:lnTo>
                  <a:lnTo>
                    <a:pt x="890" y="377"/>
                  </a:lnTo>
                  <a:lnTo>
                    <a:pt x="890" y="367"/>
                  </a:lnTo>
                  <a:lnTo>
                    <a:pt x="892" y="359"/>
                  </a:lnTo>
                  <a:lnTo>
                    <a:pt x="892" y="352"/>
                  </a:lnTo>
                  <a:lnTo>
                    <a:pt x="892" y="344"/>
                  </a:lnTo>
                  <a:lnTo>
                    <a:pt x="892" y="339"/>
                  </a:lnTo>
                  <a:lnTo>
                    <a:pt x="892" y="336"/>
                  </a:lnTo>
                  <a:lnTo>
                    <a:pt x="895" y="311"/>
                  </a:lnTo>
                  <a:lnTo>
                    <a:pt x="897" y="298"/>
                  </a:lnTo>
                  <a:lnTo>
                    <a:pt x="902" y="286"/>
                  </a:lnTo>
                  <a:lnTo>
                    <a:pt x="905" y="271"/>
                  </a:lnTo>
                  <a:lnTo>
                    <a:pt x="910" y="258"/>
                  </a:lnTo>
                  <a:lnTo>
                    <a:pt x="912" y="245"/>
                  </a:lnTo>
                  <a:lnTo>
                    <a:pt x="915" y="233"/>
                  </a:lnTo>
                  <a:lnTo>
                    <a:pt x="920" y="220"/>
                  </a:lnTo>
                  <a:lnTo>
                    <a:pt x="923" y="210"/>
                  </a:lnTo>
                  <a:lnTo>
                    <a:pt x="923" y="200"/>
                  </a:lnTo>
                  <a:lnTo>
                    <a:pt x="925" y="192"/>
                  </a:lnTo>
                  <a:lnTo>
                    <a:pt x="925" y="182"/>
                  </a:lnTo>
                  <a:lnTo>
                    <a:pt x="925" y="174"/>
                  </a:lnTo>
                  <a:lnTo>
                    <a:pt x="928" y="164"/>
                  </a:lnTo>
                  <a:lnTo>
                    <a:pt x="928" y="157"/>
                  </a:lnTo>
                  <a:lnTo>
                    <a:pt x="930" y="149"/>
                  </a:lnTo>
                  <a:lnTo>
                    <a:pt x="933" y="141"/>
                  </a:lnTo>
                  <a:lnTo>
                    <a:pt x="935" y="126"/>
                  </a:lnTo>
                  <a:lnTo>
                    <a:pt x="938" y="111"/>
                  </a:lnTo>
                  <a:lnTo>
                    <a:pt x="940" y="96"/>
                  </a:lnTo>
                  <a:lnTo>
                    <a:pt x="943" y="78"/>
                  </a:lnTo>
                  <a:lnTo>
                    <a:pt x="943" y="58"/>
                  </a:lnTo>
                  <a:lnTo>
                    <a:pt x="945" y="40"/>
                  </a:lnTo>
                  <a:lnTo>
                    <a:pt x="948" y="20"/>
                  </a:lnTo>
                  <a:lnTo>
                    <a:pt x="94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8" name="Freeform 1054"/>
            <p:cNvSpPr>
              <a:spLocks noChangeAspect="1"/>
            </p:cNvSpPr>
            <p:nvPr/>
          </p:nvSpPr>
          <p:spPr bwMode="auto">
            <a:xfrm>
              <a:off x="1062" y="1725"/>
              <a:ext cx="1163" cy="1276"/>
            </a:xfrm>
            <a:custGeom>
              <a:avLst/>
              <a:gdLst>
                <a:gd name="T0" fmla="*/ 5 w 1163"/>
                <a:gd name="T1" fmla="*/ 23 h 1276"/>
                <a:gd name="T2" fmla="*/ 0 w 1163"/>
                <a:gd name="T3" fmla="*/ 63 h 1276"/>
                <a:gd name="T4" fmla="*/ 0 w 1163"/>
                <a:gd name="T5" fmla="*/ 94 h 1276"/>
                <a:gd name="T6" fmla="*/ 0 w 1163"/>
                <a:gd name="T7" fmla="*/ 114 h 1276"/>
                <a:gd name="T8" fmla="*/ 12 w 1163"/>
                <a:gd name="T9" fmla="*/ 144 h 1276"/>
                <a:gd name="T10" fmla="*/ 35 w 1163"/>
                <a:gd name="T11" fmla="*/ 170 h 1276"/>
                <a:gd name="T12" fmla="*/ 76 w 1163"/>
                <a:gd name="T13" fmla="*/ 218 h 1276"/>
                <a:gd name="T14" fmla="*/ 136 w 1163"/>
                <a:gd name="T15" fmla="*/ 294 h 1276"/>
                <a:gd name="T16" fmla="*/ 169 w 1163"/>
                <a:gd name="T17" fmla="*/ 329 h 1276"/>
                <a:gd name="T18" fmla="*/ 182 w 1163"/>
                <a:gd name="T19" fmla="*/ 339 h 1276"/>
                <a:gd name="T20" fmla="*/ 192 w 1163"/>
                <a:gd name="T21" fmla="*/ 352 h 1276"/>
                <a:gd name="T22" fmla="*/ 205 w 1163"/>
                <a:gd name="T23" fmla="*/ 377 h 1276"/>
                <a:gd name="T24" fmla="*/ 237 w 1163"/>
                <a:gd name="T25" fmla="*/ 405 h 1276"/>
                <a:gd name="T26" fmla="*/ 275 w 1163"/>
                <a:gd name="T27" fmla="*/ 410 h 1276"/>
                <a:gd name="T28" fmla="*/ 311 w 1163"/>
                <a:gd name="T29" fmla="*/ 418 h 1276"/>
                <a:gd name="T30" fmla="*/ 354 w 1163"/>
                <a:gd name="T31" fmla="*/ 440 h 1276"/>
                <a:gd name="T32" fmla="*/ 402 w 1163"/>
                <a:gd name="T33" fmla="*/ 483 h 1276"/>
                <a:gd name="T34" fmla="*/ 445 w 1163"/>
                <a:gd name="T35" fmla="*/ 526 h 1276"/>
                <a:gd name="T36" fmla="*/ 478 w 1163"/>
                <a:gd name="T37" fmla="*/ 559 h 1276"/>
                <a:gd name="T38" fmla="*/ 488 w 1163"/>
                <a:gd name="T39" fmla="*/ 564 h 1276"/>
                <a:gd name="T40" fmla="*/ 490 w 1163"/>
                <a:gd name="T41" fmla="*/ 567 h 1276"/>
                <a:gd name="T42" fmla="*/ 629 w 1163"/>
                <a:gd name="T43" fmla="*/ 638 h 1276"/>
                <a:gd name="T44" fmla="*/ 677 w 1163"/>
                <a:gd name="T45" fmla="*/ 661 h 1276"/>
                <a:gd name="T46" fmla="*/ 693 w 1163"/>
                <a:gd name="T47" fmla="*/ 683 h 1276"/>
                <a:gd name="T48" fmla="*/ 700 w 1163"/>
                <a:gd name="T49" fmla="*/ 709 h 1276"/>
                <a:gd name="T50" fmla="*/ 698 w 1163"/>
                <a:gd name="T51" fmla="*/ 732 h 1276"/>
                <a:gd name="T52" fmla="*/ 698 w 1163"/>
                <a:gd name="T53" fmla="*/ 752 h 1276"/>
                <a:gd name="T54" fmla="*/ 710 w 1163"/>
                <a:gd name="T55" fmla="*/ 772 h 1276"/>
                <a:gd name="T56" fmla="*/ 728 w 1163"/>
                <a:gd name="T57" fmla="*/ 797 h 1276"/>
                <a:gd name="T58" fmla="*/ 748 w 1163"/>
                <a:gd name="T59" fmla="*/ 828 h 1276"/>
                <a:gd name="T60" fmla="*/ 784 w 1163"/>
                <a:gd name="T61" fmla="*/ 886 h 1276"/>
                <a:gd name="T62" fmla="*/ 821 w 1163"/>
                <a:gd name="T63" fmla="*/ 947 h 1276"/>
                <a:gd name="T64" fmla="*/ 852 w 1163"/>
                <a:gd name="T65" fmla="*/ 1000 h 1276"/>
                <a:gd name="T66" fmla="*/ 854 w 1163"/>
                <a:gd name="T67" fmla="*/ 1007 h 1276"/>
                <a:gd name="T68" fmla="*/ 854 w 1163"/>
                <a:gd name="T69" fmla="*/ 1018 h 1276"/>
                <a:gd name="T70" fmla="*/ 862 w 1163"/>
                <a:gd name="T71" fmla="*/ 1035 h 1276"/>
                <a:gd name="T72" fmla="*/ 875 w 1163"/>
                <a:gd name="T73" fmla="*/ 1078 h 1276"/>
                <a:gd name="T74" fmla="*/ 890 w 1163"/>
                <a:gd name="T75" fmla="*/ 1129 h 1276"/>
                <a:gd name="T76" fmla="*/ 930 w 1163"/>
                <a:gd name="T77" fmla="*/ 1255 h 1276"/>
                <a:gd name="T78" fmla="*/ 945 w 1163"/>
                <a:gd name="T79" fmla="*/ 1263 h 1276"/>
                <a:gd name="T80" fmla="*/ 961 w 1163"/>
                <a:gd name="T81" fmla="*/ 1268 h 1276"/>
                <a:gd name="T82" fmla="*/ 968 w 1163"/>
                <a:gd name="T83" fmla="*/ 1268 h 1276"/>
                <a:gd name="T84" fmla="*/ 976 w 1163"/>
                <a:gd name="T85" fmla="*/ 1268 h 1276"/>
                <a:gd name="T86" fmla="*/ 983 w 1163"/>
                <a:gd name="T87" fmla="*/ 1266 h 1276"/>
                <a:gd name="T88" fmla="*/ 993 w 1163"/>
                <a:gd name="T89" fmla="*/ 1261 h 1276"/>
                <a:gd name="T90" fmla="*/ 1004 w 1163"/>
                <a:gd name="T91" fmla="*/ 1263 h 1276"/>
                <a:gd name="T92" fmla="*/ 1019 w 1163"/>
                <a:gd name="T93" fmla="*/ 1268 h 1276"/>
                <a:gd name="T94" fmla="*/ 1039 w 1163"/>
                <a:gd name="T95" fmla="*/ 1276 h 1276"/>
                <a:gd name="T96" fmla="*/ 1057 w 1163"/>
                <a:gd name="T97" fmla="*/ 1273 h 1276"/>
                <a:gd name="T98" fmla="*/ 1072 w 1163"/>
                <a:gd name="T99" fmla="*/ 1263 h 1276"/>
                <a:gd name="T100" fmla="*/ 1089 w 1163"/>
                <a:gd name="T101" fmla="*/ 1261 h 1276"/>
                <a:gd name="T102" fmla="*/ 1110 w 1163"/>
                <a:gd name="T103" fmla="*/ 1261 h 12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3"/>
                <a:gd name="T157" fmla="*/ 0 h 1276"/>
                <a:gd name="T158" fmla="*/ 1163 w 1163"/>
                <a:gd name="T159" fmla="*/ 1276 h 12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3" h="1276">
                  <a:moveTo>
                    <a:pt x="10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2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2" y="124"/>
                  </a:lnTo>
                  <a:lnTo>
                    <a:pt x="7" y="134"/>
                  </a:lnTo>
                  <a:lnTo>
                    <a:pt x="12" y="144"/>
                  </a:lnTo>
                  <a:lnTo>
                    <a:pt x="17" y="152"/>
                  </a:lnTo>
                  <a:lnTo>
                    <a:pt x="25" y="162"/>
                  </a:lnTo>
                  <a:lnTo>
                    <a:pt x="35" y="170"/>
                  </a:lnTo>
                  <a:lnTo>
                    <a:pt x="45" y="182"/>
                  </a:lnTo>
                  <a:lnTo>
                    <a:pt x="58" y="197"/>
                  </a:lnTo>
                  <a:lnTo>
                    <a:pt x="76" y="218"/>
                  </a:lnTo>
                  <a:lnTo>
                    <a:pt x="93" y="240"/>
                  </a:lnTo>
                  <a:lnTo>
                    <a:pt x="114" y="268"/>
                  </a:lnTo>
                  <a:lnTo>
                    <a:pt x="136" y="294"/>
                  </a:lnTo>
                  <a:lnTo>
                    <a:pt x="164" y="324"/>
                  </a:lnTo>
                  <a:lnTo>
                    <a:pt x="167" y="326"/>
                  </a:lnTo>
                  <a:lnTo>
                    <a:pt x="169" y="329"/>
                  </a:lnTo>
                  <a:lnTo>
                    <a:pt x="174" y="332"/>
                  </a:lnTo>
                  <a:lnTo>
                    <a:pt x="179" y="337"/>
                  </a:lnTo>
                  <a:lnTo>
                    <a:pt x="182" y="339"/>
                  </a:lnTo>
                  <a:lnTo>
                    <a:pt x="187" y="342"/>
                  </a:lnTo>
                  <a:lnTo>
                    <a:pt x="189" y="347"/>
                  </a:lnTo>
                  <a:lnTo>
                    <a:pt x="192" y="352"/>
                  </a:lnTo>
                  <a:lnTo>
                    <a:pt x="192" y="357"/>
                  </a:lnTo>
                  <a:lnTo>
                    <a:pt x="197" y="367"/>
                  </a:lnTo>
                  <a:lnTo>
                    <a:pt x="205" y="377"/>
                  </a:lnTo>
                  <a:lnTo>
                    <a:pt x="215" y="387"/>
                  </a:lnTo>
                  <a:lnTo>
                    <a:pt x="225" y="395"/>
                  </a:lnTo>
                  <a:lnTo>
                    <a:pt x="237" y="405"/>
                  </a:lnTo>
                  <a:lnTo>
                    <a:pt x="253" y="410"/>
                  </a:lnTo>
                  <a:lnTo>
                    <a:pt x="268" y="410"/>
                  </a:lnTo>
                  <a:lnTo>
                    <a:pt x="275" y="410"/>
                  </a:lnTo>
                  <a:lnTo>
                    <a:pt x="285" y="413"/>
                  </a:lnTo>
                  <a:lnTo>
                    <a:pt x="298" y="415"/>
                  </a:lnTo>
                  <a:lnTo>
                    <a:pt x="311" y="418"/>
                  </a:lnTo>
                  <a:lnTo>
                    <a:pt x="326" y="423"/>
                  </a:lnTo>
                  <a:lnTo>
                    <a:pt x="341" y="430"/>
                  </a:lnTo>
                  <a:lnTo>
                    <a:pt x="354" y="440"/>
                  </a:lnTo>
                  <a:lnTo>
                    <a:pt x="369" y="453"/>
                  </a:lnTo>
                  <a:lnTo>
                    <a:pt x="387" y="468"/>
                  </a:lnTo>
                  <a:lnTo>
                    <a:pt x="402" y="483"/>
                  </a:lnTo>
                  <a:lnTo>
                    <a:pt x="417" y="499"/>
                  </a:lnTo>
                  <a:lnTo>
                    <a:pt x="432" y="514"/>
                  </a:lnTo>
                  <a:lnTo>
                    <a:pt x="445" y="526"/>
                  </a:lnTo>
                  <a:lnTo>
                    <a:pt x="457" y="539"/>
                  </a:lnTo>
                  <a:lnTo>
                    <a:pt x="470" y="549"/>
                  </a:lnTo>
                  <a:lnTo>
                    <a:pt x="478" y="559"/>
                  </a:lnTo>
                  <a:lnTo>
                    <a:pt x="483" y="562"/>
                  </a:lnTo>
                  <a:lnTo>
                    <a:pt x="485" y="562"/>
                  </a:lnTo>
                  <a:lnTo>
                    <a:pt x="488" y="564"/>
                  </a:lnTo>
                  <a:lnTo>
                    <a:pt x="490" y="564"/>
                  </a:lnTo>
                  <a:lnTo>
                    <a:pt x="490" y="567"/>
                  </a:lnTo>
                  <a:lnTo>
                    <a:pt x="493" y="567"/>
                  </a:lnTo>
                  <a:lnTo>
                    <a:pt x="495" y="569"/>
                  </a:lnTo>
                  <a:lnTo>
                    <a:pt x="629" y="638"/>
                  </a:lnTo>
                  <a:lnTo>
                    <a:pt x="665" y="650"/>
                  </a:lnTo>
                  <a:lnTo>
                    <a:pt x="670" y="656"/>
                  </a:lnTo>
                  <a:lnTo>
                    <a:pt x="677" y="661"/>
                  </a:lnTo>
                  <a:lnTo>
                    <a:pt x="682" y="668"/>
                  </a:lnTo>
                  <a:lnTo>
                    <a:pt x="687" y="676"/>
                  </a:lnTo>
                  <a:lnTo>
                    <a:pt x="693" y="683"/>
                  </a:lnTo>
                  <a:lnTo>
                    <a:pt x="698" y="694"/>
                  </a:lnTo>
                  <a:lnTo>
                    <a:pt x="700" y="701"/>
                  </a:lnTo>
                  <a:lnTo>
                    <a:pt x="700" y="709"/>
                  </a:lnTo>
                  <a:lnTo>
                    <a:pt x="700" y="716"/>
                  </a:lnTo>
                  <a:lnTo>
                    <a:pt x="698" y="724"/>
                  </a:lnTo>
                  <a:lnTo>
                    <a:pt x="698" y="732"/>
                  </a:lnTo>
                  <a:lnTo>
                    <a:pt x="698" y="739"/>
                  </a:lnTo>
                  <a:lnTo>
                    <a:pt x="698" y="747"/>
                  </a:lnTo>
                  <a:lnTo>
                    <a:pt x="698" y="752"/>
                  </a:lnTo>
                  <a:lnTo>
                    <a:pt x="700" y="759"/>
                  </a:lnTo>
                  <a:lnTo>
                    <a:pt x="703" y="764"/>
                  </a:lnTo>
                  <a:lnTo>
                    <a:pt x="710" y="772"/>
                  </a:lnTo>
                  <a:lnTo>
                    <a:pt x="715" y="780"/>
                  </a:lnTo>
                  <a:lnTo>
                    <a:pt x="723" y="790"/>
                  </a:lnTo>
                  <a:lnTo>
                    <a:pt x="728" y="797"/>
                  </a:lnTo>
                  <a:lnTo>
                    <a:pt x="736" y="807"/>
                  </a:lnTo>
                  <a:lnTo>
                    <a:pt x="743" y="818"/>
                  </a:lnTo>
                  <a:lnTo>
                    <a:pt x="748" y="828"/>
                  </a:lnTo>
                  <a:lnTo>
                    <a:pt x="756" y="838"/>
                  </a:lnTo>
                  <a:lnTo>
                    <a:pt x="771" y="863"/>
                  </a:lnTo>
                  <a:lnTo>
                    <a:pt x="784" y="886"/>
                  </a:lnTo>
                  <a:lnTo>
                    <a:pt x="799" y="906"/>
                  </a:lnTo>
                  <a:lnTo>
                    <a:pt x="811" y="929"/>
                  </a:lnTo>
                  <a:lnTo>
                    <a:pt x="821" y="947"/>
                  </a:lnTo>
                  <a:lnTo>
                    <a:pt x="832" y="967"/>
                  </a:lnTo>
                  <a:lnTo>
                    <a:pt x="842" y="985"/>
                  </a:lnTo>
                  <a:lnTo>
                    <a:pt x="852" y="1000"/>
                  </a:lnTo>
                  <a:lnTo>
                    <a:pt x="852" y="1002"/>
                  </a:lnTo>
                  <a:lnTo>
                    <a:pt x="852" y="1005"/>
                  </a:lnTo>
                  <a:lnTo>
                    <a:pt x="854" y="1007"/>
                  </a:lnTo>
                  <a:lnTo>
                    <a:pt x="854" y="1012"/>
                  </a:lnTo>
                  <a:lnTo>
                    <a:pt x="854" y="1015"/>
                  </a:lnTo>
                  <a:lnTo>
                    <a:pt x="854" y="1018"/>
                  </a:lnTo>
                  <a:lnTo>
                    <a:pt x="857" y="1020"/>
                  </a:lnTo>
                  <a:lnTo>
                    <a:pt x="857" y="1023"/>
                  </a:lnTo>
                  <a:lnTo>
                    <a:pt x="862" y="1035"/>
                  </a:lnTo>
                  <a:lnTo>
                    <a:pt x="867" y="1050"/>
                  </a:lnTo>
                  <a:lnTo>
                    <a:pt x="872" y="1063"/>
                  </a:lnTo>
                  <a:lnTo>
                    <a:pt x="875" y="1078"/>
                  </a:lnTo>
                  <a:lnTo>
                    <a:pt x="880" y="1096"/>
                  </a:lnTo>
                  <a:lnTo>
                    <a:pt x="885" y="1111"/>
                  </a:lnTo>
                  <a:lnTo>
                    <a:pt x="890" y="1129"/>
                  </a:lnTo>
                  <a:lnTo>
                    <a:pt x="895" y="1147"/>
                  </a:lnTo>
                  <a:lnTo>
                    <a:pt x="928" y="1253"/>
                  </a:lnTo>
                  <a:lnTo>
                    <a:pt x="930" y="1255"/>
                  </a:lnTo>
                  <a:lnTo>
                    <a:pt x="935" y="1258"/>
                  </a:lnTo>
                  <a:lnTo>
                    <a:pt x="940" y="1261"/>
                  </a:lnTo>
                  <a:lnTo>
                    <a:pt x="945" y="1263"/>
                  </a:lnTo>
                  <a:lnTo>
                    <a:pt x="950" y="1263"/>
                  </a:lnTo>
                  <a:lnTo>
                    <a:pt x="955" y="1266"/>
                  </a:lnTo>
                  <a:lnTo>
                    <a:pt x="961" y="1268"/>
                  </a:lnTo>
                  <a:lnTo>
                    <a:pt x="966" y="1268"/>
                  </a:lnTo>
                  <a:lnTo>
                    <a:pt x="968" y="1268"/>
                  </a:lnTo>
                  <a:lnTo>
                    <a:pt x="971" y="1268"/>
                  </a:lnTo>
                  <a:lnTo>
                    <a:pt x="973" y="1268"/>
                  </a:lnTo>
                  <a:lnTo>
                    <a:pt x="976" y="1268"/>
                  </a:lnTo>
                  <a:lnTo>
                    <a:pt x="978" y="1268"/>
                  </a:lnTo>
                  <a:lnTo>
                    <a:pt x="981" y="1266"/>
                  </a:lnTo>
                  <a:lnTo>
                    <a:pt x="983" y="1266"/>
                  </a:lnTo>
                  <a:lnTo>
                    <a:pt x="986" y="1263"/>
                  </a:lnTo>
                  <a:lnTo>
                    <a:pt x="988" y="1261"/>
                  </a:lnTo>
                  <a:lnTo>
                    <a:pt x="993" y="1261"/>
                  </a:lnTo>
                  <a:lnTo>
                    <a:pt x="996" y="1261"/>
                  </a:lnTo>
                  <a:lnTo>
                    <a:pt x="998" y="1261"/>
                  </a:lnTo>
                  <a:lnTo>
                    <a:pt x="1004" y="1263"/>
                  </a:lnTo>
                  <a:lnTo>
                    <a:pt x="1006" y="1263"/>
                  </a:lnTo>
                  <a:lnTo>
                    <a:pt x="1011" y="1266"/>
                  </a:lnTo>
                  <a:lnTo>
                    <a:pt x="1019" y="1268"/>
                  </a:lnTo>
                  <a:lnTo>
                    <a:pt x="1026" y="1273"/>
                  </a:lnTo>
                  <a:lnTo>
                    <a:pt x="1034" y="1276"/>
                  </a:lnTo>
                  <a:lnTo>
                    <a:pt x="1039" y="1276"/>
                  </a:lnTo>
                  <a:lnTo>
                    <a:pt x="1047" y="1276"/>
                  </a:lnTo>
                  <a:lnTo>
                    <a:pt x="1052" y="1276"/>
                  </a:lnTo>
                  <a:lnTo>
                    <a:pt x="1057" y="1273"/>
                  </a:lnTo>
                  <a:lnTo>
                    <a:pt x="1062" y="1271"/>
                  </a:lnTo>
                  <a:lnTo>
                    <a:pt x="1067" y="1266"/>
                  </a:lnTo>
                  <a:lnTo>
                    <a:pt x="1072" y="1263"/>
                  </a:lnTo>
                  <a:lnTo>
                    <a:pt x="1077" y="1263"/>
                  </a:lnTo>
                  <a:lnTo>
                    <a:pt x="1082" y="1261"/>
                  </a:lnTo>
                  <a:lnTo>
                    <a:pt x="1089" y="1261"/>
                  </a:lnTo>
                  <a:lnTo>
                    <a:pt x="1095" y="1258"/>
                  </a:lnTo>
                  <a:lnTo>
                    <a:pt x="1102" y="1261"/>
                  </a:lnTo>
                  <a:lnTo>
                    <a:pt x="1110" y="1261"/>
                  </a:lnTo>
                  <a:lnTo>
                    <a:pt x="1143" y="1261"/>
                  </a:lnTo>
                  <a:lnTo>
                    <a:pt x="1163" y="124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9" name="Freeform 1055"/>
            <p:cNvSpPr>
              <a:spLocks noChangeAspect="1"/>
            </p:cNvSpPr>
            <p:nvPr/>
          </p:nvSpPr>
          <p:spPr bwMode="auto">
            <a:xfrm>
              <a:off x="2124" y="2186"/>
              <a:ext cx="472" cy="587"/>
            </a:xfrm>
            <a:custGeom>
              <a:avLst/>
              <a:gdLst>
                <a:gd name="T0" fmla="*/ 0 w 472"/>
                <a:gd name="T1" fmla="*/ 587 h 587"/>
                <a:gd name="T2" fmla="*/ 86 w 472"/>
                <a:gd name="T3" fmla="*/ 529 h 587"/>
                <a:gd name="T4" fmla="*/ 121 w 472"/>
                <a:gd name="T5" fmla="*/ 511 h 587"/>
                <a:gd name="T6" fmla="*/ 144 w 472"/>
                <a:gd name="T7" fmla="*/ 493 h 587"/>
                <a:gd name="T8" fmla="*/ 301 w 472"/>
                <a:gd name="T9" fmla="*/ 329 h 587"/>
                <a:gd name="T10" fmla="*/ 323 w 472"/>
                <a:gd name="T11" fmla="*/ 296 h 587"/>
                <a:gd name="T12" fmla="*/ 447 w 472"/>
                <a:gd name="T13" fmla="*/ 126 h 587"/>
                <a:gd name="T14" fmla="*/ 472 w 472"/>
                <a:gd name="T15" fmla="*/ 71 h 587"/>
                <a:gd name="T16" fmla="*/ 412 w 472"/>
                <a:gd name="T17" fmla="*/ 40 h 587"/>
                <a:gd name="T18" fmla="*/ 402 w 472"/>
                <a:gd name="T19" fmla="*/ 0 h 5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2"/>
                <a:gd name="T31" fmla="*/ 0 h 587"/>
                <a:gd name="T32" fmla="*/ 472 w 472"/>
                <a:gd name="T33" fmla="*/ 587 h 5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2" h="587">
                  <a:moveTo>
                    <a:pt x="0" y="587"/>
                  </a:moveTo>
                  <a:lnTo>
                    <a:pt x="86" y="529"/>
                  </a:lnTo>
                  <a:lnTo>
                    <a:pt x="121" y="511"/>
                  </a:lnTo>
                  <a:lnTo>
                    <a:pt x="144" y="493"/>
                  </a:lnTo>
                  <a:lnTo>
                    <a:pt x="301" y="329"/>
                  </a:lnTo>
                  <a:lnTo>
                    <a:pt x="323" y="296"/>
                  </a:lnTo>
                  <a:lnTo>
                    <a:pt x="447" y="126"/>
                  </a:lnTo>
                  <a:lnTo>
                    <a:pt x="472" y="71"/>
                  </a:lnTo>
                  <a:lnTo>
                    <a:pt x="412" y="40"/>
                  </a:lnTo>
                  <a:lnTo>
                    <a:pt x="402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0" name="Freeform 1056"/>
            <p:cNvSpPr>
              <a:spLocks noChangeAspect="1"/>
            </p:cNvSpPr>
            <p:nvPr/>
          </p:nvSpPr>
          <p:spPr bwMode="auto">
            <a:xfrm>
              <a:off x="2202" y="2705"/>
              <a:ext cx="314" cy="772"/>
            </a:xfrm>
            <a:custGeom>
              <a:avLst/>
              <a:gdLst>
                <a:gd name="T0" fmla="*/ 51 w 314"/>
                <a:gd name="T1" fmla="*/ 0 h 772"/>
                <a:gd name="T2" fmla="*/ 48 w 314"/>
                <a:gd name="T3" fmla="*/ 0 h 772"/>
                <a:gd name="T4" fmla="*/ 43 w 314"/>
                <a:gd name="T5" fmla="*/ 0 h 772"/>
                <a:gd name="T6" fmla="*/ 41 w 314"/>
                <a:gd name="T7" fmla="*/ 2 h 772"/>
                <a:gd name="T8" fmla="*/ 35 w 314"/>
                <a:gd name="T9" fmla="*/ 5 h 772"/>
                <a:gd name="T10" fmla="*/ 33 w 314"/>
                <a:gd name="T11" fmla="*/ 7 h 772"/>
                <a:gd name="T12" fmla="*/ 30 w 314"/>
                <a:gd name="T13" fmla="*/ 10 h 772"/>
                <a:gd name="T14" fmla="*/ 25 w 314"/>
                <a:gd name="T15" fmla="*/ 12 h 772"/>
                <a:gd name="T16" fmla="*/ 23 w 314"/>
                <a:gd name="T17" fmla="*/ 17 h 772"/>
                <a:gd name="T18" fmla="*/ 3 w 314"/>
                <a:gd name="T19" fmla="*/ 174 h 772"/>
                <a:gd name="T20" fmla="*/ 0 w 314"/>
                <a:gd name="T21" fmla="*/ 194 h 772"/>
                <a:gd name="T22" fmla="*/ 0 w 314"/>
                <a:gd name="T23" fmla="*/ 210 h 772"/>
                <a:gd name="T24" fmla="*/ 3 w 314"/>
                <a:gd name="T25" fmla="*/ 225 h 772"/>
                <a:gd name="T26" fmla="*/ 5 w 314"/>
                <a:gd name="T27" fmla="*/ 238 h 772"/>
                <a:gd name="T28" fmla="*/ 10 w 314"/>
                <a:gd name="T29" fmla="*/ 248 h 772"/>
                <a:gd name="T30" fmla="*/ 15 w 314"/>
                <a:gd name="T31" fmla="*/ 255 h 772"/>
                <a:gd name="T32" fmla="*/ 23 w 314"/>
                <a:gd name="T33" fmla="*/ 263 h 772"/>
                <a:gd name="T34" fmla="*/ 30 w 314"/>
                <a:gd name="T35" fmla="*/ 268 h 772"/>
                <a:gd name="T36" fmla="*/ 157 w 314"/>
                <a:gd name="T37" fmla="*/ 374 h 772"/>
                <a:gd name="T38" fmla="*/ 314 w 314"/>
                <a:gd name="T39" fmla="*/ 772 h 7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4"/>
                <a:gd name="T61" fmla="*/ 0 h 772"/>
                <a:gd name="T62" fmla="*/ 314 w 314"/>
                <a:gd name="T63" fmla="*/ 772 h 7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4" h="772">
                  <a:moveTo>
                    <a:pt x="51" y="0"/>
                  </a:moveTo>
                  <a:lnTo>
                    <a:pt x="48" y="0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35" y="5"/>
                  </a:lnTo>
                  <a:lnTo>
                    <a:pt x="33" y="7"/>
                  </a:lnTo>
                  <a:lnTo>
                    <a:pt x="30" y="10"/>
                  </a:lnTo>
                  <a:lnTo>
                    <a:pt x="25" y="12"/>
                  </a:lnTo>
                  <a:lnTo>
                    <a:pt x="23" y="17"/>
                  </a:lnTo>
                  <a:lnTo>
                    <a:pt x="3" y="174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3" y="225"/>
                  </a:lnTo>
                  <a:lnTo>
                    <a:pt x="5" y="238"/>
                  </a:lnTo>
                  <a:lnTo>
                    <a:pt x="10" y="248"/>
                  </a:lnTo>
                  <a:lnTo>
                    <a:pt x="15" y="255"/>
                  </a:lnTo>
                  <a:lnTo>
                    <a:pt x="23" y="263"/>
                  </a:lnTo>
                  <a:lnTo>
                    <a:pt x="30" y="268"/>
                  </a:lnTo>
                  <a:lnTo>
                    <a:pt x="157" y="374"/>
                  </a:lnTo>
                  <a:lnTo>
                    <a:pt x="314" y="77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1" name="Freeform 1057"/>
            <p:cNvSpPr>
              <a:spLocks noChangeAspect="1"/>
            </p:cNvSpPr>
            <p:nvPr/>
          </p:nvSpPr>
          <p:spPr bwMode="auto">
            <a:xfrm>
              <a:off x="2265" y="2710"/>
              <a:ext cx="142" cy="174"/>
            </a:xfrm>
            <a:custGeom>
              <a:avLst/>
              <a:gdLst>
                <a:gd name="T0" fmla="*/ 142 w 142"/>
                <a:gd name="T1" fmla="*/ 174 h 174"/>
                <a:gd name="T2" fmla="*/ 117 w 142"/>
                <a:gd name="T3" fmla="*/ 119 h 174"/>
                <a:gd name="T4" fmla="*/ 101 w 142"/>
                <a:gd name="T5" fmla="*/ 101 h 174"/>
                <a:gd name="T6" fmla="*/ 81 w 142"/>
                <a:gd name="T7" fmla="*/ 86 h 174"/>
                <a:gd name="T8" fmla="*/ 69 w 142"/>
                <a:gd name="T9" fmla="*/ 65 h 174"/>
                <a:gd name="T10" fmla="*/ 63 w 142"/>
                <a:gd name="T11" fmla="*/ 58 h 174"/>
                <a:gd name="T12" fmla="*/ 63 w 142"/>
                <a:gd name="T13" fmla="*/ 53 h 174"/>
                <a:gd name="T14" fmla="*/ 61 w 142"/>
                <a:gd name="T15" fmla="*/ 50 h 174"/>
                <a:gd name="T16" fmla="*/ 58 w 142"/>
                <a:gd name="T17" fmla="*/ 45 h 174"/>
                <a:gd name="T18" fmla="*/ 56 w 142"/>
                <a:gd name="T19" fmla="*/ 43 h 174"/>
                <a:gd name="T20" fmla="*/ 56 w 142"/>
                <a:gd name="T21" fmla="*/ 40 h 174"/>
                <a:gd name="T22" fmla="*/ 53 w 142"/>
                <a:gd name="T23" fmla="*/ 35 h 174"/>
                <a:gd name="T24" fmla="*/ 51 w 142"/>
                <a:gd name="T25" fmla="*/ 33 h 174"/>
                <a:gd name="T26" fmla="*/ 48 w 142"/>
                <a:gd name="T27" fmla="*/ 27 h 174"/>
                <a:gd name="T28" fmla="*/ 43 w 142"/>
                <a:gd name="T29" fmla="*/ 25 h 174"/>
                <a:gd name="T30" fmla="*/ 38 w 142"/>
                <a:gd name="T31" fmla="*/ 20 h 174"/>
                <a:gd name="T32" fmla="*/ 33 w 142"/>
                <a:gd name="T33" fmla="*/ 17 h 174"/>
                <a:gd name="T34" fmla="*/ 26 w 142"/>
                <a:gd name="T35" fmla="*/ 12 h 174"/>
                <a:gd name="T36" fmla="*/ 18 w 142"/>
                <a:gd name="T37" fmla="*/ 7 h 174"/>
                <a:gd name="T38" fmla="*/ 10 w 142"/>
                <a:gd name="T39" fmla="*/ 5 h 174"/>
                <a:gd name="T40" fmla="*/ 0 w 142"/>
                <a:gd name="T41" fmla="*/ 0 h 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"/>
                <a:gd name="T64" fmla="*/ 0 h 174"/>
                <a:gd name="T65" fmla="*/ 142 w 142"/>
                <a:gd name="T66" fmla="*/ 174 h 1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" h="174">
                  <a:moveTo>
                    <a:pt x="142" y="174"/>
                  </a:moveTo>
                  <a:lnTo>
                    <a:pt x="117" y="119"/>
                  </a:lnTo>
                  <a:lnTo>
                    <a:pt x="101" y="101"/>
                  </a:lnTo>
                  <a:lnTo>
                    <a:pt x="81" y="86"/>
                  </a:lnTo>
                  <a:lnTo>
                    <a:pt x="69" y="65"/>
                  </a:lnTo>
                  <a:lnTo>
                    <a:pt x="63" y="58"/>
                  </a:lnTo>
                  <a:lnTo>
                    <a:pt x="63" y="53"/>
                  </a:lnTo>
                  <a:lnTo>
                    <a:pt x="61" y="50"/>
                  </a:lnTo>
                  <a:lnTo>
                    <a:pt x="58" y="45"/>
                  </a:lnTo>
                  <a:lnTo>
                    <a:pt x="56" y="43"/>
                  </a:lnTo>
                  <a:lnTo>
                    <a:pt x="56" y="40"/>
                  </a:lnTo>
                  <a:lnTo>
                    <a:pt x="53" y="35"/>
                  </a:lnTo>
                  <a:lnTo>
                    <a:pt x="51" y="33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38" y="20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2" name="Freeform 1058"/>
            <p:cNvSpPr>
              <a:spLocks noChangeAspect="1"/>
            </p:cNvSpPr>
            <p:nvPr/>
          </p:nvSpPr>
          <p:spPr bwMode="auto">
            <a:xfrm>
              <a:off x="1932" y="1565"/>
              <a:ext cx="321" cy="1132"/>
            </a:xfrm>
            <a:custGeom>
              <a:avLst/>
              <a:gdLst>
                <a:gd name="T0" fmla="*/ 321 w 321"/>
                <a:gd name="T1" fmla="*/ 1132 h 1132"/>
                <a:gd name="T2" fmla="*/ 321 w 321"/>
                <a:gd name="T3" fmla="*/ 1129 h 1132"/>
                <a:gd name="T4" fmla="*/ 318 w 321"/>
                <a:gd name="T5" fmla="*/ 1127 h 1132"/>
                <a:gd name="T6" fmla="*/ 318 w 321"/>
                <a:gd name="T7" fmla="*/ 1124 h 1132"/>
                <a:gd name="T8" fmla="*/ 295 w 321"/>
                <a:gd name="T9" fmla="*/ 1102 h 1132"/>
                <a:gd name="T10" fmla="*/ 250 w 321"/>
                <a:gd name="T11" fmla="*/ 1059 h 1132"/>
                <a:gd name="T12" fmla="*/ 204 w 321"/>
                <a:gd name="T13" fmla="*/ 1010 h 1132"/>
                <a:gd name="T14" fmla="*/ 161 w 321"/>
                <a:gd name="T15" fmla="*/ 965 h 1132"/>
                <a:gd name="T16" fmla="*/ 136 w 321"/>
                <a:gd name="T17" fmla="*/ 937 h 1132"/>
                <a:gd name="T18" fmla="*/ 126 w 321"/>
                <a:gd name="T19" fmla="*/ 929 h 1132"/>
                <a:gd name="T20" fmla="*/ 118 w 321"/>
                <a:gd name="T21" fmla="*/ 922 h 1132"/>
                <a:gd name="T22" fmla="*/ 108 w 321"/>
                <a:gd name="T23" fmla="*/ 914 h 1132"/>
                <a:gd name="T24" fmla="*/ 101 w 321"/>
                <a:gd name="T25" fmla="*/ 909 h 1132"/>
                <a:gd name="T26" fmla="*/ 96 w 321"/>
                <a:gd name="T27" fmla="*/ 907 h 1132"/>
                <a:gd name="T28" fmla="*/ 91 w 321"/>
                <a:gd name="T29" fmla="*/ 904 h 1132"/>
                <a:gd name="T30" fmla="*/ 85 w 321"/>
                <a:gd name="T31" fmla="*/ 899 h 1132"/>
                <a:gd name="T32" fmla="*/ 78 w 321"/>
                <a:gd name="T33" fmla="*/ 889 h 1132"/>
                <a:gd name="T34" fmla="*/ 65 w 321"/>
                <a:gd name="T35" fmla="*/ 871 h 1132"/>
                <a:gd name="T36" fmla="*/ 55 w 321"/>
                <a:gd name="T37" fmla="*/ 854 h 1132"/>
                <a:gd name="T38" fmla="*/ 43 w 321"/>
                <a:gd name="T39" fmla="*/ 836 h 1132"/>
                <a:gd name="T40" fmla="*/ 30 w 321"/>
                <a:gd name="T41" fmla="*/ 818 h 1132"/>
                <a:gd name="T42" fmla="*/ 22 w 321"/>
                <a:gd name="T43" fmla="*/ 805 h 1132"/>
                <a:gd name="T44" fmla="*/ 12 w 321"/>
                <a:gd name="T45" fmla="*/ 793 h 1132"/>
                <a:gd name="T46" fmla="*/ 5 w 321"/>
                <a:gd name="T47" fmla="*/ 778 h 1132"/>
                <a:gd name="T48" fmla="*/ 0 w 321"/>
                <a:gd name="T49" fmla="*/ 770 h 1132"/>
                <a:gd name="T50" fmla="*/ 0 w 321"/>
                <a:gd name="T51" fmla="*/ 765 h 1132"/>
                <a:gd name="T52" fmla="*/ 0 w 321"/>
                <a:gd name="T53" fmla="*/ 760 h 1132"/>
                <a:gd name="T54" fmla="*/ 5 w 321"/>
                <a:gd name="T55" fmla="*/ 757 h 1132"/>
                <a:gd name="T56" fmla="*/ 15 w 321"/>
                <a:gd name="T57" fmla="*/ 747 h 1132"/>
                <a:gd name="T58" fmla="*/ 30 w 321"/>
                <a:gd name="T59" fmla="*/ 737 h 1132"/>
                <a:gd name="T60" fmla="*/ 45 w 321"/>
                <a:gd name="T61" fmla="*/ 724 h 1132"/>
                <a:gd name="T62" fmla="*/ 58 w 321"/>
                <a:gd name="T63" fmla="*/ 709 h 1132"/>
                <a:gd name="T64" fmla="*/ 68 w 321"/>
                <a:gd name="T65" fmla="*/ 699 h 1132"/>
                <a:gd name="T66" fmla="*/ 73 w 321"/>
                <a:gd name="T67" fmla="*/ 689 h 1132"/>
                <a:gd name="T68" fmla="*/ 78 w 321"/>
                <a:gd name="T69" fmla="*/ 681 h 1132"/>
                <a:gd name="T70" fmla="*/ 83 w 321"/>
                <a:gd name="T71" fmla="*/ 671 h 1132"/>
                <a:gd name="T72" fmla="*/ 85 w 321"/>
                <a:gd name="T73" fmla="*/ 659 h 1132"/>
                <a:gd name="T74" fmla="*/ 83 w 321"/>
                <a:gd name="T75" fmla="*/ 646 h 1132"/>
                <a:gd name="T76" fmla="*/ 83 w 321"/>
                <a:gd name="T77" fmla="*/ 631 h 1132"/>
                <a:gd name="T78" fmla="*/ 85 w 321"/>
                <a:gd name="T79" fmla="*/ 616 h 1132"/>
                <a:gd name="T80" fmla="*/ 93 w 321"/>
                <a:gd name="T81" fmla="*/ 530 h 1132"/>
                <a:gd name="T82" fmla="*/ 101 w 321"/>
                <a:gd name="T83" fmla="*/ 514 h 1132"/>
                <a:gd name="T84" fmla="*/ 106 w 321"/>
                <a:gd name="T85" fmla="*/ 499 h 1132"/>
                <a:gd name="T86" fmla="*/ 113 w 321"/>
                <a:gd name="T87" fmla="*/ 484 h 1132"/>
                <a:gd name="T88" fmla="*/ 118 w 321"/>
                <a:gd name="T89" fmla="*/ 466 h 1132"/>
                <a:gd name="T90" fmla="*/ 123 w 321"/>
                <a:gd name="T91" fmla="*/ 443 h 1132"/>
                <a:gd name="T92" fmla="*/ 123 w 321"/>
                <a:gd name="T93" fmla="*/ 421 h 1132"/>
                <a:gd name="T94" fmla="*/ 118 w 321"/>
                <a:gd name="T95" fmla="*/ 400 h 1132"/>
                <a:gd name="T96" fmla="*/ 108 w 321"/>
                <a:gd name="T97" fmla="*/ 380 h 1132"/>
                <a:gd name="T98" fmla="*/ 78 w 321"/>
                <a:gd name="T99" fmla="*/ 352 h 1132"/>
                <a:gd name="T100" fmla="*/ 75 w 321"/>
                <a:gd name="T101" fmla="*/ 342 h 1132"/>
                <a:gd name="T102" fmla="*/ 75 w 321"/>
                <a:gd name="T103" fmla="*/ 335 h 1132"/>
                <a:gd name="T104" fmla="*/ 83 w 321"/>
                <a:gd name="T105" fmla="*/ 327 h 1132"/>
                <a:gd name="T106" fmla="*/ 141 w 321"/>
                <a:gd name="T107" fmla="*/ 284 h 1132"/>
                <a:gd name="T108" fmla="*/ 242 w 321"/>
                <a:gd name="T109" fmla="*/ 0 h 11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1"/>
                <a:gd name="T166" fmla="*/ 0 h 1132"/>
                <a:gd name="T167" fmla="*/ 321 w 321"/>
                <a:gd name="T168" fmla="*/ 1132 h 11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1" h="1132">
                  <a:moveTo>
                    <a:pt x="321" y="1132"/>
                  </a:moveTo>
                  <a:lnTo>
                    <a:pt x="321" y="1132"/>
                  </a:lnTo>
                  <a:lnTo>
                    <a:pt x="321" y="1129"/>
                  </a:lnTo>
                  <a:lnTo>
                    <a:pt x="318" y="1129"/>
                  </a:lnTo>
                  <a:lnTo>
                    <a:pt x="318" y="1127"/>
                  </a:lnTo>
                  <a:lnTo>
                    <a:pt x="318" y="1124"/>
                  </a:lnTo>
                  <a:lnTo>
                    <a:pt x="295" y="1102"/>
                  </a:lnTo>
                  <a:lnTo>
                    <a:pt x="273" y="1081"/>
                  </a:lnTo>
                  <a:lnTo>
                    <a:pt x="250" y="1059"/>
                  </a:lnTo>
                  <a:lnTo>
                    <a:pt x="227" y="1033"/>
                  </a:lnTo>
                  <a:lnTo>
                    <a:pt x="204" y="1010"/>
                  </a:lnTo>
                  <a:lnTo>
                    <a:pt x="182" y="988"/>
                  </a:lnTo>
                  <a:lnTo>
                    <a:pt x="161" y="965"/>
                  </a:lnTo>
                  <a:lnTo>
                    <a:pt x="139" y="942"/>
                  </a:lnTo>
                  <a:lnTo>
                    <a:pt x="136" y="937"/>
                  </a:lnTo>
                  <a:lnTo>
                    <a:pt x="131" y="935"/>
                  </a:lnTo>
                  <a:lnTo>
                    <a:pt x="126" y="929"/>
                  </a:lnTo>
                  <a:lnTo>
                    <a:pt x="123" y="924"/>
                  </a:lnTo>
                  <a:lnTo>
                    <a:pt x="118" y="922"/>
                  </a:lnTo>
                  <a:lnTo>
                    <a:pt x="113" y="919"/>
                  </a:lnTo>
                  <a:lnTo>
                    <a:pt x="108" y="914"/>
                  </a:lnTo>
                  <a:lnTo>
                    <a:pt x="103" y="912"/>
                  </a:lnTo>
                  <a:lnTo>
                    <a:pt x="101" y="909"/>
                  </a:lnTo>
                  <a:lnTo>
                    <a:pt x="98" y="909"/>
                  </a:lnTo>
                  <a:lnTo>
                    <a:pt x="96" y="907"/>
                  </a:lnTo>
                  <a:lnTo>
                    <a:pt x="93" y="904"/>
                  </a:lnTo>
                  <a:lnTo>
                    <a:pt x="91" y="904"/>
                  </a:lnTo>
                  <a:lnTo>
                    <a:pt x="88" y="902"/>
                  </a:lnTo>
                  <a:lnTo>
                    <a:pt x="85" y="899"/>
                  </a:lnTo>
                  <a:lnTo>
                    <a:pt x="85" y="897"/>
                  </a:lnTo>
                  <a:lnTo>
                    <a:pt x="78" y="889"/>
                  </a:lnTo>
                  <a:lnTo>
                    <a:pt x="73" y="881"/>
                  </a:lnTo>
                  <a:lnTo>
                    <a:pt x="65" y="871"/>
                  </a:lnTo>
                  <a:lnTo>
                    <a:pt x="60" y="864"/>
                  </a:lnTo>
                  <a:lnTo>
                    <a:pt x="55" y="854"/>
                  </a:lnTo>
                  <a:lnTo>
                    <a:pt x="48" y="846"/>
                  </a:lnTo>
                  <a:lnTo>
                    <a:pt x="43" y="836"/>
                  </a:lnTo>
                  <a:lnTo>
                    <a:pt x="35" y="826"/>
                  </a:lnTo>
                  <a:lnTo>
                    <a:pt x="30" y="818"/>
                  </a:lnTo>
                  <a:lnTo>
                    <a:pt x="25" y="813"/>
                  </a:lnTo>
                  <a:lnTo>
                    <a:pt x="22" y="805"/>
                  </a:lnTo>
                  <a:lnTo>
                    <a:pt x="17" y="798"/>
                  </a:lnTo>
                  <a:lnTo>
                    <a:pt x="12" y="793"/>
                  </a:lnTo>
                  <a:lnTo>
                    <a:pt x="7" y="785"/>
                  </a:lnTo>
                  <a:lnTo>
                    <a:pt x="5" y="778"/>
                  </a:lnTo>
                  <a:lnTo>
                    <a:pt x="0" y="770"/>
                  </a:lnTo>
                  <a:lnTo>
                    <a:pt x="0" y="767"/>
                  </a:lnTo>
                  <a:lnTo>
                    <a:pt x="0" y="765"/>
                  </a:lnTo>
                  <a:lnTo>
                    <a:pt x="0" y="762"/>
                  </a:lnTo>
                  <a:lnTo>
                    <a:pt x="0" y="760"/>
                  </a:lnTo>
                  <a:lnTo>
                    <a:pt x="2" y="757"/>
                  </a:lnTo>
                  <a:lnTo>
                    <a:pt x="5" y="757"/>
                  </a:lnTo>
                  <a:lnTo>
                    <a:pt x="7" y="755"/>
                  </a:lnTo>
                  <a:lnTo>
                    <a:pt x="15" y="747"/>
                  </a:lnTo>
                  <a:lnTo>
                    <a:pt x="22" y="742"/>
                  </a:lnTo>
                  <a:lnTo>
                    <a:pt x="30" y="737"/>
                  </a:lnTo>
                  <a:lnTo>
                    <a:pt x="37" y="729"/>
                  </a:lnTo>
                  <a:lnTo>
                    <a:pt x="45" y="724"/>
                  </a:lnTo>
                  <a:lnTo>
                    <a:pt x="50" y="717"/>
                  </a:lnTo>
                  <a:lnTo>
                    <a:pt x="58" y="709"/>
                  </a:lnTo>
                  <a:lnTo>
                    <a:pt x="63" y="704"/>
                  </a:lnTo>
                  <a:lnTo>
                    <a:pt x="68" y="699"/>
                  </a:lnTo>
                  <a:lnTo>
                    <a:pt x="70" y="694"/>
                  </a:lnTo>
                  <a:lnTo>
                    <a:pt x="73" y="689"/>
                  </a:lnTo>
                  <a:lnTo>
                    <a:pt x="75" y="686"/>
                  </a:lnTo>
                  <a:lnTo>
                    <a:pt x="78" y="681"/>
                  </a:lnTo>
                  <a:lnTo>
                    <a:pt x="80" y="676"/>
                  </a:lnTo>
                  <a:lnTo>
                    <a:pt x="83" y="671"/>
                  </a:lnTo>
                  <a:lnTo>
                    <a:pt x="85" y="666"/>
                  </a:lnTo>
                  <a:lnTo>
                    <a:pt x="85" y="659"/>
                  </a:lnTo>
                  <a:lnTo>
                    <a:pt x="83" y="651"/>
                  </a:lnTo>
                  <a:lnTo>
                    <a:pt x="83" y="646"/>
                  </a:lnTo>
                  <a:lnTo>
                    <a:pt x="83" y="638"/>
                  </a:lnTo>
                  <a:lnTo>
                    <a:pt x="83" y="631"/>
                  </a:lnTo>
                  <a:lnTo>
                    <a:pt x="85" y="623"/>
                  </a:lnTo>
                  <a:lnTo>
                    <a:pt x="85" y="616"/>
                  </a:lnTo>
                  <a:lnTo>
                    <a:pt x="88" y="608"/>
                  </a:lnTo>
                  <a:lnTo>
                    <a:pt x="93" y="530"/>
                  </a:lnTo>
                  <a:lnTo>
                    <a:pt x="98" y="522"/>
                  </a:lnTo>
                  <a:lnTo>
                    <a:pt x="101" y="514"/>
                  </a:lnTo>
                  <a:lnTo>
                    <a:pt x="103" y="507"/>
                  </a:lnTo>
                  <a:lnTo>
                    <a:pt x="106" y="499"/>
                  </a:lnTo>
                  <a:lnTo>
                    <a:pt x="111" y="492"/>
                  </a:lnTo>
                  <a:lnTo>
                    <a:pt x="113" y="484"/>
                  </a:lnTo>
                  <a:lnTo>
                    <a:pt x="116" y="474"/>
                  </a:lnTo>
                  <a:lnTo>
                    <a:pt x="118" y="466"/>
                  </a:lnTo>
                  <a:lnTo>
                    <a:pt x="121" y="454"/>
                  </a:lnTo>
                  <a:lnTo>
                    <a:pt x="123" y="443"/>
                  </a:lnTo>
                  <a:lnTo>
                    <a:pt x="123" y="433"/>
                  </a:lnTo>
                  <a:lnTo>
                    <a:pt x="123" y="421"/>
                  </a:lnTo>
                  <a:lnTo>
                    <a:pt x="121" y="411"/>
                  </a:lnTo>
                  <a:lnTo>
                    <a:pt x="118" y="400"/>
                  </a:lnTo>
                  <a:lnTo>
                    <a:pt x="113" y="390"/>
                  </a:lnTo>
                  <a:lnTo>
                    <a:pt x="108" y="380"/>
                  </a:lnTo>
                  <a:lnTo>
                    <a:pt x="83" y="357"/>
                  </a:lnTo>
                  <a:lnTo>
                    <a:pt x="78" y="352"/>
                  </a:lnTo>
                  <a:lnTo>
                    <a:pt x="75" y="347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5" y="335"/>
                  </a:lnTo>
                  <a:lnTo>
                    <a:pt x="78" y="330"/>
                  </a:lnTo>
                  <a:lnTo>
                    <a:pt x="83" y="327"/>
                  </a:lnTo>
                  <a:lnTo>
                    <a:pt x="85" y="324"/>
                  </a:lnTo>
                  <a:lnTo>
                    <a:pt x="141" y="284"/>
                  </a:lnTo>
                  <a:lnTo>
                    <a:pt x="219" y="185"/>
                  </a:lnTo>
                  <a:lnTo>
                    <a:pt x="242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3" name="Freeform 1059"/>
            <p:cNvSpPr>
              <a:spLocks noChangeAspect="1"/>
            </p:cNvSpPr>
            <p:nvPr/>
          </p:nvSpPr>
          <p:spPr bwMode="auto">
            <a:xfrm>
              <a:off x="2205" y="2292"/>
              <a:ext cx="1193" cy="1440"/>
            </a:xfrm>
            <a:custGeom>
              <a:avLst/>
              <a:gdLst>
                <a:gd name="T0" fmla="*/ 1072 w 1193"/>
                <a:gd name="T1" fmla="*/ 1342 h 1440"/>
                <a:gd name="T2" fmla="*/ 1026 w 1193"/>
                <a:gd name="T3" fmla="*/ 1261 h 1440"/>
                <a:gd name="T4" fmla="*/ 1013 w 1193"/>
                <a:gd name="T5" fmla="*/ 1212 h 1440"/>
                <a:gd name="T6" fmla="*/ 933 w 1193"/>
                <a:gd name="T7" fmla="*/ 1063 h 1440"/>
                <a:gd name="T8" fmla="*/ 927 w 1193"/>
                <a:gd name="T9" fmla="*/ 1030 h 1440"/>
                <a:gd name="T10" fmla="*/ 877 w 1193"/>
                <a:gd name="T11" fmla="*/ 1000 h 1440"/>
                <a:gd name="T12" fmla="*/ 877 w 1193"/>
                <a:gd name="T13" fmla="*/ 969 h 1440"/>
                <a:gd name="T14" fmla="*/ 887 w 1193"/>
                <a:gd name="T15" fmla="*/ 954 h 1440"/>
                <a:gd name="T16" fmla="*/ 864 w 1193"/>
                <a:gd name="T17" fmla="*/ 931 h 1440"/>
                <a:gd name="T18" fmla="*/ 862 w 1193"/>
                <a:gd name="T19" fmla="*/ 926 h 1440"/>
                <a:gd name="T20" fmla="*/ 849 w 1193"/>
                <a:gd name="T21" fmla="*/ 916 h 1440"/>
                <a:gd name="T22" fmla="*/ 836 w 1193"/>
                <a:gd name="T23" fmla="*/ 904 h 1440"/>
                <a:gd name="T24" fmla="*/ 836 w 1193"/>
                <a:gd name="T25" fmla="*/ 881 h 1440"/>
                <a:gd name="T26" fmla="*/ 811 w 1193"/>
                <a:gd name="T27" fmla="*/ 871 h 1440"/>
                <a:gd name="T28" fmla="*/ 778 w 1193"/>
                <a:gd name="T29" fmla="*/ 871 h 1440"/>
                <a:gd name="T30" fmla="*/ 745 w 1193"/>
                <a:gd name="T31" fmla="*/ 790 h 1440"/>
                <a:gd name="T32" fmla="*/ 733 w 1193"/>
                <a:gd name="T33" fmla="*/ 737 h 1440"/>
                <a:gd name="T34" fmla="*/ 725 w 1193"/>
                <a:gd name="T35" fmla="*/ 721 h 1440"/>
                <a:gd name="T36" fmla="*/ 723 w 1193"/>
                <a:gd name="T37" fmla="*/ 711 h 1440"/>
                <a:gd name="T38" fmla="*/ 725 w 1193"/>
                <a:gd name="T39" fmla="*/ 701 h 1440"/>
                <a:gd name="T40" fmla="*/ 728 w 1193"/>
                <a:gd name="T41" fmla="*/ 694 h 1440"/>
                <a:gd name="T42" fmla="*/ 725 w 1193"/>
                <a:gd name="T43" fmla="*/ 683 h 1440"/>
                <a:gd name="T44" fmla="*/ 720 w 1193"/>
                <a:gd name="T45" fmla="*/ 673 h 1440"/>
                <a:gd name="T46" fmla="*/ 713 w 1193"/>
                <a:gd name="T47" fmla="*/ 666 h 1440"/>
                <a:gd name="T48" fmla="*/ 708 w 1193"/>
                <a:gd name="T49" fmla="*/ 658 h 1440"/>
                <a:gd name="T50" fmla="*/ 702 w 1193"/>
                <a:gd name="T51" fmla="*/ 653 h 1440"/>
                <a:gd name="T52" fmla="*/ 692 w 1193"/>
                <a:gd name="T53" fmla="*/ 653 h 1440"/>
                <a:gd name="T54" fmla="*/ 687 w 1193"/>
                <a:gd name="T55" fmla="*/ 651 h 1440"/>
                <a:gd name="T56" fmla="*/ 675 w 1193"/>
                <a:gd name="T57" fmla="*/ 640 h 1440"/>
                <a:gd name="T58" fmla="*/ 667 w 1193"/>
                <a:gd name="T59" fmla="*/ 633 h 1440"/>
                <a:gd name="T60" fmla="*/ 665 w 1193"/>
                <a:gd name="T61" fmla="*/ 623 h 1440"/>
                <a:gd name="T62" fmla="*/ 665 w 1193"/>
                <a:gd name="T63" fmla="*/ 615 h 1440"/>
                <a:gd name="T64" fmla="*/ 659 w 1193"/>
                <a:gd name="T65" fmla="*/ 607 h 1440"/>
                <a:gd name="T66" fmla="*/ 629 w 1193"/>
                <a:gd name="T67" fmla="*/ 620 h 1440"/>
                <a:gd name="T68" fmla="*/ 614 w 1193"/>
                <a:gd name="T69" fmla="*/ 643 h 1440"/>
                <a:gd name="T70" fmla="*/ 594 w 1193"/>
                <a:gd name="T71" fmla="*/ 653 h 1440"/>
                <a:gd name="T72" fmla="*/ 556 w 1193"/>
                <a:gd name="T73" fmla="*/ 645 h 1440"/>
                <a:gd name="T74" fmla="*/ 531 w 1193"/>
                <a:gd name="T75" fmla="*/ 633 h 1440"/>
                <a:gd name="T76" fmla="*/ 520 w 1193"/>
                <a:gd name="T77" fmla="*/ 620 h 1440"/>
                <a:gd name="T78" fmla="*/ 503 w 1193"/>
                <a:gd name="T79" fmla="*/ 605 h 1440"/>
                <a:gd name="T80" fmla="*/ 488 w 1193"/>
                <a:gd name="T81" fmla="*/ 582 h 1440"/>
                <a:gd name="T82" fmla="*/ 488 w 1193"/>
                <a:gd name="T83" fmla="*/ 554 h 1440"/>
                <a:gd name="T84" fmla="*/ 462 w 1193"/>
                <a:gd name="T85" fmla="*/ 526 h 1440"/>
                <a:gd name="T86" fmla="*/ 429 w 1193"/>
                <a:gd name="T87" fmla="*/ 494 h 1440"/>
                <a:gd name="T88" fmla="*/ 381 w 1193"/>
                <a:gd name="T89" fmla="*/ 413 h 1440"/>
                <a:gd name="T90" fmla="*/ 351 w 1193"/>
                <a:gd name="T91" fmla="*/ 359 h 1440"/>
                <a:gd name="T92" fmla="*/ 351 w 1193"/>
                <a:gd name="T93" fmla="*/ 352 h 1440"/>
                <a:gd name="T94" fmla="*/ 285 w 1193"/>
                <a:gd name="T95" fmla="*/ 253 h 1440"/>
                <a:gd name="T96" fmla="*/ 227 w 1193"/>
                <a:gd name="T97" fmla="*/ 205 h 1440"/>
                <a:gd name="T98" fmla="*/ 144 w 1193"/>
                <a:gd name="T99" fmla="*/ 129 h 1440"/>
                <a:gd name="T100" fmla="*/ 70 w 1193"/>
                <a:gd name="T101" fmla="*/ 63 h 1440"/>
                <a:gd name="T102" fmla="*/ 12 w 1193"/>
                <a:gd name="T103" fmla="*/ 10 h 14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93"/>
                <a:gd name="T157" fmla="*/ 0 h 1440"/>
                <a:gd name="T158" fmla="*/ 1193 w 1193"/>
                <a:gd name="T159" fmla="*/ 1440 h 14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93" h="1440">
                  <a:moveTo>
                    <a:pt x="1193" y="1440"/>
                  </a:moveTo>
                  <a:lnTo>
                    <a:pt x="1150" y="1402"/>
                  </a:lnTo>
                  <a:lnTo>
                    <a:pt x="1117" y="1374"/>
                  </a:lnTo>
                  <a:lnTo>
                    <a:pt x="1089" y="1357"/>
                  </a:lnTo>
                  <a:lnTo>
                    <a:pt x="1072" y="1342"/>
                  </a:lnTo>
                  <a:lnTo>
                    <a:pt x="1056" y="1329"/>
                  </a:lnTo>
                  <a:lnTo>
                    <a:pt x="1046" y="1314"/>
                  </a:lnTo>
                  <a:lnTo>
                    <a:pt x="1036" y="1296"/>
                  </a:lnTo>
                  <a:lnTo>
                    <a:pt x="1029" y="1268"/>
                  </a:lnTo>
                  <a:lnTo>
                    <a:pt x="1026" y="1261"/>
                  </a:lnTo>
                  <a:lnTo>
                    <a:pt x="1024" y="1253"/>
                  </a:lnTo>
                  <a:lnTo>
                    <a:pt x="1021" y="1243"/>
                  </a:lnTo>
                  <a:lnTo>
                    <a:pt x="1019" y="1235"/>
                  </a:lnTo>
                  <a:lnTo>
                    <a:pt x="1016" y="1223"/>
                  </a:lnTo>
                  <a:lnTo>
                    <a:pt x="1013" y="1212"/>
                  </a:lnTo>
                  <a:lnTo>
                    <a:pt x="1011" y="1200"/>
                  </a:lnTo>
                  <a:lnTo>
                    <a:pt x="1006" y="1187"/>
                  </a:lnTo>
                  <a:lnTo>
                    <a:pt x="968" y="1119"/>
                  </a:lnTo>
                  <a:lnTo>
                    <a:pt x="935" y="1068"/>
                  </a:lnTo>
                  <a:lnTo>
                    <a:pt x="933" y="1063"/>
                  </a:lnTo>
                  <a:lnTo>
                    <a:pt x="933" y="1056"/>
                  </a:lnTo>
                  <a:lnTo>
                    <a:pt x="933" y="1048"/>
                  </a:lnTo>
                  <a:lnTo>
                    <a:pt x="933" y="1043"/>
                  </a:lnTo>
                  <a:lnTo>
                    <a:pt x="930" y="1035"/>
                  </a:lnTo>
                  <a:lnTo>
                    <a:pt x="927" y="1030"/>
                  </a:lnTo>
                  <a:lnTo>
                    <a:pt x="917" y="1025"/>
                  </a:lnTo>
                  <a:lnTo>
                    <a:pt x="905" y="1020"/>
                  </a:lnTo>
                  <a:lnTo>
                    <a:pt x="892" y="1015"/>
                  </a:lnTo>
                  <a:lnTo>
                    <a:pt x="885" y="1007"/>
                  </a:lnTo>
                  <a:lnTo>
                    <a:pt x="877" y="1000"/>
                  </a:lnTo>
                  <a:lnTo>
                    <a:pt x="869" y="992"/>
                  </a:lnTo>
                  <a:lnTo>
                    <a:pt x="867" y="985"/>
                  </a:lnTo>
                  <a:lnTo>
                    <a:pt x="867" y="980"/>
                  </a:lnTo>
                  <a:lnTo>
                    <a:pt x="869" y="972"/>
                  </a:lnTo>
                  <a:lnTo>
                    <a:pt x="877" y="969"/>
                  </a:lnTo>
                  <a:lnTo>
                    <a:pt x="885" y="969"/>
                  </a:lnTo>
                  <a:lnTo>
                    <a:pt x="892" y="967"/>
                  </a:lnTo>
                  <a:lnTo>
                    <a:pt x="892" y="964"/>
                  </a:lnTo>
                  <a:lnTo>
                    <a:pt x="892" y="959"/>
                  </a:lnTo>
                  <a:lnTo>
                    <a:pt x="887" y="954"/>
                  </a:lnTo>
                  <a:lnTo>
                    <a:pt x="882" y="947"/>
                  </a:lnTo>
                  <a:lnTo>
                    <a:pt x="874" y="942"/>
                  </a:lnTo>
                  <a:lnTo>
                    <a:pt x="867" y="934"/>
                  </a:lnTo>
                  <a:lnTo>
                    <a:pt x="864" y="931"/>
                  </a:lnTo>
                  <a:lnTo>
                    <a:pt x="864" y="929"/>
                  </a:lnTo>
                  <a:lnTo>
                    <a:pt x="864" y="926"/>
                  </a:lnTo>
                  <a:lnTo>
                    <a:pt x="862" y="926"/>
                  </a:lnTo>
                  <a:lnTo>
                    <a:pt x="857" y="924"/>
                  </a:lnTo>
                  <a:lnTo>
                    <a:pt x="854" y="921"/>
                  </a:lnTo>
                  <a:lnTo>
                    <a:pt x="852" y="919"/>
                  </a:lnTo>
                  <a:lnTo>
                    <a:pt x="849" y="916"/>
                  </a:lnTo>
                  <a:lnTo>
                    <a:pt x="847" y="914"/>
                  </a:lnTo>
                  <a:lnTo>
                    <a:pt x="844" y="914"/>
                  </a:lnTo>
                  <a:lnTo>
                    <a:pt x="842" y="911"/>
                  </a:lnTo>
                  <a:lnTo>
                    <a:pt x="839" y="909"/>
                  </a:lnTo>
                  <a:lnTo>
                    <a:pt x="836" y="904"/>
                  </a:lnTo>
                  <a:lnTo>
                    <a:pt x="836" y="899"/>
                  </a:lnTo>
                  <a:lnTo>
                    <a:pt x="836" y="894"/>
                  </a:lnTo>
                  <a:lnTo>
                    <a:pt x="836" y="888"/>
                  </a:lnTo>
                  <a:lnTo>
                    <a:pt x="836" y="886"/>
                  </a:lnTo>
                  <a:lnTo>
                    <a:pt x="836" y="881"/>
                  </a:lnTo>
                  <a:lnTo>
                    <a:pt x="834" y="878"/>
                  </a:lnTo>
                  <a:lnTo>
                    <a:pt x="829" y="876"/>
                  </a:lnTo>
                  <a:lnTo>
                    <a:pt x="824" y="873"/>
                  </a:lnTo>
                  <a:lnTo>
                    <a:pt x="816" y="873"/>
                  </a:lnTo>
                  <a:lnTo>
                    <a:pt x="811" y="871"/>
                  </a:lnTo>
                  <a:lnTo>
                    <a:pt x="806" y="871"/>
                  </a:lnTo>
                  <a:lnTo>
                    <a:pt x="799" y="871"/>
                  </a:lnTo>
                  <a:lnTo>
                    <a:pt x="793" y="871"/>
                  </a:lnTo>
                  <a:lnTo>
                    <a:pt x="786" y="871"/>
                  </a:lnTo>
                  <a:lnTo>
                    <a:pt x="778" y="871"/>
                  </a:lnTo>
                  <a:lnTo>
                    <a:pt x="756" y="856"/>
                  </a:lnTo>
                  <a:lnTo>
                    <a:pt x="753" y="838"/>
                  </a:lnTo>
                  <a:lnTo>
                    <a:pt x="751" y="820"/>
                  </a:lnTo>
                  <a:lnTo>
                    <a:pt x="748" y="805"/>
                  </a:lnTo>
                  <a:lnTo>
                    <a:pt x="745" y="790"/>
                  </a:lnTo>
                  <a:lnTo>
                    <a:pt x="743" y="777"/>
                  </a:lnTo>
                  <a:lnTo>
                    <a:pt x="740" y="764"/>
                  </a:lnTo>
                  <a:lnTo>
                    <a:pt x="738" y="752"/>
                  </a:lnTo>
                  <a:lnTo>
                    <a:pt x="733" y="739"/>
                  </a:lnTo>
                  <a:lnTo>
                    <a:pt x="733" y="737"/>
                  </a:lnTo>
                  <a:lnTo>
                    <a:pt x="730" y="734"/>
                  </a:lnTo>
                  <a:lnTo>
                    <a:pt x="730" y="729"/>
                  </a:lnTo>
                  <a:lnTo>
                    <a:pt x="728" y="726"/>
                  </a:lnTo>
                  <a:lnTo>
                    <a:pt x="728" y="724"/>
                  </a:lnTo>
                  <a:lnTo>
                    <a:pt x="725" y="721"/>
                  </a:lnTo>
                  <a:lnTo>
                    <a:pt x="725" y="719"/>
                  </a:lnTo>
                  <a:lnTo>
                    <a:pt x="723" y="716"/>
                  </a:lnTo>
                  <a:lnTo>
                    <a:pt x="723" y="714"/>
                  </a:lnTo>
                  <a:lnTo>
                    <a:pt x="723" y="711"/>
                  </a:lnTo>
                  <a:lnTo>
                    <a:pt x="723" y="709"/>
                  </a:lnTo>
                  <a:lnTo>
                    <a:pt x="723" y="706"/>
                  </a:lnTo>
                  <a:lnTo>
                    <a:pt x="723" y="704"/>
                  </a:lnTo>
                  <a:lnTo>
                    <a:pt x="725" y="701"/>
                  </a:lnTo>
                  <a:lnTo>
                    <a:pt x="725" y="699"/>
                  </a:lnTo>
                  <a:lnTo>
                    <a:pt x="728" y="696"/>
                  </a:lnTo>
                  <a:lnTo>
                    <a:pt x="728" y="694"/>
                  </a:lnTo>
                  <a:lnTo>
                    <a:pt x="728" y="691"/>
                  </a:lnTo>
                  <a:lnTo>
                    <a:pt x="728" y="688"/>
                  </a:lnTo>
                  <a:lnTo>
                    <a:pt x="725" y="686"/>
                  </a:lnTo>
                  <a:lnTo>
                    <a:pt x="725" y="683"/>
                  </a:lnTo>
                  <a:lnTo>
                    <a:pt x="725" y="681"/>
                  </a:lnTo>
                  <a:lnTo>
                    <a:pt x="723" y="678"/>
                  </a:lnTo>
                  <a:lnTo>
                    <a:pt x="723" y="676"/>
                  </a:lnTo>
                  <a:lnTo>
                    <a:pt x="723" y="673"/>
                  </a:lnTo>
                  <a:lnTo>
                    <a:pt x="720" y="673"/>
                  </a:lnTo>
                  <a:lnTo>
                    <a:pt x="720" y="671"/>
                  </a:lnTo>
                  <a:lnTo>
                    <a:pt x="718" y="668"/>
                  </a:lnTo>
                  <a:lnTo>
                    <a:pt x="715" y="668"/>
                  </a:lnTo>
                  <a:lnTo>
                    <a:pt x="713" y="666"/>
                  </a:lnTo>
                  <a:lnTo>
                    <a:pt x="710" y="663"/>
                  </a:lnTo>
                  <a:lnTo>
                    <a:pt x="708" y="661"/>
                  </a:lnTo>
                  <a:lnTo>
                    <a:pt x="708" y="658"/>
                  </a:lnTo>
                  <a:lnTo>
                    <a:pt x="708" y="656"/>
                  </a:lnTo>
                  <a:lnTo>
                    <a:pt x="708" y="653"/>
                  </a:lnTo>
                  <a:lnTo>
                    <a:pt x="705" y="653"/>
                  </a:lnTo>
                  <a:lnTo>
                    <a:pt x="702" y="653"/>
                  </a:lnTo>
                  <a:lnTo>
                    <a:pt x="700" y="653"/>
                  </a:lnTo>
                  <a:lnTo>
                    <a:pt x="697" y="653"/>
                  </a:lnTo>
                  <a:lnTo>
                    <a:pt x="695" y="653"/>
                  </a:lnTo>
                  <a:lnTo>
                    <a:pt x="692" y="653"/>
                  </a:lnTo>
                  <a:lnTo>
                    <a:pt x="690" y="653"/>
                  </a:lnTo>
                  <a:lnTo>
                    <a:pt x="690" y="651"/>
                  </a:lnTo>
                  <a:lnTo>
                    <a:pt x="687" y="651"/>
                  </a:lnTo>
                  <a:lnTo>
                    <a:pt x="685" y="648"/>
                  </a:lnTo>
                  <a:lnTo>
                    <a:pt x="682" y="645"/>
                  </a:lnTo>
                  <a:lnTo>
                    <a:pt x="680" y="645"/>
                  </a:lnTo>
                  <a:lnTo>
                    <a:pt x="677" y="643"/>
                  </a:lnTo>
                  <a:lnTo>
                    <a:pt x="675" y="640"/>
                  </a:lnTo>
                  <a:lnTo>
                    <a:pt x="672" y="640"/>
                  </a:lnTo>
                  <a:lnTo>
                    <a:pt x="672" y="638"/>
                  </a:lnTo>
                  <a:lnTo>
                    <a:pt x="670" y="635"/>
                  </a:lnTo>
                  <a:lnTo>
                    <a:pt x="667" y="633"/>
                  </a:lnTo>
                  <a:lnTo>
                    <a:pt x="667" y="630"/>
                  </a:lnTo>
                  <a:lnTo>
                    <a:pt x="665" y="628"/>
                  </a:lnTo>
                  <a:lnTo>
                    <a:pt x="665" y="625"/>
                  </a:lnTo>
                  <a:lnTo>
                    <a:pt x="665" y="623"/>
                  </a:lnTo>
                  <a:lnTo>
                    <a:pt x="665" y="620"/>
                  </a:lnTo>
                  <a:lnTo>
                    <a:pt x="665" y="618"/>
                  </a:lnTo>
                  <a:lnTo>
                    <a:pt x="665" y="615"/>
                  </a:lnTo>
                  <a:lnTo>
                    <a:pt x="665" y="613"/>
                  </a:lnTo>
                  <a:lnTo>
                    <a:pt x="665" y="610"/>
                  </a:lnTo>
                  <a:lnTo>
                    <a:pt x="665" y="607"/>
                  </a:lnTo>
                  <a:lnTo>
                    <a:pt x="659" y="607"/>
                  </a:lnTo>
                  <a:lnTo>
                    <a:pt x="654" y="607"/>
                  </a:lnTo>
                  <a:lnTo>
                    <a:pt x="647" y="610"/>
                  </a:lnTo>
                  <a:lnTo>
                    <a:pt x="642" y="613"/>
                  </a:lnTo>
                  <a:lnTo>
                    <a:pt x="637" y="618"/>
                  </a:lnTo>
                  <a:lnTo>
                    <a:pt x="629" y="620"/>
                  </a:lnTo>
                  <a:lnTo>
                    <a:pt x="627" y="628"/>
                  </a:lnTo>
                  <a:lnTo>
                    <a:pt x="622" y="633"/>
                  </a:lnTo>
                  <a:lnTo>
                    <a:pt x="619" y="635"/>
                  </a:lnTo>
                  <a:lnTo>
                    <a:pt x="617" y="638"/>
                  </a:lnTo>
                  <a:lnTo>
                    <a:pt x="614" y="643"/>
                  </a:lnTo>
                  <a:lnTo>
                    <a:pt x="611" y="645"/>
                  </a:lnTo>
                  <a:lnTo>
                    <a:pt x="606" y="648"/>
                  </a:lnTo>
                  <a:lnTo>
                    <a:pt x="604" y="651"/>
                  </a:lnTo>
                  <a:lnTo>
                    <a:pt x="599" y="653"/>
                  </a:lnTo>
                  <a:lnTo>
                    <a:pt x="594" y="653"/>
                  </a:lnTo>
                  <a:lnTo>
                    <a:pt x="589" y="651"/>
                  </a:lnTo>
                  <a:lnTo>
                    <a:pt x="581" y="651"/>
                  </a:lnTo>
                  <a:lnTo>
                    <a:pt x="571" y="648"/>
                  </a:lnTo>
                  <a:lnTo>
                    <a:pt x="563" y="648"/>
                  </a:lnTo>
                  <a:lnTo>
                    <a:pt x="556" y="645"/>
                  </a:lnTo>
                  <a:lnTo>
                    <a:pt x="548" y="643"/>
                  </a:lnTo>
                  <a:lnTo>
                    <a:pt x="541" y="640"/>
                  </a:lnTo>
                  <a:lnTo>
                    <a:pt x="536" y="638"/>
                  </a:lnTo>
                  <a:lnTo>
                    <a:pt x="533" y="635"/>
                  </a:lnTo>
                  <a:lnTo>
                    <a:pt x="531" y="633"/>
                  </a:lnTo>
                  <a:lnTo>
                    <a:pt x="531" y="630"/>
                  </a:lnTo>
                  <a:lnTo>
                    <a:pt x="528" y="628"/>
                  </a:lnTo>
                  <a:lnTo>
                    <a:pt x="525" y="625"/>
                  </a:lnTo>
                  <a:lnTo>
                    <a:pt x="523" y="623"/>
                  </a:lnTo>
                  <a:lnTo>
                    <a:pt x="520" y="620"/>
                  </a:lnTo>
                  <a:lnTo>
                    <a:pt x="518" y="618"/>
                  </a:lnTo>
                  <a:lnTo>
                    <a:pt x="515" y="615"/>
                  </a:lnTo>
                  <a:lnTo>
                    <a:pt x="510" y="613"/>
                  </a:lnTo>
                  <a:lnTo>
                    <a:pt x="508" y="610"/>
                  </a:lnTo>
                  <a:lnTo>
                    <a:pt x="503" y="605"/>
                  </a:lnTo>
                  <a:lnTo>
                    <a:pt x="500" y="600"/>
                  </a:lnTo>
                  <a:lnTo>
                    <a:pt x="498" y="597"/>
                  </a:lnTo>
                  <a:lnTo>
                    <a:pt x="493" y="592"/>
                  </a:lnTo>
                  <a:lnTo>
                    <a:pt x="490" y="587"/>
                  </a:lnTo>
                  <a:lnTo>
                    <a:pt x="488" y="582"/>
                  </a:lnTo>
                  <a:lnTo>
                    <a:pt x="488" y="577"/>
                  </a:lnTo>
                  <a:lnTo>
                    <a:pt x="488" y="572"/>
                  </a:lnTo>
                  <a:lnTo>
                    <a:pt x="490" y="567"/>
                  </a:lnTo>
                  <a:lnTo>
                    <a:pt x="490" y="559"/>
                  </a:lnTo>
                  <a:lnTo>
                    <a:pt x="488" y="554"/>
                  </a:lnTo>
                  <a:lnTo>
                    <a:pt x="485" y="549"/>
                  </a:lnTo>
                  <a:lnTo>
                    <a:pt x="480" y="542"/>
                  </a:lnTo>
                  <a:lnTo>
                    <a:pt x="475" y="539"/>
                  </a:lnTo>
                  <a:lnTo>
                    <a:pt x="470" y="534"/>
                  </a:lnTo>
                  <a:lnTo>
                    <a:pt x="462" y="526"/>
                  </a:lnTo>
                  <a:lnTo>
                    <a:pt x="455" y="519"/>
                  </a:lnTo>
                  <a:lnTo>
                    <a:pt x="447" y="511"/>
                  </a:lnTo>
                  <a:lnTo>
                    <a:pt x="440" y="504"/>
                  </a:lnTo>
                  <a:lnTo>
                    <a:pt x="432" y="499"/>
                  </a:lnTo>
                  <a:lnTo>
                    <a:pt x="429" y="494"/>
                  </a:lnTo>
                  <a:lnTo>
                    <a:pt x="422" y="478"/>
                  </a:lnTo>
                  <a:lnTo>
                    <a:pt x="412" y="463"/>
                  </a:lnTo>
                  <a:lnTo>
                    <a:pt x="402" y="445"/>
                  </a:lnTo>
                  <a:lnTo>
                    <a:pt x="391" y="430"/>
                  </a:lnTo>
                  <a:lnTo>
                    <a:pt x="381" y="413"/>
                  </a:lnTo>
                  <a:lnTo>
                    <a:pt x="371" y="395"/>
                  </a:lnTo>
                  <a:lnTo>
                    <a:pt x="361" y="380"/>
                  </a:lnTo>
                  <a:lnTo>
                    <a:pt x="354" y="362"/>
                  </a:lnTo>
                  <a:lnTo>
                    <a:pt x="354" y="359"/>
                  </a:lnTo>
                  <a:lnTo>
                    <a:pt x="351" y="359"/>
                  </a:lnTo>
                  <a:lnTo>
                    <a:pt x="351" y="357"/>
                  </a:lnTo>
                  <a:lnTo>
                    <a:pt x="351" y="354"/>
                  </a:lnTo>
                  <a:lnTo>
                    <a:pt x="351" y="352"/>
                  </a:lnTo>
                  <a:lnTo>
                    <a:pt x="318" y="281"/>
                  </a:lnTo>
                  <a:lnTo>
                    <a:pt x="308" y="271"/>
                  </a:lnTo>
                  <a:lnTo>
                    <a:pt x="298" y="263"/>
                  </a:lnTo>
                  <a:lnTo>
                    <a:pt x="285" y="253"/>
                  </a:lnTo>
                  <a:lnTo>
                    <a:pt x="273" y="243"/>
                  </a:lnTo>
                  <a:lnTo>
                    <a:pt x="260" y="233"/>
                  </a:lnTo>
                  <a:lnTo>
                    <a:pt x="250" y="223"/>
                  </a:lnTo>
                  <a:lnTo>
                    <a:pt x="237" y="213"/>
                  </a:lnTo>
                  <a:lnTo>
                    <a:pt x="227" y="205"/>
                  </a:lnTo>
                  <a:lnTo>
                    <a:pt x="212" y="190"/>
                  </a:lnTo>
                  <a:lnTo>
                    <a:pt x="194" y="175"/>
                  </a:lnTo>
                  <a:lnTo>
                    <a:pt x="177" y="159"/>
                  </a:lnTo>
                  <a:lnTo>
                    <a:pt x="161" y="144"/>
                  </a:lnTo>
                  <a:lnTo>
                    <a:pt x="144" y="129"/>
                  </a:lnTo>
                  <a:lnTo>
                    <a:pt x="126" y="114"/>
                  </a:lnTo>
                  <a:lnTo>
                    <a:pt x="111" y="99"/>
                  </a:lnTo>
                  <a:lnTo>
                    <a:pt x="96" y="83"/>
                  </a:lnTo>
                  <a:lnTo>
                    <a:pt x="83" y="73"/>
                  </a:lnTo>
                  <a:lnTo>
                    <a:pt x="70" y="63"/>
                  </a:lnTo>
                  <a:lnTo>
                    <a:pt x="60" y="51"/>
                  </a:lnTo>
                  <a:lnTo>
                    <a:pt x="48" y="40"/>
                  </a:lnTo>
                  <a:lnTo>
                    <a:pt x="35" y="30"/>
                  </a:lnTo>
                  <a:lnTo>
                    <a:pt x="25" y="20"/>
                  </a:lnTo>
                  <a:lnTo>
                    <a:pt x="12" y="1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4" name="Freeform 1060"/>
            <p:cNvSpPr>
              <a:spLocks noChangeAspect="1"/>
            </p:cNvSpPr>
            <p:nvPr/>
          </p:nvSpPr>
          <p:spPr bwMode="auto">
            <a:xfrm>
              <a:off x="3143" y="3064"/>
              <a:ext cx="257" cy="658"/>
            </a:xfrm>
            <a:custGeom>
              <a:avLst/>
              <a:gdLst>
                <a:gd name="T0" fmla="*/ 257 w 257"/>
                <a:gd name="T1" fmla="*/ 658 h 658"/>
                <a:gd name="T2" fmla="*/ 235 w 257"/>
                <a:gd name="T3" fmla="*/ 638 h 658"/>
                <a:gd name="T4" fmla="*/ 215 w 257"/>
                <a:gd name="T5" fmla="*/ 623 h 658"/>
                <a:gd name="T6" fmla="*/ 197 w 257"/>
                <a:gd name="T7" fmla="*/ 608 h 658"/>
                <a:gd name="T8" fmla="*/ 182 w 257"/>
                <a:gd name="T9" fmla="*/ 597 h 658"/>
                <a:gd name="T10" fmla="*/ 169 w 257"/>
                <a:gd name="T11" fmla="*/ 587 h 658"/>
                <a:gd name="T12" fmla="*/ 159 w 257"/>
                <a:gd name="T13" fmla="*/ 577 h 658"/>
                <a:gd name="T14" fmla="*/ 149 w 257"/>
                <a:gd name="T15" fmla="*/ 570 h 658"/>
                <a:gd name="T16" fmla="*/ 141 w 257"/>
                <a:gd name="T17" fmla="*/ 565 h 658"/>
                <a:gd name="T18" fmla="*/ 134 w 257"/>
                <a:gd name="T19" fmla="*/ 559 h 658"/>
                <a:gd name="T20" fmla="*/ 126 w 257"/>
                <a:gd name="T21" fmla="*/ 554 h 658"/>
                <a:gd name="T22" fmla="*/ 121 w 257"/>
                <a:gd name="T23" fmla="*/ 547 h 658"/>
                <a:gd name="T24" fmla="*/ 116 w 257"/>
                <a:gd name="T25" fmla="*/ 542 h 658"/>
                <a:gd name="T26" fmla="*/ 111 w 257"/>
                <a:gd name="T27" fmla="*/ 534 h 658"/>
                <a:gd name="T28" fmla="*/ 106 w 257"/>
                <a:gd name="T29" fmla="*/ 524 h 658"/>
                <a:gd name="T30" fmla="*/ 101 w 257"/>
                <a:gd name="T31" fmla="*/ 511 h 658"/>
                <a:gd name="T32" fmla="*/ 98 w 257"/>
                <a:gd name="T33" fmla="*/ 499 h 658"/>
                <a:gd name="T34" fmla="*/ 96 w 257"/>
                <a:gd name="T35" fmla="*/ 491 h 658"/>
                <a:gd name="T36" fmla="*/ 93 w 257"/>
                <a:gd name="T37" fmla="*/ 481 h 658"/>
                <a:gd name="T38" fmla="*/ 91 w 257"/>
                <a:gd name="T39" fmla="*/ 473 h 658"/>
                <a:gd name="T40" fmla="*/ 88 w 257"/>
                <a:gd name="T41" fmla="*/ 463 h 658"/>
                <a:gd name="T42" fmla="*/ 86 w 257"/>
                <a:gd name="T43" fmla="*/ 453 h 658"/>
                <a:gd name="T44" fmla="*/ 83 w 257"/>
                <a:gd name="T45" fmla="*/ 440 h 658"/>
                <a:gd name="T46" fmla="*/ 81 w 257"/>
                <a:gd name="T47" fmla="*/ 428 h 658"/>
                <a:gd name="T48" fmla="*/ 78 w 257"/>
                <a:gd name="T49" fmla="*/ 415 h 658"/>
                <a:gd name="T50" fmla="*/ 7 w 257"/>
                <a:gd name="T51" fmla="*/ 296 h 658"/>
                <a:gd name="T52" fmla="*/ 5 w 257"/>
                <a:gd name="T53" fmla="*/ 294 h 658"/>
                <a:gd name="T54" fmla="*/ 2 w 257"/>
                <a:gd name="T55" fmla="*/ 286 h 658"/>
                <a:gd name="T56" fmla="*/ 2 w 257"/>
                <a:gd name="T57" fmla="*/ 276 h 658"/>
                <a:gd name="T58" fmla="*/ 0 w 257"/>
                <a:gd name="T59" fmla="*/ 263 h 658"/>
                <a:gd name="T60" fmla="*/ 0 w 257"/>
                <a:gd name="T61" fmla="*/ 251 h 658"/>
                <a:gd name="T62" fmla="*/ 0 w 257"/>
                <a:gd name="T63" fmla="*/ 238 h 658"/>
                <a:gd name="T64" fmla="*/ 0 w 257"/>
                <a:gd name="T65" fmla="*/ 230 h 658"/>
                <a:gd name="T66" fmla="*/ 2 w 257"/>
                <a:gd name="T67" fmla="*/ 223 h 658"/>
                <a:gd name="T68" fmla="*/ 5 w 257"/>
                <a:gd name="T69" fmla="*/ 205 h 658"/>
                <a:gd name="T70" fmla="*/ 10 w 257"/>
                <a:gd name="T71" fmla="*/ 187 h 658"/>
                <a:gd name="T72" fmla="*/ 12 w 257"/>
                <a:gd name="T73" fmla="*/ 167 h 658"/>
                <a:gd name="T74" fmla="*/ 17 w 257"/>
                <a:gd name="T75" fmla="*/ 149 h 658"/>
                <a:gd name="T76" fmla="*/ 20 w 257"/>
                <a:gd name="T77" fmla="*/ 129 h 658"/>
                <a:gd name="T78" fmla="*/ 25 w 257"/>
                <a:gd name="T79" fmla="*/ 111 h 658"/>
                <a:gd name="T80" fmla="*/ 27 w 257"/>
                <a:gd name="T81" fmla="*/ 91 h 658"/>
                <a:gd name="T82" fmla="*/ 32 w 257"/>
                <a:gd name="T83" fmla="*/ 76 h 658"/>
                <a:gd name="T84" fmla="*/ 35 w 257"/>
                <a:gd name="T85" fmla="*/ 63 h 658"/>
                <a:gd name="T86" fmla="*/ 35 w 257"/>
                <a:gd name="T87" fmla="*/ 51 h 658"/>
                <a:gd name="T88" fmla="*/ 32 w 257"/>
                <a:gd name="T89" fmla="*/ 41 h 658"/>
                <a:gd name="T90" fmla="*/ 27 w 257"/>
                <a:gd name="T91" fmla="*/ 33 h 658"/>
                <a:gd name="T92" fmla="*/ 25 w 257"/>
                <a:gd name="T93" fmla="*/ 25 h 658"/>
                <a:gd name="T94" fmla="*/ 22 w 257"/>
                <a:gd name="T95" fmla="*/ 18 h 658"/>
                <a:gd name="T96" fmla="*/ 20 w 257"/>
                <a:gd name="T97" fmla="*/ 10 h 658"/>
                <a:gd name="T98" fmla="*/ 20 w 257"/>
                <a:gd name="T99" fmla="*/ 0 h 6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7"/>
                <a:gd name="T151" fmla="*/ 0 h 658"/>
                <a:gd name="T152" fmla="*/ 257 w 257"/>
                <a:gd name="T153" fmla="*/ 658 h 6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7" h="658">
                  <a:moveTo>
                    <a:pt x="257" y="658"/>
                  </a:moveTo>
                  <a:lnTo>
                    <a:pt x="235" y="638"/>
                  </a:lnTo>
                  <a:lnTo>
                    <a:pt x="215" y="623"/>
                  </a:lnTo>
                  <a:lnTo>
                    <a:pt x="197" y="608"/>
                  </a:lnTo>
                  <a:lnTo>
                    <a:pt x="182" y="597"/>
                  </a:lnTo>
                  <a:lnTo>
                    <a:pt x="169" y="587"/>
                  </a:lnTo>
                  <a:lnTo>
                    <a:pt x="159" y="577"/>
                  </a:lnTo>
                  <a:lnTo>
                    <a:pt x="149" y="570"/>
                  </a:lnTo>
                  <a:lnTo>
                    <a:pt x="141" y="565"/>
                  </a:lnTo>
                  <a:lnTo>
                    <a:pt x="134" y="559"/>
                  </a:lnTo>
                  <a:lnTo>
                    <a:pt x="126" y="554"/>
                  </a:lnTo>
                  <a:lnTo>
                    <a:pt x="121" y="547"/>
                  </a:lnTo>
                  <a:lnTo>
                    <a:pt x="116" y="542"/>
                  </a:lnTo>
                  <a:lnTo>
                    <a:pt x="111" y="534"/>
                  </a:lnTo>
                  <a:lnTo>
                    <a:pt x="106" y="524"/>
                  </a:lnTo>
                  <a:lnTo>
                    <a:pt x="101" y="511"/>
                  </a:lnTo>
                  <a:lnTo>
                    <a:pt x="98" y="499"/>
                  </a:lnTo>
                  <a:lnTo>
                    <a:pt x="96" y="491"/>
                  </a:lnTo>
                  <a:lnTo>
                    <a:pt x="93" y="481"/>
                  </a:lnTo>
                  <a:lnTo>
                    <a:pt x="91" y="473"/>
                  </a:lnTo>
                  <a:lnTo>
                    <a:pt x="88" y="463"/>
                  </a:lnTo>
                  <a:lnTo>
                    <a:pt x="86" y="453"/>
                  </a:lnTo>
                  <a:lnTo>
                    <a:pt x="83" y="440"/>
                  </a:lnTo>
                  <a:lnTo>
                    <a:pt x="81" y="428"/>
                  </a:lnTo>
                  <a:lnTo>
                    <a:pt x="78" y="415"/>
                  </a:lnTo>
                  <a:lnTo>
                    <a:pt x="7" y="296"/>
                  </a:lnTo>
                  <a:lnTo>
                    <a:pt x="5" y="294"/>
                  </a:lnTo>
                  <a:lnTo>
                    <a:pt x="2" y="286"/>
                  </a:lnTo>
                  <a:lnTo>
                    <a:pt x="2" y="276"/>
                  </a:lnTo>
                  <a:lnTo>
                    <a:pt x="0" y="263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0" y="230"/>
                  </a:lnTo>
                  <a:lnTo>
                    <a:pt x="2" y="223"/>
                  </a:lnTo>
                  <a:lnTo>
                    <a:pt x="5" y="205"/>
                  </a:lnTo>
                  <a:lnTo>
                    <a:pt x="10" y="187"/>
                  </a:lnTo>
                  <a:lnTo>
                    <a:pt x="12" y="167"/>
                  </a:lnTo>
                  <a:lnTo>
                    <a:pt x="17" y="149"/>
                  </a:lnTo>
                  <a:lnTo>
                    <a:pt x="20" y="129"/>
                  </a:lnTo>
                  <a:lnTo>
                    <a:pt x="25" y="111"/>
                  </a:lnTo>
                  <a:lnTo>
                    <a:pt x="27" y="91"/>
                  </a:lnTo>
                  <a:lnTo>
                    <a:pt x="32" y="76"/>
                  </a:lnTo>
                  <a:lnTo>
                    <a:pt x="35" y="63"/>
                  </a:lnTo>
                  <a:lnTo>
                    <a:pt x="35" y="51"/>
                  </a:lnTo>
                  <a:lnTo>
                    <a:pt x="32" y="41"/>
                  </a:lnTo>
                  <a:lnTo>
                    <a:pt x="27" y="33"/>
                  </a:lnTo>
                  <a:lnTo>
                    <a:pt x="25" y="25"/>
                  </a:lnTo>
                  <a:lnTo>
                    <a:pt x="22" y="18"/>
                  </a:lnTo>
                  <a:lnTo>
                    <a:pt x="20" y="10"/>
                  </a:lnTo>
                  <a:lnTo>
                    <a:pt x="2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5" name="Freeform 1061"/>
            <p:cNvSpPr>
              <a:spLocks noChangeAspect="1"/>
            </p:cNvSpPr>
            <p:nvPr/>
          </p:nvSpPr>
          <p:spPr bwMode="auto">
            <a:xfrm>
              <a:off x="2647" y="2801"/>
              <a:ext cx="61" cy="58"/>
            </a:xfrm>
            <a:custGeom>
              <a:avLst/>
              <a:gdLst>
                <a:gd name="T0" fmla="*/ 3 w 61"/>
                <a:gd name="T1" fmla="*/ 58 h 58"/>
                <a:gd name="T2" fmla="*/ 5 w 61"/>
                <a:gd name="T3" fmla="*/ 50 h 58"/>
                <a:gd name="T4" fmla="*/ 5 w 61"/>
                <a:gd name="T5" fmla="*/ 45 h 58"/>
                <a:gd name="T6" fmla="*/ 8 w 61"/>
                <a:gd name="T7" fmla="*/ 35 h 58"/>
                <a:gd name="T8" fmla="*/ 8 w 61"/>
                <a:gd name="T9" fmla="*/ 28 h 58"/>
                <a:gd name="T10" fmla="*/ 8 w 61"/>
                <a:gd name="T11" fmla="*/ 20 h 58"/>
                <a:gd name="T12" fmla="*/ 5 w 61"/>
                <a:gd name="T13" fmla="*/ 12 h 58"/>
                <a:gd name="T14" fmla="*/ 5 w 61"/>
                <a:gd name="T15" fmla="*/ 7 h 58"/>
                <a:gd name="T16" fmla="*/ 0 w 61"/>
                <a:gd name="T17" fmla="*/ 0 h 58"/>
                <a:gd name="T18" fmla="*/ 61 w 61"/>
                <a:gd name="T19" fmla="*/ 2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58"/>
                <a:gd name="T32" fmla="*/ 61 w 61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58">
                  <a:moveTo>
                    <a:pt x="3" y="58"/>
                  </a:moveTo>
                  <a:lnTo>
                    <a:pt x="5" y="50"/>
                  </a:lnTo>
                  <a:lnTo>
                    <a:pt x="5" y="45"/>
                  </a:lnTo>
                  <a:lnTo>
                    <a:pt x="8" y="35"/>
                  </a:lnTo>
                  <a:lnTo>
                    <a:pt x="8" y="28"/>
                  </a:lnTo>
                  <a:lnTo>
                    <a:pt x="8" y="20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61" y="2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6" name="Freeform 1062"/>
            <p:cNvSpPr>
              <a:spLocks noChangeAspect="1"/>
            </p:cNvSpPr>
            <p:nvPr/>
          </p:nvSpPr>
          <p:spPr bwMode="auto">
            <a:xfrm>
              <a:off x="2738" y="3059"/>
              <a:ext cx="250" cy="894"/>
            </a:xfrm>
            <a:custGeom>
              <a:avLst/>
              <a:gdLst>
                <a:gd name="T0" fmla="*/ 10 w 250"/>
                <a:gd name="T1" fmla="*/ 400 h 894"/>
                <a:gd name="T2" fmla="*/ 18 w 250"/>
                <a:gd name="T3" fmla="*/ 425 h 894"/>
                <a:gd name="T4" fmla="*/ 23 w 250"/>
                <a:gd name="T5" fmla="*/ 445 h 894"/>
                <a:gd name="T6" fmla="*/ 28 w 250"/>
                <a:gd name="T7" fmla="*/ 466 h 894"/>
                <a:gd name="T8" fmla="*/ 30 w 250"/>
                <a:gd name="T9" fmla="*/ 494 h 894"/>
                <a:gd name="T10" fmla="*/ 33 w 250"/>
                <a:gd name="T11" fmla="*/ 526 h 894"/>
                <a:gd name="T12" fmla="*/ 33 w 250"/>
                <a:gd name="T13" fmla="*/ 562 h 894"/>
                <a:gd name="T14" fmla="*/ 30 w 250"/>
                <a:gd name="T15" fmla="*/ 600 h 894"/>
                <a:gd name="T16" fmla="*/ 35 w 250"/>
                <a:gd name="T17" fmla="*/ 635 h 894"/>
                <a:gd name="T18" fmla="*/ 46 w 250"/>
                <a:gd name="T19" fmla="*/ 666 h 894"/>
                <a:gd name="T20" fmla="*/ 58 w 250"/>
                <a:gd name="T21" fmla="*/ 694 h 894"/>
                <a:gd name="T22" fmla="*/ 71 w 250"/>
                <a:gd name="T23" fmla="*/ 719 h 894"/>
                <a:gd name="T24" fmla="*/ 164 w 250"/>
                <a:gd name="T25" fmla="*/ 805 h 894"/>
                <a:gd name="T26" fmla="*/ 185 w 250"/>
                <a:gd name="T27" fmla="*/ 833 h 894"/>
                <a:gd name="T28" fmla="*/ 192 w 250"/>
                <a:gd name="T29" fmla="*/ 856 h 894"/>
                <a:gd name="T30" fmla="*/ 192 w 250"/>
                <a:gd name="T31" fmla="*/ 871 h 894"/>
                <a:gd name="T32" fmla="*/ 187 w 250"/>
                <a:gd name="T33" fmla="*/ 881 h 894"/>
                <a:gd name="T34" fmla="*/ 185 w 250"/>
                <a:gd name="T35" fmla="*/ 886 h 894"/>
                <a:gd name="T36" fmla="*/ 187 w 250"/>
                <a:gd name="T37" fmla="*/ 891 h 894"/>
                <a:gd name="T38" fmla="*/ 210 w 250"/>
                <a:gd name="T39" fmla="*/ 881 h 894"/>
                <a:gd name="T40" fmla="*/ 228 w 250"/>
                <a:gd name="T41" fmla="*/ 848 h 894"/>
                <a:gd name="T42" fmla="*/ 233 w 250"/>
                <a:gd name="T43" fmla="*/ 823 h 894"/>
                <a:gd name="T44" fmla="*/ 223 w 250"/>
                <a:gd name="T45" fmla="*/ 795 h 894"/>
                <a:gd name="T46" fmla="*/ 225 w 250"/>
                <a:gd name="T47" fmla="*/ 775 h 894"/>
                <a:gd name="T48" fmla="*/ 235 w 250"/>
                <a:gd name="T49" fmla="*/ 752 h 894"/>
                <a:gd name="T50" fmla="*/ 235 w 250"/>
                <a:gd name="T51" fmla="*/ 726 h 894"/>
                <a:gd name="T52" fmla="*/ 230 w 250"/>
                <a:gd name="T53" fmla="*/ 706 h 894"/>
                <a:gd name="T54" fmla="*/ 238 w 250"/>
                <a:gd name="T55" fmla="*/ 686 h 894"/>
                <a:gd name="T56" fmla="*/ 248 w 250"/>
                <a:gd name="T57" fmla="*/ 666 h 894"/>
                <a:gd name="T58" fmla="*/ 248 w 250"/>
                <a:gd name="T59" fmla="*/ 645 h 894"/>
                <a:gd name="T60" fmla="*/ 235 w 250"/>
                <a:gd name="T61" fmla="*/ 628 h 894"/>
                <a:gd name="T62" fmla="*/ 230 w 250"/>
                <a:gd name="T63" fmla="*/ 610 h 894"/>
                <a:gd name="T64" fmla="*/ 238 w 250"/>
                <a:gd name="T65" fmla="*/ 590 h 894"/>
                <a:gd name="T66" fmla="*/ 238 w 250"/>
                <a:gd name="T67" fmla="*/ 575 h 894"/>
                <a:gd name="T68" fmla="*/ 230 w 250"/>
                <a:gd name="T69" fmla="*/ 564 h 894"/>
                <a:gd name="T70" fmla="*/ 223 w 250"/>
                <a:gd name="T71" fmla="*/ 559 h 894"/>
                <a:gd name="T72" fmla="*/ 223 w 250"/>
                <a:gd name="T73" fmla="*/ 544 h 894"/>
                <a:gd name="T74" fmla="*/ 212 w 250"/>
                <a:gd name="T75" fmla="*/ 532 h 894"/>
                <a:gd name="T76" fmla="*/ 200 w 250"/>
                <a:gd name="T77" fmla="*/ 511 h 894"/>
                <a:gd name="T78" fmla="*/ 180 w 250"/>
                <a:gd name="T79" fmla="*/ 471 h 894"/>
                <a:gd name="T80" fmla="*/ 162 w 250"/>
                <a:gd name="T81" fmla="*/ 438 h 894"/>
                <a:gd name="T82" fmla="*/ 154 w 250"/>
                <a:gd name="T83" fmla="*/ 418 h 894"/>
                <a:gd name="T84" fmla="*/ 149 w 250"/>
                <a:gd name="T85" fmla="*/ 400 h 894"/>
                <a:gd name="T86" fmla="*/ 149 w 250"/>
                <a:gd name="T87" fmla="*/ 385 h 894"/>
                <a:gd name="T88" fmla="*/ 142 w 250"/>
                <a:gd name="T89" fmla="*/ 357 h 894"/>
                <a:gd name="T90" fmla="*/ 132 w 250"/>
                <a:gd name="T91" fmla="*/ 319 h 894"/>
                <a:gd name="T92" fmla="*/ 124 w 250"/>
                <a:gd name="T93" fmla="*/ 286 h 894"/>
                <a:gd name="T94" fmla="*/ 144 w 250"/>
                <a:gd name="T95" fmla="*/ 263 h 894"/>
                <a:gd name="T96" fmla="*/ 159 w 250"/>
                <a:gd name="T97" fmla="*/ 248 h 894"/>
                <a:gd name="T98" fmla="*/ 167 w 250"/>
                <a:gd name="T99" fmla="*/ 233 h 894"/>
                <a:gd name="T100" fmla="*/ 169 w 250"/>
                <a:gd name="T101" fmla="*/ 220 h 894"/>
                <a:gd name="T102" fmla="*/ 172 w 250"/>
                <a:gd name="T103" fmla="*/ 208 h 894"/>
                <a:gd name="T104" fmla="*/ 175 w 250"/>
                <a:gd name="T105" fmla="*/ 195 h 894"/>
                <a:gd name="T106" fmla="*/ 175 w 250"/>
                <a:gd name="T107" fmla="*/ 182 h 894"/>
                <a:gd name="T108" fmla="*/ 167 w 250"/>
                <a:gd name="T109" fmla="*/ 162 h 894"/>
                <a:gd name="T110" fmla="*/ 169 w 250"/>
                <a:gd name="T111" fmla="*/ 137 h 894"/>
                <a:gd name="T112" fmla="*/ 177 w 250"/>
                <a:gd name="T113" fmla="*/ 91 h 894"/>
                <a:gd name="T114" fmla="*/ 192 w 250"/>
                <a:gd name="T115" fmla="*/ 38 h 894"/>
                <a:gd name="T116" fmla="*/ 200 w 250"/>
                <a:gd name="T117" fmla="*/ 15 h 894"/>
                <a:gd name="T118" fmla="*/ 200 w 250"/>
                <a:gd name="T119" fmla="*/ 2 h 8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0"/>
                <a:gd name="T181" fmla="*/ 0 h 894"/>
                <a:gd name="T182" fmla="*/ 250 w 250"/>
                <a:gd name="T183" fmla="*/ 894 h 8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0" h="894">
                  <a:moveTo>
                    <a:pt x="0" y="385"/>
                  </a:moveTo>
                  <a:lnTo>
                    <a:pt x="5" y="390"/>
                  </a:lnTo>
                  <a:lnTo>
                    <a:pt x="8" y="395"/>
                  </a:lnTo>
                  <a:lnTo>
                    <a:pt x="10" y="400"/>
                  </a:lnTo>
                  <a:lnTo>
                    <a:pt x="13" y="408"/>
                  </a:lnTo>
                  <a:lnTo>
                    <a:pt x="15" y="413"/>
                  </a:lnTo>
                  <a:lnTo>
                    <a:pt x="18" y="420"/>
                  </a:lnTo>
                  <a:lnTo>
                    <a:pt x="18" y="425"/>
                  </a:lnTo>
                  <a:lnTo>
                    <a:pt x="18" y="433"/>
                  </a:lnTo>
                  <a:lnTo>
                    <a:pt x="20" y="438"/>
                  </a:lnTo>
                  <a:lnTo>
                    <a:pt x="23" y="440"/>
                  </a:lnTo>
                  <a:lnTo>
                    <a:pt x="23" y="445"/>
                  </a:lnTo>
                  <a:lnTo>
                    <a:pt x="25" y="451"/>
                  </a:lnTo>
                  <a:lnTo>
                    <a:pt x="25" y="456"/>
                  </a:lnTo>
                  <a:lnTo>
                    <a:pt x="28" y="461"/>
                  </a:lnTo>
                  <a:lnTo>
                    <a:pt x="28" y="466"/>
                  </a:lnTo>
                  <a:lnTo>
                    <a:pt x="30" y="471"/>
                  </a:lnTo>
                  <a:lnTo>
                    <a:pt x="30" y="478"/>
                  </a:lnTo>
                  <a:lnTo>
                    <a:pt x="30" y="486"/>
                  </a:lnTo>
                  <a:lnTo>
                    <a:pt x="30" y="494"/>
                  </a:lnTo>
                  <a:lnTo>
                    <a:pt x="30" y="501"/>
                  </a:lnTo>
                  <a:lnTo>
                    <a:pt x="33" y="509"/>
                  </a:lnTo>
                  <a:lnTo>
                    <a:pt x="33" y="516"/>
                  </a:lnTo>
                  <a:lnTo>
                    <a:pt x="33" y="526"/>
                  </a:lnTo>
                  <a:lnTo>
                    <a:pt x="33" y="532"/>
                  </a:lnTo>
                  <a:lnTo>
                    <a:pt x="33" y="542"/>
                  </a:lnTo>
                  <a:lnTo>
                    <a:pt x="35" y="552"/>
                  </a:lnTo>
                  <a:lnTo>
                    <a:pt x="33" y="562"/>
                  </a:lnTo>
                  <a:lnTo>
                    <a:pt x="33" y="572"/>
                  </a:lnTo>
                  <a:lnTo>
                    <a:pt x="33" y="582"/>
                  </a:lnTo>
                  <a:lnTo>
                    <a:pt x="33" y="592"/>
                  </a:lnTo>
                  <a:lnTo>
                    <a:pt x="30" y="600"/>
                  </a:lnTo>
                  <a:lnTo>
                    <a:pt x="30" y="607"/>
                  </a:lnTo>
                  <a:lnTo>
                    <a:pt x="33" y="618"/>
                  </a:lnTo>
                  <a:lnTo>
                    <a:pt x="35" y="625"/>
                  </a:lnTo>
                  <a:lnTo>
                    <a:pt x="35" y="635"/>
                  </a:lnTo>
                  <a:lnTo>
                    <a:pt x="38" y="643"/>
                  </a:lnTo>
                  <a:lnTo>
                    <a:pt x="41" y="651"/>
                  </a:lnTo>
                  <a:lnTo>
                    <a:pt x="43" y="658"/>
                  </a:lnTo>
                  <a:lnTo>
                    <a:pt x="46" y="666"/>
                  </a:lnTo>
                  <a:lnTo>
                    <a:pt x="51" y="673"/>
                  </a:lnTo>
                  <a:lnTo>
                    <a:pt x="53" y="681"/>
                  </a:lnTo>
                  <a:lnTo>
                    <a:pt x="56" y="686"/>
                  </a:lnTo>
                  <a:lnTo>
                    <a:pt x="58" y="694"/>
                  </a:lnTo>
                  <a:lnTo>
                    <a:pt x="61" y="699"/>
                  </a:lnTo>
                  <a:lnTo>
                    <a:pt x="63" y="706"/>
                  </a:lnTo>
                  <a:lnTo>
                    <a:pt x="68" y="711"/>
                  </a:lnTo>
                  <a:lnTo>
                    <a:pt x="71" y="719"/>
                  </a:lnTo>
                  <a:lnTo>
                    <a:pt x="73" y="729"/>
                  </a:lnTo>
                  <a:lnTo>
                    <a:pt x="152" y="792"/>
                  </a:lnTo>
                  <a:lnTo>
                    <a:pt x="157" y="800"/>
                  </a:lnTo>
                  <a:lnTo>
                    <a:pt x="164" y="805"/>
                  </a:lnTo>
                  <a:lnTo>
                    <a:pt x="169" y="810"/>
                  </a:lnTo>
                  <a:lnTo>
                    <a:pt x="175" y="818"/>
                  </a:lnTo>
                  <a:lnTo>
                    <a:pt x="180" y="825"/>
                  </a:lnTo>
                  <a:lnTo>
                    <a:pt x="185" y="833"/>
                  </a:lnTo>
                  <a:lnTo>
                    <a:pt x="187" y="840"/>
                  </a:lnTo>
                  <a:lnTo>
                    <a:pt x="190" y="848"/>
                  </a:lnTo>
                  <a:lnTo>
                    <a:pt x="190" y="853"/>
                  </a:lnTo>
                  <a:lnTo>
                    <a:pt x="192" y="856"/>
                  </a:lnTo>
                  <a:lnTo>
                    <a:pt x="192" y="861"/>
                  </a:lnTo>
                  <a:lnTo>
                    <a:pt x="192" y="863"/>
                  </a:lnTo>
                  <a:lnTo>
                    <a:pt x="192" y="868"/>
                  </a:lnTo>
                  <a:lnTo>
                    <a:pt x="192" y="871"/>
                  </a:lnTo>
                  <a:lnTo>
                    <a:pt x="190" y="873"/>
                  </a:lnTo>
                  <a:lnTo>
                    <a:pt x="190" y="876"/>
                  </a:lnTo>
                  <a:lnTo>
                    <a:pt x="187" y="878"/>
                  </a:lnTo>
                  <a:lnTo>
                    <a:pt x="187" y="881"/>
                  </a:lnTo>
                  <a:lnTo>
                    <a:pt x="187" y="883"/>
                  </a:lnTo>
                  <a:lnTo>
                    <a:pt x="185" y="883"/>
                  </a:lnTo>
                  <a:lnTo>
                    <a:pt x="185" y="886"/>
                  </a:lnTo>
                  <a:lnTo>
                    <a:pt x="182" y="886"/>
                  </a:lnTo>
                  <a:lnTo>
                    <a:pt x="180" y="886"/>
                  </a:lnTo>
                  <a:lnTo>
                    <a:pt x="182" y="891"/>
                  </a:lnTo>
                  <a:lnTo>
                    <a:pt x="187" y="891"/>
                  </a:lnTo>
                  <a:lnTo>
                    <a:pt x="192" y="894"/>
                  </a:lnTo>
                  <a:lnTo>
                    <a:pt x="197" y="891"/>
                  </a:lnTo>
                  <a:lnTo>
                    <a:pt x="202" y="886"/>
                  </a:lnTo>
                  <a:lnTo>
                    <a:pt x="210" y="881"/>
                  </a:lnTo>
                  <a:lnTo>
                    <a:pt x="215" y="873"/>
                  </a:lnTo>
                  <a:lnTo>
                    <a:pt x="223" y="861"/>
                  </a:lnTo>
                  <a:lnTo>
                    <a:pt x="225" y="853"/>
                  </a:lnTo>
                  <a:lnTo>
                    <a:pt x="228" y="848"/>
                  </a:lnTo>
                  <a:lnTo>
                    <a:pt x="230" y="843"/>
                  </a:lnTo>
                  <a:lnTo>
                    <a:pt x="233" y="838"/>
                  </a:lnTo>
                  <a:lnTo>
                    <a:pt x="233" y="830"/>
                  </a:lnTo>
                  <a:lnTo>
                    <a:pt x="233" y="823"/>
                  </a:lnTo>
                  <a:lnTo>
                    <a:pt x="230" y="815"/>
                  </a:lnTo>
                  <a:lnTo>
                    <a:pt x="225" y="805"/>
                  </a:lnTo>
                  <a:lnTo>
                    <a:pt x="225" y="800"/>
                  </a:lnTo>
                  <a:lnTo>
                    <a:pt x="223" y="795"/>
                  </a:lnTo>
                  <a:lnTo>
                    <a:pt x="223" y="790"/>
                  </a:lnTo>
                  <a:lnTo>
                    <a:pt x="225" y="785"/>
                  </a:lnTo>
                  <a:lnTo>
                    <a:pt x="225" y="780"/>
                  </a:lnTo>
                  <a:lnTo>
                    <a:pt x="225" y="775"/>
                  </a:lnTo>
                  <a:lnTo>
                    <a:pt x="228" y="772"/>
                  </a:lnTo>
                  <a:lnTo>
                    <a:pt x="230" y="767"/>
                  </a:lnTo>
                  <a:lnTo>
                    <a:pt x="233" y="759"/>
                  </a:lnTo>
                  <a:lnTo>
                    <a:pt x="235" y="752"/>
                  </a:lnTo>
                  <a:lnTo>
                    <a:pt x="235" y="744"/>
                  </a:lnTo>
                  <a:lnTo>
                    <a:pt x="238" y="739"/>
                  </a:lnTo>
                  <a:lnTo>
                    <a:pt x="238" y="732"/>
                  </a:lnTo>
                  <a:lnTo>
                    <a:pt x="235" y="726"/>
                  </a:lnTo>
                  <a:lnTo>
                    <a:pt x="235" y="721"/>
                  </a:lnTo>
                  <a:lnTo>
                    <a:pt x="233" y="716"/>
                  </a:lnTo>
                  <a:lnTo>
                    <a:pt x="230" y="711"/>
                  </a:lnTo>
                  <a:lnTo>
                    <a:pt x="230" y="706"/>
                  </a:lnTo>
                  <a:lnTo>
                    <a:pt x="230" y="701"/>
                  </a:lnTo>
                  <a:lnTo>
                    <a:pt x="233" y="696"/>
                  </a:lnTo>
                  <a:lnTo>
                    <a:pt x="235" y="691"/>
                  </a:lnTo>
                  <a:lnTo>
                    <a:pt x="238" y="686"/>
                  </a:lnTo>
                  <a:lnTo>
                    <a:pt x="240" y="681"/>
                  </a:lnTo>
                  <a:lnTo>
                    <a:pt x="243" y="678"/>
                  </a:lnTo>
                  <a:lnTo>
                    <a:pt x="245" y="671"/>
                  </a:lnTo>
                  <a:lnTo>
                    <a:pt x="248" y="666"/>
                  </a:lnTo>
                  <a:lnTo>
                    <a:pt x="250" y="658"/>
                  </a:lnTo>
                  <a:lnTo>
                    <a:pt x="250" y="653"/>
                  </a:lnTo>
                  <a:lnTo>
                    <a:pt x="248" y="648"/>
                  </a:lnTo>
                  <a:lnTo>
                    <a:pt x="248" y="645"/>
                  </a:lnTo>
                  <a:lnTo>
                    <a:pt x="245" y="640"/>
                  </a:lnTo>
                  <a:lnTo>
                    <a:pt x="243" y="638"/>
                  </a:lnTo>
                  <a:lnTo>
                    <a:pt x="238" y="633"/>
                  </a:lnTo>
                  <a:lnTo>
                    <a:pt x="235" y="628"/>
                  </a:lnTo>
                  <a:lnTo>
                    <a:pt x="233" y="625"/>
                  </a:lnTo>
                  <a:lnTo>
                    <a:pt x="230" y="620"/>
                  </a:lnTo>
                  <a:lnTo>
                    <a:pt x="230" y="615"/>
                  </a:lnTo>
                  <a:lnTo>
                    <a:pt x="230" y="610"/>
                  </a:lnTo>
                  <a:lnTo>
                    <a:pt x="230" y="605"/>
                  </a:lnTo>
                  <a:lnTo>
                    <a:pt x="233" y="600"/>
                  </a:lnTo>
                  <a:lnTo>
                    <a:pt x="235" y="595"/>
                  </a:lnTo>
                  <a:lnTo>
                    <a:pt x="238" y="590"/>
                  </a:lnTo>
                  <a:lnTo>
                    <a:pt x="238" y="587"/>
                  </a:lnTo>
                  <a:lnTo>
                    <a:pt x="238" y="582"/>
                  </a:lnTo>
                  <a:lnTo>
                    <a:pt x="238" y="577"/>
                  </a:lnTo>
                  <a:lnTo>
                    <a:pt x="238" y="575"/>
                  </a:lnTo>
                  <a:lnTo>
                    <a:pt x="235" y="572"/>
                  </a:lnTo>
                  <a:lnTo>
                    <a:pt x="235" y="567"/>
                  </a:lnTo>
                  <a:lnTo>
                    <a:pt x="233" y="567"/>
                  </a:lnTo>
                  <a:lnTo>
                    <a:pt x="230" y="564"/>
                  </a:lnTo>
                  <a:lnTo>
                    <a:pt x="228" y="562"/>
                  </a:lnTo>
                  <a:lnTo>
                    <a:pt x="225" y="559"/>
                  </a:lnTo>
                  <a:lnTo>
                    <a:pt x="223" y="559"/>
                  </a:lnTo>
                  <a:lnTo>
                    <a:pt x="223" y="557"/>
                  </a:lnTo>
                  <a:lnTo>
                    <a:pt x="223" y="554"/>
                  </a:lnTo>
                  <a:lnTo>
                    <a:pt x="223" y="549"/>
                  </a:lnTo>
                  <a:lnTo>
                    <a:pt x="223" y="544"/>
                  </a:lnTo>
                  <a:lnTo>
                    <a:pt x="220" y="542"/>
                  </a:lnTo>
                  <a:lnTo>
                    <a:pt x="218" y="537"/>
                  </a:lnTo>
                  <a:lnTo>
                    <a:pt x="215" y="534"/>
                  </a:lnTo>
                  <a:lnTo>
                    <a:pt x="212" y="532"/>
                  </a:lnTo>
                  <a:lnTo>
                    <a:pt x="210" y="529"/>
                  </a:lnTo>
                  <a:lnTo>
                    <a:pt x="207" y="526"/>
                  </a:lnTo>
                  <a:lnTo>
                    <a:pt x="205" y="519"/>
                  </a:lnTo>
                  <a:lnTo>
                    <a:pt x="200" y="511"/>
                  </a:lnTo>
                  <a:lnTo>
                    <a:pt x="195" y="504"/>
                  </a:lnTo>
                  <a:lnTo>
                    <a:pt x="190" y="494"/>
                  </a:lnTo>
                  <a:lnTo>
                    <a:pt x="185" y="483"/>
                  </a:lnTo>
                  <a:lnTo>
                    <a:pt x="180" y="471"/>
                  </a:lnTo>
                  <a:lnTo>
                    <a:pt x="172" y="458"/>
                  </a:lnTo>
                  <a:lnTo>
                    <a:pt x="167" y="445"/>
                  </a:lnTo>
                  <a:lnTo>
                    <a:pt x="164" y="440"/>
                  </a:lnTo>
                  <a:lnTo>
                    <a:pt x="162" y="438"/>
                  </a:lnTo>
                  <a:lnTo>
                    <a:pt x="162" y="433"/>
                  </a:lnTo>
                  <a:lnTo>
                    <a:pt x="159" y="428"/>
                  </a:lnTo>
                  <a:lnTo>
                    <a:pt x="157" y="423"/>
                  </a:lnTo>
                  <a:lnTo>
                    <a:pt x="154" y="418"/>
                  </a:lnTo>
                  <a:lnTo>
                    <a:pt x="154" y="415"/>
                  </a:lnTo>
                  <a:lnTo>
                    <a:pt x="152" y="410"/>
                  </a:lnTo>
                  <a:lnTo>
                    <a:pt x="152" y="405"/>
                  </a:lnTo>
                  <a:lnTo>
                    <a:pt x="149" y="400"/>
                  </a:lnTo>
                  <a:lnTo>
                    <a:pt x="149" y="397"/>
                  </a:lnTo>
                  <a:lnTo>
                    <a:pt x="149" y="392"/>
                  </a:lnTo>
                  <a:lnTo>
                    <a:pt x="149" y="387"/>
                  </a:lnTo>
                  <a:lnTo>
                    <a:pt x="149" y="385"/>
                  </a:lnTo>
                  <a:lnTo>
                    <a:pt x="149" y="380"/>
                  </a:lnTo>
                  <a:lnTo>
                    <a:pt x="147" y="375"/>
                  </a:lnTo>
                  <a:lnTo>
                    <a:pt x="144" y="367"/>
                  </a:lnTo>
                  <a:lnTo>
                    <a:pt x="142" y="357"/>
                  </a:lnTo>
                  <a:lnTo>
                    <a:pt x="139" y="349"/>
                  </a:lnTo>
                  <a:lnTo>
                    <a:pt x="137" y="339"/>
                  </a:lnTo>
                  <a:lnTo>
                    <a:pt x="134" y="329"/>
                  </a:lnTo>
                  <a:lnTo>
                    <a:pt x="132" y="319"/>
                  </a:lnTo>
                  <a:lnTo>
                    <a:pt x="126" y="309"/>
                  </a:lnTo>
                  <a:lnTo>
                    <a:pt x="124" y="301"/>
                  </a:lnTo>
                  <a:lnTo>
                    <a:pt x="121" y="294"/>
                  </a:lnTo>
                  <a:lnTo>
                    <a:pt x="124" y="286"/>
                  </a:lnTo>
                  <a:lnTo>
                    <a:pt x="126" y="278"/>
                  </a:lnTo>
                  <a:lnTo>
                    <a:pt x="132" y="273"/>
                  </a:lnTo>
                  <a:lnTo>
                    <a:pt x="137" y="268"/>
                  </a:lnTo>
                  <a:lnTo>
                    <a:pt x="144" y="263"/>
                  </a:lnTo>
                  <a:lnTo>
                    <a:pt x="149" y="258"/>
                  </a:lnTo>
                  <a:lnTo>
                    <a:pt x="152" y="256"/>
                  </a:lnTo>
                  <a:lnTo>
                    <a:pt x="154" y="253"/>
                  </a:lnTo>
                  <a:lnTo>
                    <a:pt x="159" y="248"/>
                  </a:lnTo>
                  <a:lnTo>
                    <a:pt x="162" y="246"/>
                  </a:lnTo>
                  <a:lnTo>
                    <a:pt x="162" y="240"/>
                  </a:lnTo>
                  <a:lnTo>
                    <a:pt x="164" y="238"/>
                  </a:lnTo>
                  <a:lnTo>
                    <a:pt x="167" y="233"/>
                  </a:lnTo>
                  <a:lnTo>
                    <a:pt x="167" y="230"/>
                  </a:lnTo>
                  <a:lnTo>
                    <a:pt x="169" y="225"/>
                  </a:lnTo>
                  <a:lnTo>
                    <a:pt x="169" y="223"/>
                  </a:lnTo>
                  <a:lnTo>
                    <a:pt x="169" y="220"/>
                  </a:lnTo>
                  <a:lnTo>
                    <a:pt x="169" y="218"/>
                  </a:lnTo>
                  <a:lnTo>
                    <a:pt x="169" y="215"/>
                  </a:lnTo>
                  <a:lnTo>
                    <a:pt x="172" y="213"/>
                  </a:lnTo>
                  <a:lnTo>
                    <a:pt x="172" y="208"/>
                  </a:lnTo>
                  <a:lnTo>
                    <a:pt x="172" y="205"/>
                  </a:lnTo>
                  <a:lnTo>
                    <a:pt x="172" y="202"/>
                  </a:lnTo>
                  <a:lnTo>
                    <a:pt x="175" y="197"/>
                  </a:lnTo>
                  <a:lnTo>
                    <a:pt x="175" y="195"/>
                  </a:lnTo>
                  <a:lnTo>
                    <a:pt x="177" y="190"/>
                  </a:lnTo>
                  <a:lnTo>
                    <a:pt x="177" y="187"/>
                  </a:lnTo>
                  <a:lnTo>
                    <a:pt x="175" y="185"/>
                  </a:lnTo>
                  <a:lnTo>
                    <a:pt x="175" y="182"/>
                  </a:lnTo>
                  <a:lnTo>
                    <a:pt x="172" y="177"/>
                  </a:lnTo>
                  <a:lnTo>
                    <a:pt x="169" y="172"/>
                  </a:lnTo>
                  <a:lnTo>
                    <a:pt x="169" y="167"/>
                  </a:lnTo>
                  <a:lnTo>
                    <a:pt x="167" y="162"/>
                  </a:lnTo>
                  <a:lnTo>
                    <a:pt x="167" y="157"/>
                  </a:lnTo>
                  <a:lnTo>
                    <a:pt x="167" y="149"/>
                  </a:lnTo>
                  <a:lnTo>
                    <a:pt x="167" y="144"/>
                  </a:lnTo>
                  <a:lnTo>
                    <a:pt x="169" y="137"/>
                  </a:lnTo>
                  <a:lnTo>
                    <a:pt x="169" y="132"/>
                  </a:lnTo>
                  <a:lnTo>
                    <a:pt x="169" y="127"/>
                  </a:lnTo>
                  <a:lnTo>
                    <a:pt x="175" y="109"/>
                  </a:lnTo>
                  <a:lnTo>
                    <a:pt x="177" y="91"/>
                  </a:lnTo>
                  <a:lnTo>
                    <a:pt x="182" y="76"/>
                  </a:lnTo>
                  <a:lnTo>
                    <a:pt x="187" y="61"/>
                  </a:lnTo>
                  <a:lnTo>
                    <a:pt x="190" y="48"/>
                  </a:lnTo>
                  <a:lnTo>
                    <a:pt x="192" y="38"/>
                  </a:lnTo>
                  <a:lnTo>
                    <a:pt x="197" y="28"/>
                  </a:lnTo>
                  <a:lnTo>
                    <a:pt x="197" y="20"/>
                  </a:lnTo>
                  <a:lnTo>
                    <a:pt x="200" y="18"/>
                  </a:lnTo>
                  <a:lnTo>
                    <a:pt x="200" y="15"/>
                  </a:lnTo>
                  <a:lnTo>
                    <a:pt x="200" y="13"/>
                  </a:lnTo>
                  <a:lnTo>
                    <a:pt x="200" y="8"/>
                  </a:lnTo>
                  <a:lnTo>
                    <a:pt x="200" y="5"/>
                  </a:lnTo>
                  <a:lnTo>
                    <a:pt x="200" y="2"/>
                  </a:lnTo>
                  <a:lnTo>
                    <a:pt x="20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7" name="Freeform 1063"/>
            <p:cNvSpPr>
              <a:spLocks noChangeAspect="1"/>
            </p:cNvSpPr>
            <p:nvPr/>
          </p:nvSpPr>
          <p:spPr bwMode="auto">
            <a:xfrm>
              <a:off x="2556" y="2892"/>
              <a:ext cx="162" cy="1306"/>
            </a:xfrm>
            <a:custGeom>
              <a:avLst/>
              <a:gdLst>
                <a:gd name="T0" fmla="*/ 157 w 162"/>
                <a:gd name="T1" fmla="*/ 1301 h 1306"/>
                <a:gd name="T2" fmla="*/ 149 w 162"/>
                <a:gd name="T3" fmla="*/ 1291 h 1306"/>
                <a:gd name="T4" fmla="*/ 144 w 162"/>
                <a:gd name="T5" fmla="*/ 1281 h 1306"/>
                <a:gd name="T6" fmla="*/ 142 w 162"/>
                <a:gd name="T7" fmla="*/ 1271 h 1306"/>
                <a:gd name="T8" fmla="*/ 142 w 162"/>
                <a:gd name="T9" fmla="*/ 1261 h 1306"/>
                <a:gd name="T10" fmla="*/ 139 w 162"/>
                <a:gd name="T11" fmla="*/ 1248 h 1306"/>
                <a:gd name="T12" fmla="*/ 134 w 162"/>
                <a:gd name="T13" fmla="*/ 1243 h 1306"/>
                <a:gd name="T14" fmla="*/ 126 w 162"/>
                <a:gd name="T15" fmla="*/ 1240 h 1306"/>
                <a:gd name="T16" fmla="*/ 116 w 162"/>
                <a:gd name="T17" fmla="*/ 1240 h 1306"/>
                <a:gd name="T18" fmla="*/ 106 w 162"/>
                <a:gd name="T19" fmla="*/ 1243 h 1306"/>
                <a:gd name="T20" fmla="*/ 96 w 162"/>
                <a:gd name="T21" fmla="*/ 1240 h 1306"/>
                <a:gd name="T22" fmla="*/ 91 w 162"/>
                <a:gd name="T23" fmla="*/ 1235 h 1306"/>
                <a:gd name="T24" fmla="*/ 89 w 162"/>
                <a:gd name="T25" fmla="*/ 1225 h 1306"/>
                <a:gd name="T26" fmla="*/ 83 w 162"/>
                <a:gd name="T27" fmla="*/ 1217 h 1306"/>
                <a:gd name="T28" fmla="*/ 81 w 162"/>
                <a:gd name="T29" fmla="*/ 1210 h 1306"/>
                <a:gd name="T30" fmla="*/ 73 w 162"/>
                <a:gd name="T31" fmla="*/ 1205 h 1306"/>
                <a:gd name="T32" fmla="*/ 66 w 162"/>
                <a:gd name="T33" fmla="*/ 1200 h 1306"/>
                <a:gd name="T34" fmla="*/ 61 w 162"/>
                <a:gd name="T35" fmla="*/ 1192 h 1306"/>
                <a:gd name="T36" fmla="*/ 58 w 162"/>
                <a:gd name="T37" fmla="*/ 1182 h 1306"/>
                <a:gd name="T38" fmla="*/ 58 w 162"/>
                <a:gd name="T39" fmla="*/ 1172 h 1306"/>
                <a:gd name="T40" fmla="*/ 63 w 162"/>
                <a:gd name="T41" fmla="*/ 1159 h 1306"/>
                <a:gd name="T42" fmla="*/ 66 w 162"/>
                <a:gd name="T43" fmla="*/ 1149 h 1306"/>
                <a:gd name="T44" fmla="*/ 66 w 162"/>
                <a:gd name="T45" fmla="*/ 1136 h 1306"/>
                <a:gd name="T46" fmla="*/ 66 w 162"/>
                <a:gd name="T47" fmla="*/ 1126 h 1306"/>
                <a:gd name="T48" fmla="*/ 89 w 162"/>
                <a:gd name="T49" fmla="*/ 1068 h 1306"/>
                <a:gd name="T50" fmla="*/ 81 w 162"/>
                <a:gd name="T51" fmla="*/ 1043 h 1306"/>
                <a:gd name="T52" fmla="*/ 76 w 162"/>
                <a:gd name="T53" fmla="*/ 1020 h 1306"/>
                <a:gd name="T54" fmla="*/ 73 w 162"/>
                <a:gd name="T55" fmla="*/ 995 h 1306"/>
                <a:gd name="T56" fmla="*/ 71 w 162"/>
                <a:gd name="T57" fmla="*/ 972 h 1306"/>
                <a:gd name="T58" fmla="*/ 33 w 162"/>
                <a:gd name="T59" fmla="*/ 954 h 1306"/>
                <a:gd name="T60" fmla="*/ 25 w 162"/>
                <a:gd name="T61" fmla="*/ 949 h 1306"/>
                <a:gd name="T62" fmla="*/ 20 w 162"/>
                <a:gd name="T63" fmla="*/ 942 h 1306"/>
                <a:gd name="T64" fmla="*/ 18 w 162"/>
                <a:gd name="T65" fmla="*/ 929 h 1306"/>
                <a:gd name="T66" fmla="*/ 20 w 162"/>
                <a:gd name="T67" fmla="*/ 916 h 1306"/>
                <a:gd name="T68" fmla="*/ 23 w 162"/>
                <a:gd name="T69" fmla="*/ 901 h 1306"/>
                <a:gd name="T70" fmla="*/ 23 w 162"/>
                <a:gd name="T71" fmla="*/ 888 h 1306"/>
                <a:gd name="T72" fmla="*/ 15 w 162"/>
                <a:gd name="T73" fmla="*/ 873 h 1306"/>
                <a:gd name="T74" fmla="*/ 8 w 162"/>
                <a:gd name="T75" fmla="*/ 845 h 1306"/>
                <a:gd name="T76" fmla="*/ 5 w 162"/>
                <a:gd name="T77" fmla="*/ 805 h 1306"/>
                <a:gd name="T78" fmla="*/ 5 w 162"/>
                <a:gd name="T79" fmla="*/ 767 h 1306"/>
                <a:gd name="T80" fmla="*/ 5 w 162"/>
                <a:gd name="T81" fmla="*/ 729 h 1306"/>
                <a:gd name="T82" fmla="*/ 0 w 162"/>
                <a:gd name="T83" fmla="*/ 638 h 1306"/>
                <a:gd name="T84" fmla="*/ 48 w 162"/>
                <a:gd name="T85" fmla="*/ 357 h 1306"/>
                <a:gd name="T86" fmla="*/ 51 w 162"/>
                <a:gd name="T87" fmla="*/ 331 h 1306"/>
                <a:gd name="T88" fmla="*/ 53 w 162"/>
                <a:gd name="T89" fmla="*/ 306 h 1306"/>
                <a:gd name="T90" fmla="*/ 53 w 162"/>
                <a:gd name="T91" fmla="*/ 283 h 1306"/>
                <a:gd name="T92" fmla="*/ 53 w 162"/>
                <a:gd name="T93" fmla="*/ 258 h 1306"/>
                <a:gd name="T94" fmla="*/ 68 w 162"/>
                <a:gd name="T95" fmla="*/ 0 h 1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2"/>
                <a:gd name="T145" fmla="*/ 0 h 1306"/>
                <a:gd name="T146" fmla="*/ 162 w 162"/>
                <a:gd name="T147" fmla="*/ 1306 h 1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2" h="1306">
                  <a:moveTo>
                    <a:pt x="162" y="1306"/>
                  </a:moveTo>
                  <a:lnTo>
                    <a:pt x="157" y="1301"/>
                  </a:lnTo>
                  <a:lnTo>
                    <a:pt x="154" y="1296"/>
                  </a:lnTo>
                  <a:lnTo>
                    <a:pt x="149" y="1291"/>
                  </a:lnTo>
                  <a:lnTo>
                    <a:pt x="147" y="1286"/>
                  </a:lnTo>
                  <a:lnTo>
                    <a:pt x="144" y="1281"/>
                  </a:lnTo>
                  <a:lnTo>
                    <a:pt x="144" y="1276"/>
                  </a:lnTo>
                  <a:lnTo>
                    <a:pt x="142" y="1271"/>
                  </a:lnTo>
                  <a:lnTo>
                    <a:pt x="142" y="1266"/>
                  </a:lnTo>
                  <a:lnTo>
                    <a:pt x="142" y="1261"/>
                  </a:lnTo>
                  <a:lnTo>
                    <a:pt x="142" y="1253"/>
                  </a:lnTo>
                  <a:lnTo>
                    <a:pt x="139" y="1248"/>
                  </a:lnTo>
                  <a:lnTo>
                    <a:pt x="137" y="1245"/>
                  </a:lnTo>
                  <a:lnTo>
                    <a:pt x="134" y="1243"/>
                  </a:lnTo>
                  <a:lnTo>
                    <a:pt x="132" y="1240"/>
                  </a:lnTo>
                  <a:lnTo>
                    <a:pt x="126" y="1240"/>
                  </a:lnTo>
                  <a:lnTo>
                    <a:pt x="121" y="1240"/>
                  </a:lnTo>
                  <a:lnTo>
                    <a:pt x="116" y="1240"/>
                  </a:lnTo>
                  <a:lnTo>
                    <a:pt x="111" y="1243"/>
                  </a:lnTo>
                  <a:lnTo>
                    <a:pt x="106" y="1243"/>
                  </a:lnTo>
                  <a:lnTo>
                    <a:pt x="101" y="1243"/>
                  </a:lnTo>
                  <a:lnTo>
                    <a:pt x="96" y="1240"/>
                  </a:lnTo>
                  <a:lnTo>
                    <a:pt x="94" y="1238"/>
                  </a:lnTo>
                  <a:lnTo>
                    <a:pt x="91" y="1235"/>
                  </a:lnTo>
                  <a:lnTo>
                    <a:pt x="89" y="1228"/>
                  </a:lnTo>
                  <a:lnTo>
                    <a:pt x="89" y="1225"/>
                  </a:lnTo>
                  <a:lnTo>
                    <a:pt x="86" y="1220"/>
                  </a:lnTo>
                  <a:lnTo>
                    <a:pt x="83" y="1217"/>
                  </a:lnTo>
                  <a:lnTo>
                    <a:pt x="81" y="1215"/>
                  </a:lnTo>
                  <a:lnTo>
                    <a:pt x="81" y="1210"/>
                  </a:lnTo>
                  <a:lnTo>
                    <a:pt x="78" y="1207"/>
                  </a:lnTo>
                  <a:lnTo>
                    <a:pt x="73" y="1205"/>
                  </a:lnTo>
                  <a:lnTo>
                    <a:pt x="71" y="1202"/>
                  </a:lnTo>
                  <a:lnTo>
                    <a:pt x="66" y="1200"/>
                  </a:lnTo>
                  <a:lnTo>
                    <a:pt x="63" y="1197"/>
                  </a:lnTo>
                  <a:lnTo>
                    <a:pt x="61" y="1192"/>
                  </a:lnTo>
                  <a:lnTo>
                    <a:pt x="58" y="1190"/>
                  </a:lnTo>
                  <a:lnTo>
                    <a:pt x="58" y="1182"/>
                  </a:lnTo>
                  <a:lnTo>
                    <a:pt x="58" y="1177"/>
                  </a:lnTo>
                  <a:lnTo>
                    <a:pt x="58" y="1172"/>
                  </a:lnTo>
                  <a:lnTo>
                    <a:pt x="61" y="1164"/>
                  </a:lnTo>
                  <a:lnTo>
                    <a:pt x="63" y="1159"/>
                  </a:lnTo>
                  <a:lnTo>
                    <a:pt x="63" y="1154"/>
                  </a:lnTo>
                  <a:lnTo>
                    <a:pt x="66" y="1149"/>
                  </a:lnTo>
                  <a:lnTo>
                    <a:pt x="66" y="1144"/>
                  </a:lnTo>
                  <a:lnTo>
                    <a:pt x="66" y="1136"/>
                  </a:lnTo>
                  <a:lnTo>
                    <a:pt x="66" y="1131"/>
                  </a:lnTo>
                  <a:lnTo>
                    <a:pt x="66" y="1126"/>
                  </a:lnTo>
                  <a:lnTo>
                    <a:pt x="66" y="1119"/>
                  </a:lnTo>
                  <a:lnTo>
                    <a:pt x="89" y="1068"/>
                  </a:lnTo>
                  <a:lnTo>
                    <a:pt x="86" y="1055"/>
                  </a:lnTo>
                  <a:lnTo>
                    <a:pt x="81" y="1043"/>
                  </a:lnTo>
                  <a:lnTo>
                    <a:pt x="78" y="1030"/>
                  </a:lnTo>
                  <a:lnTo>
                    <a:pt x="76" y="1020"/>
                  </a:lnTo>
                  <a:lnTo>
                    <a:pt x="73" y="1007"/>
                  </a:lnTo>
                  <a:lnTo>
                    <a:pt x="73" y="995"/>
                  </a:lnTo>
                  <a:lnTo>
                    <a:pt x="71" y="982"/>
                  </a:lnTo>
                  <a:lnTo>
                    <a:pt x="71" y="972"/>
                  </a:lnTo>
                  <a:lnTo>
                    <a:pt x="38" y="957"/>
                  </a:lnTo>
                  <a:lnTo>
                    <a:pt x="33" y="954"/>
                  </a:lnTo>
                  <a:lnTo>
                    <a:pt x="28" y="952"/>
                  </a:lnTo>
                  <a:lnTo>
                    <a:pt x="25" y="949"/>
                  </a:lnTo>
                  <a:lnTo>
                    <a:pt x="23" y="944"/>
                  </a:lnTo>
                  <a:lnTo>
                    <a:pt x="20" y="942"/>
                  </a:lnTo>
                  <a:lnTo>
                    <a:pt x="18" y="934"/>
                  </a:lnTo>
                  <a:lnTo>
                    <a:pt x="18" y="929"/>
                  </a:lnTo>
                  <a:lnTo>
                    <a:pt x="18" y="921"/>
                  </a:lnTo>
                  <a:lnTo>
                    <a:pt x="20" y="916"/>
                  </a:lnTo>
                  <a:lnTo>
                    <a:pt x="23" y="909"/>
                  </a:lnTo>
                  <a:lnTo>
                    <a:pt x="23" y="901"/>
                  </a:lnTo>
                  <a:lnTo>
                    <a:pt x="23" y="896"/>
                  </a:lnTo>
                  <a:lnTo>
                    <a:pt x="23" y="888"/>
                  </a:lnTo>
                  <a:lnTo>
                    <a:pt x="20" y="881"/>
                  </a:lnTo>
                  <a:lnTo>
                    <a:pt x="15" y="873"/>
                  </a:lnTo>
                  <a:lnTo>
                    <a:pt x="13" y="863"/>
                  </a:lnTo>
                  <a:lnTo>
                    <a:pt x="8" y="845"/>
                  </a:lnTo>
                  <a:lnTo>
                    <a:pt x="5" y="825"/>
                  </a:lnTo>
                  <a:lnTo>
                    <a:pt x="5" y="805"/>
                  </a:lnTo>
                  <a:lnTo>
                    <a:pt x="5" y="787"/>
                  </a:lnTo>
                  <a:lnTo>
                    <a:pt x="5" y="767"/>
                  </a:lnTo>
                  <a:lnTo>
                    <a:pt x="5" y="747"/>
                  </a:lnTo>
                  <a:lnTo>
                    <a:pt x="5" y="729"/>
                  </a:lnTo>
                  <a:lnTo>
                    <a:pt x="8" y="709"/>
                  </a:lnTo>
                  <a:lnTo>
                    <a:pt x="0" y="638"/>
                  </a:lnTo>
                  <a:lnTo>
                    <a:pt x="5" y="569"/>
                  </a:lnTo>
                  <a:lnTo>
                    <a:pt x="48" y="357"/>
                  </a:lnTo>
                  <a:lnTo>
                    <a:pt x="51" y="344"/>
                  </a:lnTo>
                  <a:lnTo>
                    <a:pt x="51" y="331"/>
                  </a:lnTo>
                  <a:lnTo>
                    <a:pt x="53" y="319"/>
                  </a:lnTo>
                  <a:lnTo>
                    <a:pt x="53" y="306"/>
                  </a:lnTo>
                  <a:lnTo>
                    <a:pt x="53" y="296"/>
                  </a:lnTo>
                  <a:lnTo>
                    <a:pt x="53" y="283"/>
                  </a:lnTo>
                  <a:lnTo>
                    <a:pt x="53" y="271"/>
                  </a:lnTo>
                  <a:lnTo>
                    <a:pt x="53" y="258"/>
                  </a:lnTo>
                  <a:lnTo>
                    <a:pt x="66" y="200"/>
                  </a:lnTo>
                  <a:lnTo>
                    <a:pt x="6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8" name="Freeform 1064"/>
            <p:cNvSpPr>
              <a:spLocks noChangeAspect="1"/>
            </p:cNvSpPr>
            <p:nvPr/>
          </p:nvSpPr>
          <p:spPr bwMode="auto">
            <a:xfrm>
              <a:off x="3557" y="2710"/>
              <a:ext cx="981" cy="407"/>
            </a:xfrm>
            <a:custGeom>
              <a:avLst/>
              <a:gdLst>
                <a:gd name="T0" fmla="*/ 8 w 981"/>
                <a:gd name="T1" fmla="*/ 22 h 407"/>
                <a:gd name="T2" fmla="*/ 26 w 981"/>
                <a:gd name="T3" fmla="*/ 22 h 407"/>
                <a:gd name="T4" fmla="*/ 43 w 981"/>
                <a:gd name="T5" fmla="*/ 22 h 407"/>
                <a:gd name="T6" fmla="*/ 61 w 981"/>
                <a:gd name="T7" fmla="*/ 22 h 407"/>
                <a:gd name="T8" fmla="*/ 142 w 981"/>
                <a:gd name="T9" fmla="*/ 10 h 407"/>
                <a:gd name="T10" fmla="*/ 162 w 981"/>
                <a:gd name="T11" fmla="*/ 7 h 407"/>
                <a:gd name="T12" fmla="*/ 180 w 981"/>
                <a:gd name="T13" fmla="*/ 2 h 407"/>
                <a:gd name="T14" fmla="*/ 200 w 981"/>
                <a:gd name="T15" fmla="*/ 0 h 407"/>
                <a:gd name="T16" fmla="*/ 223 w 981"/>
                <a:gd name="T17" fmla="*/ 2 h 407"/>
                <a:gd name="T18" fmla="*/ 243 w 981"/>
                <a:gd name="T19" fmla="*/ 5 h 407"/>
                <a:gd name="T20" fmla="*/ 258 w 981"/>
                <a:gd name="T21" fmla="*/ 10 h 407"/>
                <a:gd name="T22" fmla="*/ 273 w 981"/>
                <a:gd name="T23" fmla="*/ 12 h 407"/>
                <a:gd name="T24" fmla="*/ 294 w 981"/>
                <a:gd name="T25" fmla="*/ 17 h 407"/>
                <a:gd name="T26" fmla="*/ 306 w 981"/>
                <a:gd name="T27" fmla="*/ 22 h 407"/>
                <a:gd name="T28" fmla="*/ 316 w 981"/>
                <a:gd name="T29" fmla="*/ 27 h 407"/>
                <a:gd name="T30" fmla="*/ 329 w 981"/>
                <a:gd name="T31" fmla="*/ 33 h 407"/>
                <a:gd name="T32" fmla="*/ 342 w 981"/>
                <a:gd name="T33" fmla="*/ 38 h 407"/>
                <a:gd name="T34" fmla="*/ 347 w 981"/>
                <a:gd name="T35" fmla="*/ 40 h 407"/>
                <a:gd name="T36" fmla="*/ 354 w 981"/>
                <a:gd name="T37" fmla="*/ 43 h 407"/>
                <a:gd name="T38" fmla="*/ 362 w 981"/>
                <a:gd name="T39" fmla="*/ 48 h 407"/>
                <a:gd name="T40" fmla="*/ 369 w 981"/>
                <a:gd name="T41" fmla="*/ 53 h 407"/>
                <a:gd name="T42" fmla="*/ 402 w 981"/>
                <a:gd name="T43" fmla="*/ 81 h 407"/>
                <a:gd name="T44" fmla="*/ 425 w 981"/>
                <a:gd name="T45" fmla="*/ 108 h 407"/>
                <a:gd name="T46" fmla="*/ 448 w 981"/>
                <a:gd name="T47" fmla="*/ 134 h 407"/>
                <a:gd name="T48" fmla="*/ 468 w 981"/>
                <a:gd name="T49" fmla="*/ 154 h 407"/>
                <a:gd name="T50" fmla="*/ 483 w 981"/>
                <a:gd name="T51" fmla="*/ 169 h 407"/>
                <a:gd name="T52" fmla="*/ 498 w 981"/>
                <a:gd name="T53" fmla="*/ 184 h 407"/>
                <a:gd name="T54" fmla="*/ 516 w 981"/>
                <a:gd name="T55" fmla="*/ 200 h 407"/>
                <a:gd name="T56" fmla="*/ 536 w 981"/>
                <a:gd name="T57" fmla="*/ 222 h 407"/>
                <a:gd name="T58" fmla="*/ 546 w 981"/>
                <a:gd name="T59" fmla="*/ 235 h 407"/>
                <a:gd name="T60" fmla="*/ 559 w 981"/>
                <a:gd name="T61" fmla="*/ 248 h 407"/>
                <a:gd name="T62" fmla="*/ 574 w 981"/>
                <a:gd name="T63" fmla="*/ 255 h 407"/>
                <a:gd name="T64" fmla="*/ 589 w 981"/>
                <a:gd name="T65" fmla="*/ 263 h 407"/>
                <a:gd name="T66" fmla="*/ 599 w 981"/>
                <a:gd name="T67" fmla="*/ 265 h 407"/>
                <a:gd name="T68" fmla="*/ 610 w 981"/>
                <a:gd name="T69" fmla="*/ 268 h 407"/>
                <a:gd name="T70" fmla="*/ 620 w 981"/>
                <a:gd name="T71" fmla="*/ 270 h 407"/>
                <a:gd name="T72" fmla="*/ 630 w 981"/>
                <a:gd name="T73" fmla="*/ 276 h 407"/>
                <a:gd name="T74" fmla="*/ 645 w 981"/>
                <a:gd name="T75" fmla="*/ 283 h 407"/>
                <a:gd name="T76" fmla="*/ 660 w 981"/>
                <a:gd name="T77" fmla="*/ 291 h 407"/>
                <a:gd name="T78" fmla="*/ 678 w 981"/>
                <a:gd name="T79" fmla="*/ 298 h 407"/>
                <a:gd name="T80" fmla="*/ 693 w 981"/>
                <a:gd name="T81" fmla="*/ 306 h 407"/>
                <a:gd name="T82" fmla="*/ 706 w 981"/>
                <a:gd name="T83" fmla="*/ 314 h 407"/>
                <a:gd name="T84" fmla="*/ 723 w 981"/>
                <a:gd name="T85" fmla="*/ 319 h 407"/>
                <a:gd name="T86" fmla="*/ 744 w 981"/>
                <a:gd name="T87" fmla="*/ 324 h 407"/>
                <a:gd name="T88" fmla="*/ 761 w 981"/>
                <a:gd name="T89" fmla="*/ 329 h 407"/>
                <a:gd name="T90" fmla="*/ 799 w 981"/>
                <a:gd name="T91" fmla="*/ 334 h 407"/>
                <a:gd name="T92" fmla="*/ 835 w 981"/>
                <a:gd name="T93" fmla="*/ 336 h 407"/>
                <a:gd name="T94" fmla="*/ 870 w 981"/>
                <a:gd name="T95" fmla="*/ 341 h 407"/>
                <a:gd name="T96" fmla="*/ 900 w 981"/>
                <a:gd name="T97" fmla="*/ 344 h 407"/>
                <a:gd name="T98" fmla="*/ 908 w 981"/>
                <a:gd name="T99" fmla="*/ 346 h 407"/>
                <a:gd name="T100" fmla="*/ 921 w 981"/>
                <a:gd name="T101" fmla="*/ 351 h 407"/>
                <a:gd name="T102" fmla="*/ 933 w 981"/>
                <a:gd name="T103" fmla="*/ 359 h 407"/>
                <a:gd name="T104" fmla="*/ 941 w 981"/>
                <a:gd name="T105" fmla="*/ 369 h 407"/>
                <a:gd name="T106" fmla="*/ 946 w 981"/>
                <a:gd name="T107" fmla="*/ 379 h 407"/>
                <a:gd name="T108" fmla="*/ 951 w 981"/>
                <a:gd name="T109" fmla="*/ 389 h 407"/>
                <a:gd name="T110" fmla="*/ 956 w 981"/>
                <a:gd name="T111" fmla="*/ 397 h 407"/>
                <a:gd name="T112" fmla="*/ 964 w 981"/>
                <a:gd name="T113" fmla="*/ 407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1"/>
                <a:gd name="T172" fmla="*/ 0 h 407"/>
                <a:gd name="T173" fmla="*/ 981 w 981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1" h="407">
                  <a:moveTo>
                    <a:pt x="0" y="25"/>
                  </a:moveTo>
                  <a:lnTo>
                    <a:pt x="8" y="22"/>
                  </a:lnTo>
                  <a:lnTo>
                    <a:pt x="15" y="22"/>
                  </a:lnTo>
                  <a:lnTo>
                    <a:pt x="26" y="22"/>
                  </a:lnTo>
                  <a:lnTo>
                    <a:pt x="33" y="22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61" y="22"/>
                  </a:lnTo>
                  <a:lnTo>
                    <a:pt x="71" y="22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2" y="7"/>
                  </a:lnTo>
                  <a:lnTo>
                    <a:pt x="172" y="5"/>
                  </a:lnTo>
                  <a:lnTo>
                    <a:pt x="180" y="2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10" y="0"/>
                  </a:lnTo>
                  <a:lnTo>
                    <a:pt x="223" y="2"/>
                  </a:lnTo>
                  <a:lnTo>
                    <a:pt x="233" y="5"/>
                  </a:lnTo>
                  <a:lnTo>
                    <a:pt x="243" y="5"/>
                  </a:lnTo>
                  <a:lnTo>
                    <a:pt x="251" y="7"/>
                  </a:lnTo>
                  <a:lnTo>
                    <a:pt x="258" y="10"/>
                  </a:lnTo>
                  <a:lnTo>
                    <a:pt x="266" y="12"/>
                  </a:lnTo>
                  <a:lnTo>
                    <a:pt x="273" y="12"/>
                  </a:lnTo>
                  <a:lnTo>
                    <a:pt x="281" y="15"/>
                  </a:lnTo>
                  <a:lnTo>
                    <a:pt x="294" y="17"/>
                  </a:lnTo>
                  <a:lnTo>
                    <a:pt x="299" y="20"/>
                  </a:lnTo>
                  <a:lnTo>
                    <a:pt x="306" y="22"/>
                  </a:lnTo>
                  <a:lnTo>
                    <a:pt x="311" y="25"/>
                  </a:lnTo>
                  <a:lnTo>
                    <a:pt x="316" y="27"/>
                  </a:lnTo>
                  <a:lnTo>
                    <a:pt x="324" y="30"/>
                  </a:lnTo>
                  <a:lnTo>
                    <a:pt x="329" y="33"/>
                  </a:lnTo>
                  <a:lnTo>
                    <a:pt x="337" y="35"/>
                  </a:lnTo>
                  <a:lnTo>
                    <a:pt x="342" y="38"/>
                  </a:lnTo>
                  <a:lnTo>
                    <a:pt x="344" y="38"/>
                  </a:lnTo>
                  <a:lnTo>
                    <a:pt x="347" y="40"/>
                  </a:lnTo>
                  <a:lnTo>
                    <a:pt x="352" y="40"/>
                  </a:lnTo>
                  <a:lnTo>
                    <a:pt x="354" y="43"/>
                  </a:lnTo>
                  <a:lnTo>
                    <a:pt x="359" y="45"/>
                  </a:lnTo>
                  <a:lnTo>
                    <a:pt x="362" y="48"/>
                  </a:lnTo>
                  <a:lnTo>
                    <a:pt x="367" y="50"/>
                  </a:lnTo>
                  <a:lnTo>
                    <a:pt x="369" y="53"/>
                  </a:lnTo>
                  <a:lnTo>
                    <a:pt x="387" y="68"/>
                  </a:lnTo>
                  <a:lnTo>
                    <a:pt x="402" y="81"/>
                  </a:lnTo>
                  <a:lnTo>
                    <a:pt x="415" y="96"/>
                  </a:lnTo>
                  <a:lnTo>
                    <a:pt x="425" y="108"/>
                  </a:lnTo>
                  <a:lnTo>
                    <a:pt x="438" y="121"/>
                  </a:lnTo>
                  <a:lnTo>
                    <a:pt x="448" y="134"/>
                  </a:lnTo>
                  <a:lnTo>
                    <a:pt x="458" y="144"/>
                  </a:lnTo>
                  <a:lnTo>
                    <a:pt x="468" y="154"/>
                  </a:lnTo>
                  <a:lnTo>
                    <a:pt x="476" y="162"/>
                  </a:lnTo>
                  <a:lnTo>
                    <a:pt x="483" y="169"/>
                  </a:lnTo>
                  <a:lnTo>
                    <a:pt x="491" y="174"/>
                  </a:lnTo>
                  <a:lnTo>
                    <a:pt x="498" y="184"/>
                  </a:lnTo>
                  <a:lnTo>
                    <a:pt x="508" y="192"/>
                  </a:lnTo>
                  <a:lnTo>
                    <a:pt x="516" y="200"/>
                  </a:lnTo>
                  <a:lnTo>
                    <a:pt x="526" y="210"/>
                  </a:lnTo>
                  <a:lnTo>
                    <a:pt x="536" y="222"/>
                  </a:lnTo>
                  <a:lnTo>
                    <a:pt x="541" y="227"/>
                  </a:lnTo>
                  <a:lnTo>
                    <a:pt x="546" y="235"/>
                  </a:lnTo>
                  <a:lnTo>
                    <a:pt x="554" y="240"/>
                  </a:lnTo>
                  <a:lnTo>
                    <a:pt x="559" y="248"/>
                  </a:lnTo>
                  <a:lnTo>
                    <a:pt x="567" y="253"/>
                  </a:lnTo>
                  <a:lnTo>
                    <a:pt x="574" y="255"/>
                  </a:lnTo>
                  <a:lnTo>
                    <a:pt x="582" y="260"/>
                  </a:lnTo>
                  <a:lnTo>
                    <a:pt x="589" y="263"/>
                  </a:lnTo>
                  <a:lnTo>
                    <a:pt x="594" y="263"/>
                  </a:lnTo>
                  <a:lnTo>
                    <a:pt x="599" y="265"/>
                  </a:lnTo>
                  <a:lnTo>
                    <a:pt x="605" y="265"/>
                  </a:lnTo>
                  <a:lnTo>
                    <a:pt x="610" y="268"/>
                  </a:lnTo>
                  <a:lnTo>
                    <a:pt x="615" y="268"/>
                  </a:lnTo>
                  <a:lnTo>
                    <a:pt x="620" y="270"/>
                  </a:lnTo>
                  <a:lnTo>
                    <a:pt x="625" y="273"/>
                  </a:lnTo>
                  <a:lnTo>
                    <a:pt x="630" y="276"/>
                  </a:lnTo>
                  <a:lnTo>
                    <a:pt x="637" y="278"/>
                  </a:lnTo>
                  <a:lnTo>
                    <a:pt x="645" y="283"/>
                  </a:lnTo>
                  <a:lnTo>
                    <a:pt x="653" y="286"/>
                  </a:lnTo>
                  <a:lnTo>
                    <a:pt x="660" y="291"/>
                  </a:lnTo>
                  <a:lnTo>
                    <a:pt x="668" y="293"/>
                  </a:lnTo>
                  <a:lnTo>
                    <a:pt x="678" y="298"/>
                  </a:lnTo>
                  <a:lnTo>
                    <a:pt x="685" y="303"/>
                  </a:lnTo>
                  <a:lnTo>
                    <a:pt x="693" y="306"/>
                  </a:lnTo>
                  <a:lnTo>
                    <a:pt x="698" y="311"/>
                  </a:lnTo>
                  <a:lnTo>
                    <a:pt x="706" y="314"/>
                  </a:lnTo>
                  <a:lnTo>
                    <a:pt x="716" y="316"/>
                  </a:lnTo>
                  <a:lnTo>
                    <a:pt x="723" y="319"/>
                  </a:lnTo>
                  <a:lnTo>
                    <a:pt x="733" y="321"/>
                  </a:lnTo>
                  <a:lnTo>
                    <a:pt x="744" y="324"/>
                  </a:lnTo>
                  <a:lnTo>
                    <a:pt x="754" y="326"/>
                  </a:lnTo>
                  <a:lnTo>
                    <a:pt x="761" y="329"/>
                  </a:lnTo>
                  <a:lnTo>
                    <a:pt x="779" y="331"/>
                  </a:lnTo>
                  <a:lnTo>
                    <a:pt x="799" y="334"/>
                  </a:lnTo>
                  <a:lnTo>
                    <a:pt x="817" y="336"/>
                  </a:lnTo>
                  <a:lnTo>
                    <a:pt x="835" y="336"/>
                  </a:lnTo>
                  <a:lnTo>
                    <a:pt x="852" y="339"/>
                  </a:lnTo>
                  <a:lnTo>
                    <a:pt x="870" y="341"/>
                  </a:lnTo>
                  <a:lnTo>
                    <a:pt x="885" y="341"/>
                  </a:lnTo>
                  <a:lnTo>
                    <a:pt x="900" y="344"/>
                  </a:lnTo>
                  <a:lnTo>
                    <a:pt x="905" y="346"/>
                  </a:lnTo>
                  <a:lnTo>
                    <a:pt x="908" y="346"/>
                  </a:lnTo>
                  <a:lnTo>
                    <a:pt x="916" y="349"/>
                  </a:lnTo>
                  <a:lnTo>
                    <a:pt x="921" y="351"/>
                  </a:lnTo>
                  <a:lnTo>
                    <a:pt x="928" y="354"/>
                  </a:lnTo>
                  <a:lnTo>
                    <a:pt x="933" y="359"/>
                  </a:lnTo>
                  <a:lnTo>
                    <a:pt x="938" y="362"/>
                  </a:lnTo>
                  <a:lnTo>
                    <a:pt x="941" y="369"/>
                  </a:lnTo>
                  <a:lnTo>
                    <a:pt x="943" y="374"/>
                  </a:lnTo>
                  <a:lnTo>
                    <a:pt x="946" y="379"/>
                  </a:lnTo>
                  <a:lnTo>
                    <a:pt x="948" y="384"/>
                  </a:lnTo>
                  <a:lnTo>
                    <a:pt x="951" y="389"/>
                  </a:lnTo>
                  <a:lnTo>
                    <a:pt x="953" y="395"/>
                  </a:lnTo>
                  <a:lnTo>
                    <a:pt x="956" y="397"/>
                  </a:lnTo>
                  <a:lnTo>
                    <a:pt x="958" y="402"/>
                  </a:lnTo>
                  <a:lnTo>
                    <a:pt x="964" y="407"/>
                  </a:lnTo>
                  <a:lnTo>
                    <a:pt x="981" y="40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59" name="Freeform 1065"/>
            <p:cNvSpPr>
              <a:spLocks noChangeAspect="1"/>
            </p:cNvSpPr>
            <p:nvPr/>
          </p:nvSpPr>
          <p:spPr bwMode="auto">
            <a:xfrm>
              <a:off x="2617" y="1727"/>
              <a:ext cx="981" cy="1091"/>
            </a:xfrm>
            <a:custGeom>
              <a:avLst/>
              <a:gdLst>
                <a:gd name="T0" fmla="*/ 778 w 981"/>
                <a:gd name="T1" fmla="*/ 155 h 1091"/>
                <a:gd name="T2" fmla="*/ 781 w 981"/>
                <a:gd name="T3" fmla="*/ 190 h 1091"/>
                <a:gd name="T4" fmla="*/ 796 w 981"/>
                <a:gd name="T5" fmla="*/ 256 h 1091"/>
                <a:gd name="T6" fmla="*/ 811 w 981"/>
                <a:gd name="T7" fmla="*/ 297 h 1091"/>
                <a:gd name="T8" fmla="*/ 821 w 981"/>
                <a:gd name="T9" fmla="*/ 324 h 1091"/>
                <a:gd name="T10" fmla="*/ 837 w 981"/>
                <a:gd name="T11" fmla="*/ 385 h 1091"/>
                <a:gd name="T12" fmla="*/ 847 w 981"/>
                <a:gd name="T13" fmla="*/ 436 h 1091"/>
                <a:gd name="T14" fmla="*/ 859 w 981"/>
                <a:gd name="T15" fmla="*/ 476 h 1091"/>
                <a:gd name="T16" fmla="*/ 885 w 981"/>
                <a:gd name="T17" fmla="*/ 524 h 1091"/>
                <a:gd name="T18" fmla="*/ 885 w 981"/>
                <a:gd name="T19" fmla="*/ 557 h 1091"/>
                <a:gd name="T20" fmla="*/ 880 w 981"/>
                <a:gd name="T21" fmla="*/ 583 h 1091"/>
                <a:gd name="T22" fmla="*/ 875 w 981"/>
                <a:gd name="T23" fmla="*/ 603 h 1091"/>
                <a:gd name="T24" fmla="*/ 875 w 981"/>
                <a:gd name="T25" fmla="*/ 618 h 1091"/>
                <a:gd name="T26" fmla="*/ 887 w 981"/>
                <a:gd name="T27" fmla="*/ 643 h 1091"/>
                <a:gd name="T28" fmla="*/ 895 w 981"/>
                <a:gd name="T29" fmla="*/ 676 h 1091"/>
                <a:gd name="T30" fmla="*/ 907 w 981"/>
                <a:gd name="T31" fmla="*/ 714 h 1091"/>
                <a:gd name="T32" fmla="*/ 923 w 981"/>
                <a:gd name="T33" fmla="*/ 742 h 1091"/>
                <a:gd name="T34" fmla="*/ 935 w 981"/>
                <a:gd name="T35" fmla="*/ 765 h 1091"/>
                <a:gd name="T36" fmla="*/ 940 w 981"/>
                <a:gd name="T37" fmla="*/ 780 h 1091"/>
                <a:gd name="T38" fmla="*/ 940 w 981"/>
                <a:gd name="T39" fmla="*/ 805 h 1091"/>
                <a:gd name="T40" fmla="*/ 953 w 981"/>
                <a:gd name="T41" fmla="*/ 831 h 1091"/>
                <a:gd name="T42" fmla="*/ 971 w 981"/>
                <a:gd name="T43" fmla="*/ 846 h 1091"/>
                <a:gd name="T44" fmla="*/ 978 w 981"/>
                <a:gd name="T45" fmla="*/ 861 h 1091"/>
                <a:gd name="T46" fmla="*/ 978 w 981"/>
                <a:gd name="T47" fmla="*/ 871 h 1091"/>
                <a:gd name="T48" fmla="*/ 976 w 981"/>
                <a:gd name="T49" fmla="*/ 889 h 1091"/>
                <a:gd name="T50" fmla="*/ 971 w 981"/>
                <a:gd name="T51" fmla="*/ 912 h 1091"/>
                <a:gd name="T52" fmla="*/ 966 w 981"/>
                <a:gd name="T53" fmla="*/ 932 h 1091"/>
                <a:gd name="T54" fmla="*/ 960 w 981"/>
                <a:gd name="T55" fmla="*/ 952 h 1091"/>
                <a:gd name="T56" fmla="*/ 958 w 981"/>
                <a:gd name="T57" fmla="*/ 980 h 1091"/>
                <a:gd name="T58" fmla="*/ 948 w 981"/>
                <a:gd name="T59" fmla="*/ 998 h 1091"/>
                <a:gd name="T60" fmla="*/ 925 w 981"/>
                <a:gd name="T61" fmla="*/ 1013 h 1091"/>
                <a:gd name="T62" fmla="*/ 892 w 981"/>
                <a:gd name="T63" fmla="*/ 1028 h 1091"/>
                <a:gd name="T64" fmla="*/ 829 w 981"/>
                <a:gd name="T65" fmla="*/ 1038 h 1091"/>
                <a:gd name="T66" fmla="*/ 781 w 981"/>
                <a:gd name="T67" fmla="*/ 1033 h 1091"/>
                <a:gd name="T68" fmla="*/ 756 w 981"/>
                <a:gd name="T69" fmla="*/ 1031 h 1091"/>
                <a:gd name="T70" fmla="*/ 710 w 981"/>
                <a:gd name="T71" fmla="*/ 1056 h 1091"/>
                <a:gd name="T72" fmla="*/ 647 w 981"/>
                <a:gd name="T73" fmla="*/ 1084 h 1091"/>
                <a:gd name="T74" fmla="*/ 619 w 981"/>
                <a:gd name="T75" fmla="*/ 1091 h 1091"/>
                <a:gd name="T76" fmla="*/ 566 w 981"/>
                <a:gd name="T77" fmla="*/ 1056 h 1091"/>
                <a:gd name="T78" fmla="*/ 556 w 981"/>
                <a:gd name="T79" fmla="*/ 990 h 1091"/>
                <a:gd name="T80" fmla="*/ 551 w 981"/>
                <a:gd name="T81" fmla="*/ 942 h 1091"/>
                <a:gd name="T82" fmla="*/ 498 w 981"/>
                <a:gd name="T83" fmla="*/ 869 h 1091"/>
                <a:gd name="T84" fmla="*/ 488 w 981"/>
                <a:gd name="T85" fmla="*/ 848 h 1091"/>
                <a:gd name="T86" fmla="*/ 483 w 981"/>
                <a:gd name="T87" fmla="*/ 823 h 1091"/>
                <a:gd name="T88" fmla="*/ 457 w 981"/>
                <a:gd name="T89" fmla="*/ 800 h 1091"/>
                <a:gd name="T90" fmla="*/ 427 w 981"/>
                <a:gd name="T91" fmla="*/ 783 h 1091"/>
                <a:gd name="T92" fmla="*/ 402 w 981"/>
                <a:gd name="T93" fmla="*/ 755 h 1091"/>
                <a:gd name="T94" fmla="*/ 384 w 981"/>
                <a:gd name="T95" fmla="*/ 717 h 1091"/>
                <a:gd name="T96" fmla="*/ 366 w 981"/>
                <a:gd name="T97" fmla="*/ 679 h 1091"/>
                <a:gd name="T98" fmla="*/ 346 w 981"/>
                <a:gd name="T99" fmla="*/ 646 h 1091"/>
                <a:gd name="T100" fmla="*/ 313 w 981"/>
                <a:gd name="T101" fmla="*/ 621 h 1091"/>
                <a:gd name="T102" fmla="*/ 273 w 981"/>
                <a:gd name="T103" fmla="*/ 605 h 1091"/>
                <a:gd name="T104" fmla="*/ 215 w 981"/>
                <a:gd name="T105" fmla="*/ 585 h 1091"/>
                <a:gd name="T106" fmla="*/ 177 w 981"/>
                <a:gd name="T107" fmla="*/ 557 h 1091"/>
                <a:gd name="T108" fmla="*/ 154 w 981"/>
                <a:gd name="T109" fmla="*/ 514 h 1091"/>
                <a:gd name="T110" fmla="*/ 134 w 981"/>
                <a:gd name="T111" fmla="*/ 469 h 1091"/>
                <a:gd name="T112" fmla="*/ 113 w 981"/>
                <a:gd name="T113" fmla="*/ 428 h 1091"/>
                <a:gd name="T114" fmla="*/ 116 w 981"/>
                <a:gd name="T115" fmla="*/ 370 h 1091"/>
                <a:gd name="T116" fmla="*/ 167 w 981"/>
                <a:gd name="T117" fmla="*/ 231 h 1091"/>
                <a:gd name="T118" fmla="*/ 106 w 981"/>
                <a:gd name="T119" fmla="*/ 89 h 1091"/>
                <a:gd name="T120" fmla="*/ 40 w 981"/>
                <a:gd name="T121" fmla="*/ 41 h 1091"/>
                <a:gd name="T122" fmla="*/ 2 w 981"/>
                <a:gd name="T123" fmla="*/ 11 h 1091"/>
                <a:gd name="T124" fmla="*/ 0 w 981"/>
                <a:gd name="T125" fmla="*/ 3 h 10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81"/>
                <a:gd name="T190" fmla="*/ 0 h 1091"/>
                <a:gd name="T191" fmla="*/ 981 w 981"/>
                <a:gd name="T192" fmla="*/ 1091 h 10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81" h="1091">
                  <a:moveTo>
                    <a:pt x="786" y="132"/>
                  </a:moveTo>
                  <a:lnTo>
                    <a:pt x="783" y="140"/>
                  </a:lnTo>
                  <a:lnTo>
                    <a:pt x="781" y="145"/>
                  </a:lnTo>
                  <a:lnTo>
                    <a:pt x="778" y="150"/>
                  </a:lnTo>
                  <a:lnTo>
                    <a:pt x="778" y="155"/>
                  </a:lnTo>
                  <a:lnTo>
                    <a:pt x="778" y="160"/>
                  </a:lnTo>
                  <a:lnTo>
                    <a:pt x="778" y="165"/>
                  </a:lnTo>
                  <a:lnTo>
                    <a:pt x="778" y="173"/>
                  </a:lnTo>
                  <a:lnTo>
                    <a:pt x="778" y="178"/>
                  </a:lnTo>
                  <a:lnTo>
                    <a:pt x="781" y="190"/>
                  </a:lnTo>
                  <a:lnTo>
                    <a:pt x="783" y="206"/>
                  </a:lnTo>
                  <a:lnTo>
                    <a:pt x="789" y="218"/>
                  </a:lnTo>
                  <a:lnTo>
                    <a:pt x="791" y="231"/>
                  </a:lnTo>
                  <a:lnTo>
                    <a:pt x="794" y="243"/>
                  </a:lnTo>
                  <a:lnTo>
                    <a:pt x="796" y="256"/>
                  </a:lnTo>
                  <a:lnTo>
                    <a:pt x="799" y="271"/>
                  </a:lnTo>
                  <a:lnTo>
                    <a:pt x="804" y="284"/>
                  </a:lnTo>
                  <a:lnTo>
                    <a:pt x="806" y="287"/>
                  </a:lnTo>
                  <a:lnTo>
                    <a:pt x="809" y="292"/>
                  </a:lnTo>
                  <a:lnTo>
                    <a:pt x="811" y="297"/>
                  </a:lnTo>
                  <a:lnTo>
                    <a:pt x="814" y="302"/>
                  </a:lnTo>
                  <a:lnTo>
                    <a:pt x="816" y="307"/>
                  </a:lnTo>
                  <a:lnTo>
                    <a:pt x="819" y="314"/>
                  </a:lnTo>
                  <a:lnTo>
                    <a:pt x="821" y="319"/>
                  </a:lnTo>
                  <a:lnTo>
                    <a:pt x="821" y="324"/>
                  </a:lnTo>
                  <a:lnTo>
                    <a:pt x="826" y="337"/>
                  </a:lnTo>
                  <a:lnTo>
                    <a:pt x="829" y="347"/>
                  </a:lnTo>
                  <a:lnTo>
                    <a:pt x="832" y="360"/>
                  </a:lnTo>
                  <a:lnTo>
                    <a:pt x="834" y="373"/>
                  </a:lnTo>
                  <a:lnTo>
                    <a:pt x="837" y="385"/>
                  </a:lnTo>
                  <a:lnTo>
                    <a:pt x="839" y="395"/>
                  </a:lnTo>
                  <a:lnTo>
                    <a:pt x="842" y="408"/>
                  </a:lnTo>
                  <a:lnTo>
                    <a:pt x="844" y="421"/>
                  </a:lnTo>
                  <a:lnTo>
                    <a:pt x="847" y="428"/>
                  </a:lnTo>
                  <a:lnTo>
                    <a:pt x="847" y="436"/>
                  </a:lnTo>
                  <a:lnTo>
                    <a:pt x="849" y="443"/>
                  </a:lnTo>
                  <a:lnTo>
                    <a:pt x="849" y="451"/>
                  </a:lnTo>
                  <a:lnTo>
                    <a:pt x="852" y="461"/>
                  </a:lnTo>
                  <a:lnTo>
                    <a:pt x="854" y="469"/>
                  </a:lnTo>
                  <a:lnTo>
                    <a:pt x="859" y="476"/>
                  </a:lnTo>
                  <a:lnTo>
                    <a:pt x="862" y="484"/>
                  </a:lnTo>
                  <a:lnTo>
                    <a:pt x="872" y="497"/>
                  </a:lnTo>
                  <a:lnTo>
                    <a:pt x="877" y="507"/>
                  </a:lnTo>
                  <a:lnTo>
                    <a:pt x="882" y="517"/>
                  </a:lnTo>
                  <a:lnTo>
                    <a:pt x="885" y="524"/>
                  </a:lnTo>
                  <a:lnTo>
                    <a:pt x="885" y="532"/>
                  </a:lnTo>
                  <a:lnTo>
                    <a:pt x="887" y="540"/>
                  </a:lnTo>
                  <a:lnTo>
                    <a:pt x="887" y="547"/>
                  </a:lnTo>
                  <a:lnTo>
                    <a:pt x="885" y="555"/>
                  </a:lnTo>
                  <a:lnTo>
                    <a:pt x="885" y="557"/>
                  </a:lnTo>
                  <a:lnTo>
                    <a:pt x="885" y="562"/>
                  </a:lnTo>
                  <a:lnTo>
                    <a:pt x="882" y="567"/>
                  </a:lnTo>
                  <a:lnTo>
                    <a:pt x="882" y="573"/>
                  </a:lnTo>
                  <a:lnTo>
                    <a:pt x="882" y="578"/>
                  </a:lnTo>
                  <a:lnTo>
                    <a:pt x="880" y="583"/>
                  </a:lnTo>
                  <a:lnTo>
                    <a:pt x="880" y="588"/>
                  </a:lnTo>
                  <a:lnTo>
                    <a:pt x="877" y="595"/>
                  </a:lnTo>
                  <a:lnTo>
                    <a:pt x="877" y="598"/>
                  </a:lnTo>
                  <a:lnTo>
                    <a:pt x="877" y="600"/>
                  </a:lnTo>
                  <a:lnTo>
                    <a:pt x="875" y="603"/>
                  </a:lnTo>
                  <a:lnTo>
                    <a:pt x="875" y="605"/>
                  </a:lnTo>
                  <a:lnTo>
                    <a:pt x="875" y="608"/>
                  </a:lnTo>
                  <a:lnTo>
                    <a:pt x="875" y="611"/>
                  </a:lnTo>
                  <a:lnTo>
                    <a:pt x="875" y="616"/>
                  </a:lnTo>
                  <a:lnTo>
                    <a:pt x="875" y="618"/>
                  </a:lnTo>
                  <a:lnTo>
                    <a:pt x="877" y="623"/>
                  </a:lnTo>
                  <a:lnTo>
                    <a:pt x="880" y="628"/>
                  </a:lnTo>
                  <a:lnTo>
                    <a:pt x="882" y="633"/>
                  </a:lnTo>
                  <a:lnTo>
                    <a:pt x="885" y="638"/>
                  </a:lnTo>
                  <a:lnTo>
                    <a:pt x="887" y="643"/>
                  </a:lnTo>
                  <a:lnTo>
                    <a:pt x="890" y="648"/>
                  </a:lnTo>
                  <a:lnTo>
                    <a:pt x="890" y="656"/>
                  </a:lnTo>
                  <a:lnTo>
                    <a:pt x="892" y="661"/>
                  </a:lnTo>
                  <a:lnTo>
                    <a:pt x="892" y="669"/>
                  </a:lnTo>
                  <a:lnTo>
                    <a:pt x="895" y="676"/>
                  </a:lnTo>
                  <a:lnTo>
                    <a:pt x="897" y="684"/>
                  </a:lnTo>
                  <a:lnTo>
                    <a:pt x="900" y="692"/>
                  </a:lnTo>
                  <a:lnTo>
                    <a:pt x="902" y="699"/>
                  </a:lnTo>
                  <a:lnTo>
                    <a:pt x="905" y="707"/>
                  </a:lnTo>
                  <a:lnTo>
                    <a:pt x="907" y="714"/>
                  </a:lnTo>
                  <a:lnTo>
                    <a:pt x="907" y="722"/>
                  </a:lnTo>
                  <a:lnTo>
                    <a:pt x="912" y="727"/>
                  </a:lnTo>
                  <a:lnTo>
                    <a:pt x="915" y="732"/>
                  </a:lnTo>
                  <a:lnTo>
                    <a:pt x="917" y="737"/>
                  </a:lnTo>
                  <a:lnTo>
                    <a:pt x="923" y="742"/>
                  </a:lnTo>
                  <a:lnTo>
                    <a:pt x="925" y="747"/>
                  </a:lnTo>
                  <a:lnTo>
                    <a:pt x="928" y="752"/>
                  </a:lnTo>
                  <a:lnTo>
                    <a:pt x="930" y="757"/>
                  </a:lnTo>
                  <a:lnTo>
                    <a:pt x="933" y="760"/>
                  </a:lnTo>
                  <a:lnTo>
                    <a:pt x="935" y="765"/>
                  </a:lnTo>
                  <a:lnTo>
                    <a:pt x="935" y="767"/>
                  </a:lnTo>
                  <a:lnTo>
                    <a:pt x="938" y="770"/>
                  </a:lnTo>
                  <a:lnTo>
                    <a:pt x="938" y="773"/>
                  </a:lnTo>
                  <a:lnTo>
                    <a:pt x="938" y="778"/>
                  </a:lnTo>
                  <a:lnTo>
                    <a:pt x="940" y="780"/>
                  </a:lnTo>
                  <a:lnTo>
                    <a:pt x="940" y="785"/>
                  </a:lnTo>
                  <a:lnTo>
                    <a:pt x="940" y="790"/>
                  </a:lnTo>
                  <a:lnTo>
                    <a:pt x="940" y="795"/>
                  </a:lnTo>
                  <a:lnTo>
                    <a:pt x="938" y="800"/>
                  </a:lnTo>
                  <a:lnTo>
                    <a:pt x="940" y="805"/>
                  </a:lnTo>
                  <a:lnTo>
                    <a:pt x="940" y="808"/>
                  </a:lnTo>
                  <a:lnTo>
                    <a:pt x="940" y="813"/>
                  </a:lnTo>
                  <a:lnTo>
                    <a:pt x="943" y="818"/>
                  </a:lnTo>
                  <a:lnTo>
                    <a:pt x="948" y="823"/>
                  </a:lnTo>
                  <a:lnTo>
                    <a:pt x="953" y="831"/>
                  </a:lnTo>
                  <a:lnTo>
                    <a:pt x="958" y="833"/>
                  </a:lnTo>
                  <a:lnTo>
                    <a:pt x="960" y="836"/>
                  </a:lnTo>
                  <a:lnTo>
                    <a:pt x="963" y="841"/>
                  </a:lnTo>
                  <a:lnTo>
                    <a:pt x="968" y="843"/>
                  </a:lnTo>
                  <a:lnTo>
                    <a:pt x="971" y="846"/>
                  </a:lnTo>
                  <a:lnTo>
                    <a:pt x="973" y="851"/>
                  </a:lnTo>
                  <a:lnTo>
                    <a:pt x="976" y="856"/>
                  </a:lnTo>
                  <a:lnTo>
                    <a:pt x="978" y="859"/>
                  </a:lnTo>
                  <a:lnTo>
                    <a:pt x="978" y="861"/>
                  </a:lnTo>
                  <a:lnTo>
                    <a:pt x="981" y="864"/>
                  </a:lnTo>
                  <a:lnTo>
                    <a:pt x="981" y="866"/>
                  </a:lnTo>
                  <a:lnTo>
                    <a:pt x="981" y="869"/>
                  </a:lnTo>
                  <a:lnTo>
                    <a:pt x="978" y="871"/>
                  </a:lnTo>
                  <a:lnTo>
                    <a:pt x="978" y="874"/>
                  </a:lnTo>
                  <a:lnTo>
                    <a:pt x="978" y="879"/>
                  </a:lnTo>
                  <a:lnTo>
                    <a:pt x="976" y="881"/>
                  </a:lnTo>
                  <a:lnTo>
                    <a:pt x="976" y="884"/>
                  </a:lnTo>
                  <a:lnTo>
                    <a:pt x="976" y="889"/>
                  </a:lnTo>
                  <a:lnTo>
                    <a:pt x="973" y="894"/>
                  </a:lnTo>
                  <a:lnTo>
                    <a:pt x="973" y="897"/>
                  </a:lnTo>
                  <a:lnTo>
                    <a:pt x="973" y="902"/>
                  </a:lnTo>
                  <a:lnTo>
                    <a:pt x="971" y="907"/>
                  </a:lnTo>
                  <a:lnTo>
                    <a:pt x="971" y="912"/>
                  </a:lnTo>
                  <a:lnTo>
                    <a:pt x="971" y="917"/>
                  </a:lnTo>
                  <a:lnTo>
                    <a:pt x="968" y="922"/>
                  </a:lnTo>
                  <a:lnTo>
                    <a:pt x="968" y="924"/>
                  </a:lnTo>
                  <a:lnTo>
                    <a:pt x="968" y="929"/>
                  </a:lnTo>
                  <a:lnTo>
                    <a:pt x="966" y="932"/>
                  </a:lnTo>
                  <a:lnTo>
                    <a:pt x="966" y="935"/>
                  </a:lnTo>
                  <a:lnTo>
                    <a:pt x="966" y="937"/>
                  </a:lnTo>
                  <a:lnTo>
                    <a:pt x="963" y="942"/>
                  </a:lnTo>
                  <a:lnTo>
                    <a:pt x="963" y="947"/>
                  </a:lnTo>
                  <a:lnTo>
                    <a:pt x="960" y="952"/>
                  </a:lnTo>
                  <a:lnTo>
                    <a:pt x="960" y="957"/>
                  </a:lnTo>
                  <a:lnTo>
                    <a:pt x="960" y="965"/>
                  </a:lnTo>
                  <a:lnTo>
                    <a:pt x="958" y="970"/>
                  </a:lnTo>
                  <a:lnTo>
                    <a:pt x="958" y="975"/>
                  </a:lnTo>
                  <a:lnTo>
                    <a:pt x="958" y="980"/>
                  </a:lnTo>
                  <a:lnTo>
                    <a:pt x="958" y="983"/>
                  </a:lnTo>
                  <a:lnTo>
                    <a:pt x="955" y="988"/>
                  </a:lnTo>
                  <a:lnTo>
                    <a:pt x="953" y="990"/>
                  </a:lnTo>
                  <a:lnTo>
                    <a:pt x="950" y="995"/>
                  </a:lnTo>
                  <a:lnTo>
                    <a:pt x="948" y="998"/>
                  </a:lnTo>
                  <a:lnTo>
                    <a:pt x="945" y="1000"/>
                  </a:lnTo>
                  <a:lnTo>
                    <a:pt x="943" y="1005"/>
                  </a:lnTo>
                  <a:lnTo>
                    <a:pt x="938" y="1008"/>
                  </a:lnTo>
                  <a:lnTo>
                    <a:pt x="933" y="1010"/>
                  </a:lnTo>
                  <a:lnTo>
                    <a:pt x="925" y="1013"/>
                  </a:lnTo>
                  <a:lnTo>
                    <a:pt x="917" y="1018"/>
                  </a:lnTo>
                  <a:lnTo>
                    <a:pt x="912" y="1021"/>
                  </a:lnTo>
                  <a:lnTo>
                    <a:pt x="905" y="1023"/>
                  </a:lnTo>
                  <a:lnTo>
                    <a:pt x="900" y="1026"/>
                  </a:lnTo>
                  <a:lnTo>
                    <a:pt x="892" y="1028"/>
                  </a:lnTo>
                  <a:lnTo>
                    <a:pt x="887" y="1028"/>
                  </a:lnTo>
                  <a:lnTo>
                    <a:pt x="872" y="1031"/>
                  </a:lnTo>
                  <a:lnTo>
                    <a:pt x="857" y="1033"/>
                  </a:lnTo>
                  <a:lnTo>
                    <a:pt x="844" y="1036"/>
                  </a:lnTo>
                  <a:lnTo>
                    <a:pt x="829" y="1038"/>
                  </a:lnTo>
                  <a:lnTo>
                    <a:pt x="816" y="1038"/>
                  </a:lnTo>
                  <a:lnTo>
                    <a:pt x="806" y="1041"/>
                  </a:lnTo>
                  <a:lnTo>
                    <a:pt x="796" y="1038"/>
                  </a:lnTo>
                  <a:lnTo>
                    <a:pt x="786" y="1036"/>
                  </a:lnTo>
                  <a:lnTo>
                    <a:pt x="781" y="1033"/>
                  </a:lnTo>
                  <a:lnTo>
                    <a:pt x="776" y="1033"/>
                  </a:lnTo>
                  <a:lnTo>
                    <a:pt x="771" y="1031"/>
                  </a:lnTo>
                  <a:lnTo>
                    <a:pt x="766" y="1031"/>
                  </a:lnTo>
                  <a:lnTo>
                    <a:pt x="761" y="1031"/>
                  </a:lnTo>
                  <a:lnTo>
                    <a:pt x="756" y="1031"/>
                  </a:lnTo>
                  <a:lnTo>
                    <a:pt x="751" y="1031"/>
                  </a:lnTo>
                  <a:lnTo>
                    <a:pt x="743" y="1033"/>
                  </a:lnTo>
                  <a:lnTo>
                    <a:pt x="733" y="1041"/>
                  </a:lnTo>
                  <a:lnTo>
                    <a:pt x="720" y="1048"/>
                  </a:lnTo>
                  <a:lnTo>
                    <a:pt x="710" y="1056"/>
                  </a:lnTo>
                  <a:lnTo>
                    <a:pt x="700" y="1061"/>
                  </a:lnTo>
                  <a:lnTo>
                    <a:pt x="687" y="1069"/>
                  </a:lnTo>
                  <a:lnTo>
                    <a:pt x="675" y="1074"/>
                  </a:lnTo>
                  <a:lnTo>
                    <a:pt x="662" y="1079"/>
                  </a:lnTo>
                  <a:lnTo>
                    <a:pt x="647" y="1084"/>
                  </a:lnTo>
                  <a:lnTo>
                    <a:pt x="642" y="1086"/>
                  </a:lnTo>
                  <a:lnTo>
                    <a:pt x="637" y="1089"/>
                  </a:lnTo>
                  <a:lnTo>
                    <a:pt x="632" y="1089"/>
                  </a:lnTo>
                  <a:lnTo>
                    <a:pt x="624" y="1091"/>
                  </a:lnTo>
                  <a:lnTo>
                    <a:pt x="619" y="1091"/>
                  </a:lnTo>
                  <a:lnTo>
                    <a:pt x="612" y="1089"/>
                  </a:lnTo>
                  <a:lnTo>
                    <a:pt x="601" y="1086"/>
                  </a:lnTo>
                  <a:lnTo>
                    <a:pt x="594" y="1079"/>
                  </a:lnTo>
                  <a:lnTo>
                    <a:pt x="576" y="1066"/>
                  </a:lnTo>
                  <a:lnTo>
                    <a:pt x="566" y="1056"/>
                  </a:lnTo>
                  <a:lnTo>
                    <a:pt x="558" y="1043"/>
                  </a:lnTo>
                  <a:lnTo>
                    <a:pt x="556" y="1031"/>
                  </a:lnTo>
                  <a:lnTo>
                    <a:pt x="553" y="1018"/>
                  </a:lnTo>
                  <a:lnTo>
                    <a:pt x="553" y="1003"/>
                  </a:lnTo>
                  <a:lnTo>
                    <a:pt x="556" y="990"/>
                  </a:lnTo>
                  <a:lnTo>
                    <a:pt x="556" y="973"/>
                  </a:lnTo>
                  <a:lnTo>
                    <a:pt x="556" y="965"/>
                  </a:lnTo>
                  <a:lnTo>
                    <a:pt x="553" y="957"/>
                  </a:lnTo>
                  <a:lnTo>
                    <a:pt x="553" y="950"/>
                  </a:lnTo>
                  <a:lnTo>
                    <a:pt x="551" y="942"/>
                  </a:lnTo>
                  <a:lnTo>
                    <a:pt x="548" y="935"/>
                  </a:lnTo>
                  <a:lnTo>
                    <a:pt x="546" y="927"/>
                  </a:lnTo>
                  <a:lnTo>
                    <a:pt x="541" y="919"/>
                  </a:lnTo>
                  <a:lnTo>
                    <a:pt x="536" y="909"/>
                  </a:lnTo>
                  <a:lnTo>
                    <a:pt x="498" y="869"/>
                  </a:lnTo>
                  <a:lnTo>
                    <a:pt x="495" y="866"/>
                  </a:lnTo>
                  <a:lnTo>
                    <a:pt x="493" y="861"/>
                  </a:lnTo>
                  <a:lnTo>
                    <a:pt x="490" y="859"/>
                  </a:lnTo>
                  <a:lnTo>
                    <a:pt x="488" y="854"/>
                  </a:lnTo>
                  <a:lnTo>
                    <a:pt x="488" y="848"/>
                  </a:lnTo>
                  <a:lnTo>
                    <a:pt x="485" y="846"/>
                  </a:lnTo>
                  <a:lnTo>
                    <a:pt x="485" y="841"/>
                  </a:lnTo>
                  <a:lnTo>
                    <a:pt x="485" y="836"/>
                  </a:lnTo>
                  <a:lnTo>
                    <a:pt x="485" y="828"/>
                  </a:lnTo>
                  <a:lnTo>
                    <a:pt x="483" y="823"/>
                  </a:lnTo>
                  <a:lnTo>
                    <a:pt x="480" y="818"/>
                  </a:lnTo>
                  <a:lnTo>
                    <a:pt x="475" y="813"/>
                  </a:lnTo>
                  <a:lnTo>
                    <a:pt x="470" y="808"/>
                  </a:lnTo>
                  <a:lnTo>
                    <a:pt x="465" y="805"/>
                  </a:lnTo>
                  <a:lnTo>
                    <a:pt x="457" y="800"/>
                  </a:lnTo>
                  <a:lnTo>
                    <a:pt x="452" y="798"/>
                  </a:lnTo>
                  <a:lnTo>
                    <a:pt x="447" y="793"/>
                  </a:lnTo>
                  <a:lnTo>
                    <a:pt x="440" y="790"/>
                  </a:lnTo>
                  <a:lnTo>
                    <a:pt x="435" y="785"/>
                  </a:lnTo>
                  <a:lnTo>
                    <a:pt x="427" y="783"/>
                  </a:lnTo>
                  <a:lnTo>
                    <a:pt x="422" y="778"/>
                  </a:lnTo>
                  <a:lnTo>
                    <a:pt x="414" y="773"/>
                  </a:lnTo>
                  <a:lnTo>
                    <a:pt x="409" y="767"/>
                  </a:lnTo>
                  <a:lnTo>
                    <a:pt x="407" y="762"/>
                  </a:lnTo>
                  <a:lnTo>
                    <a:pt x="402" y="755"/>
                  </a:lnTo>
                  <a:lnTo>
                    <a:pt x="399" y="745"/>
                  </a:lnTo>
                  <a:lnTo>
                    <a:pt x="394" y="737"/>
                  </a:lnTo>
                  <a:lnTo>
                    <a:pt x="389" y="730"/>
                  </a:lnTo>
                  <a:lnTo>
                    <a:pt x="387" y="724"/>
                  </a:lnTo>
                  <a:lnTo>
                    <a:pt x="384" y="717"/>
                  </a:lnTo>
                  <a:lnTo>
                    <a:pt x="379" y="712"/>
                  </a:lnTo>
                  <a:lnTo>
                    <a:pt x="376" y="704"/>
                  </a:lnTo>
                  <a:lnTo>
                    <a:pt x="374" y="697"/>
                  </a:lnTo>
                  <a:lnTo>
                    <a:pt x="369" y="686"/>
                  </a:lnTo>
                  <a:lnTo>
                    <a:pt x="366" y="679"/>
                  </a:lnTo>
                  <a:lnTo>
                    <a:pt x="361" y="671"/>
                  </a:lnTo>
                  <a:lnTo>
                    <a:pt x="356" y="664"/>
                  </a:lnTo>
                  <a:lnTo>
                    <a:pt x="354" y="656"/>
                  </a:lnTo>
                  <a:lnTo>
                    <a:pt x="349" y="651"/>
                  </a:lnTo>
                  <a:lnTo>
                    <a:pt x="346" y="646"/>
                  </a:lnTo>
                  <a:lnTo>
                    <a:pt x="339" y="638"/>
                  </a:lnTo>
                  <a:lnTo>
                    <a:pt x="333" y="633"/>
                  </a:lnTo>
                  <a:lnTo>
                    <a:pt x="328" y="628"/>
                  </a:lnTo>
                  <a:lnTo>
                    <a:pt x="321" y="626"/>
                  </a:lnTo>
                  <a:lnTo>
                    <a:pt x="313" y="621"/>
                  </a:lnTo>
                  <a:lnTo>
                    <a:pt x="308" y="618"/>
                  </a:lnTo>
                  <a:lnTo>
                    <a:pt x="298" y="616"/>
                  </a:lnTo>
                  <a:lnTo>
                    <a:pt x="290" y="611"/>
                  </a:lnTo>
                  <a:lnTo>
                    <a:pt x="283" y="608"/>
                  </a:lnTo>
                  <a:lnTo>
                    <a:pt x="273" y="605"/>
                  </a:lnTo>
                  <a:lnTo>
                    <a:pt x="263" y="603"/>
                  </a:lnTo>
                  <a:lnTo>
                    <a:pt x="253" y="598"/>
                  </a:lnTo>
                  <a:lnTo>
                    <a:pt x="240" y="595"/>
                  </a:lnTo>
                  <a:lnTo>
                    <a:pt x="227" y="590"/>
                  </a:lnTo>
                  <a:lnTo>
                    <a:pt x="215" y="585"/>
                  </a:lnTo>
                  <a:lnTo>
                    <a:pt x="202" y="578"/>
                  </a:lnTo>
                  <a:lnTo>
                    <a:pt x="194" y="575"/>
                  </a:lnTo>
                  <a:lnTo>
                    <a:pt x="189" y="570"/>
                  </a:lnTo>
                  <a:lnTo>
                    <a:pt x="182" y="565"/>
                  </a:lnTo>
                  <a:lnTo>
                    <a:pt x="177" y="557"/>
                  </a:lnTo>
                  <a:lnTo>
                    <a:pt x="172" y="550"/>
                  </a:lnTo>
                  <a:lnTo>
                    <a:pt x="167" y="542"/>
                  </a:lnTo>
                  <a:lnTo>
                    <a:pt x="162" y="535"/>
                  </a:lnTo>
                  <a:lnTo>
                    <a:pt x="159" y="527"/>
                  </a:lnTo>
                  <a:lnTo>
                    <a:pt x="154" y="514"/>
                  </a:lnTo>
                  <a:lnTo>
                    <a:pt x="149" y="504"/>
                  </a:lnTo>
                  <a:lnTo>
                    <a:pt x="144" y="494"/>
                  </a:lnTo>
                  <a:lnTo>
                    <a:pt x="141" y="486"/>
                  </a:lnTo>
                  <a:lnTo>
                    <a:pt x="136" y="476"/>
                  </a:lnTo>
                  <a:lnTo>
                    <a:pt x="134" y="469"/>
                  </a:lnTo>
                  <a:lnTo>
                    <a:pt x="129" y="459"/>
                  </a:lnTo>
                  <a:lnTo>
                    <a:pt x="121" y="449"/>
                  </a:lnTo>
                  <a:lnTo>
                    <a:pt x="119" y="443"/>
                  </a:lnTo>
                  <a:lnTo>
                    <a:pt x="116" y="436"/>
                  </a:lnTo>
                  <a:lnTo>
                    <a:pt x="113" y="428"/>
                  </a:lnTo>
                  <a:lnTo>
                    <a:pt x="113" y="418"/>
                  </a:lnTo>
                  <a:lnTo>
                    <a:pt x="113" y="408"/>
                  </a:lnTo>
                  <a:lnTo>
                    <a:pt x="113" y="398"/>
                  </a:lnTo>
                  <a:lnTo>
                    <a:pt x="113" y="383"/>
                  </a:lnTo>
                  <a:lnTo>
                    <a:pt x="116" y="370"/>
                  </a:lnTo>
                  <a:lnTo>
                    <a:pt x="162" y="254"/>
                  </a:lnTo>
                  <a:lnTo>
                    <a:pt x="164" y="249"/>
                  </a:lnTo>
                  <a:lnTo>
                    <a:pt x="167" y="243"/>
                  </a:lnTo>
                  <a:lnTo>
                    <a:pt x="167" y="238"/>
                  </a:lnTo>
                  <a:lnTo>
                    <a:pt x="167" y="231"/>
                  </a:lnTo>
                  <a:lnTo>
                    <a:pt x="167" y="223"/>
                  </a:lnTo>
                  <a:lnTo>
                    <a:pt x="164" y="216"/>
                  </a:lnTo>
                  <a:lnTo>
                    <a:pt x="162" y="206"/>
                  </a:lnTo>
                  <a:lnTo>
                    <a:pt x="159" y="195"/>
                  </a:lnTo>
                  <a:lnTo>
                    <a:pt x="106" y="89"/>
                  </a:lnTo>
                  <a:lnTo>
                    <a:pt x="91" y="79"/>
                  </a:lnTo>
                  <a:lnTo>
                    <a:pt x="76" y="69"/>
                  </a:lnTo>
                  <a:lnTo>
                    <a:pt x="63" y="59"/>
                  </a:lnTo>
                  <a:lnTo>
                    <a:pt x="53" y="51"/>
                  </a:lnTo>
                  <a:lnTo>
                    <a:pt x="40" y="41"/>
                  </a:lnTo>
                  <a:lnTo>
                    <a:pt x="30" y="33"/>
                  </a:lnTo>
                  <a:lnTo>
                    <a:pt x="17" y="2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0" name="Freeform 1066"/>
            <p:cNvSpPr>
              <a:spLocks noChangeAspect="1"/>
            </p:cNvSpPr>
            <p:nvPr/>
          </p:nvSpPr>
          <p:spPr bwMode="auto">
            <a:xfrm>
              <a:off x="2581" y="1722"/>
              <a:ext cx="51" cy="36"/>
            </a:xfrm>
            <a:custGeom>
              <a:avLst/>
              <a:gdLst>
                <a:gd name="T0" fmla="*/ 51 w 51"/>
                <a:gd name="T1" fmla="*/ 0 h 36"/>
                <a:gd name="T2" fmla="*/ 46 w 51"/>
                <a:gd name="T3" fmla="*/ 3 h 36"/>
                <a:gd name="T4" fmla="*/ 41 w 51"/>
                <a:gd name="T5" fmla="*/ 3 h 36"/>
                <a:gd name="T6" fmla="*/ 38 w 51"/>
                <a:gd name="T7" fmla="*/ 5 h 36"/>
                <a:gd name="T8" fmla="*/ 33 w 51"/>
                <a:gd name="T9" fmla="*/ 8 h 36"/>
                <a:gd name="T10" fmla="*/ 28 w 51"/>
                <a:gd name="T11" fmla="*/ 11 h 36"/>
                <a:gd name="T12" fmla="*/ 26 w 51"/>
                <a:gd name="T13" fmla="*/ 11 h 36"/>
                <a:gd name="T14" fmla="*/ 21 w 51"/>
                <a:gd name="T15" fmla="*/ 13 h 36"/>
                <a:gd name="T16" fmla="*/ 15 w 51"/>
                <a:gd name="T17" fmla="*/ 16 h 36"/>
                <a:gd name="T18" fmla="*/ 15 w 51"/>
                <a:gd name="T19" fmla="*/ 18 h 36"/>
                <a:gd name="T20" fmla="*/ 13 w 51"/>
                <a:gd name="T21" fmla="*/ 21 h 36"/>
                <a:gd name="T22" fmla="*/ 10 w 51"/>
                <a:gd name="T23" fmla="*/ 23 h 36"/>
                <a:gd name="T24" fmla="*/ 8 w 51"/>
                <a:gd name="T25" fmla="*/ 26 h 36"/>
                <a:gd name="T26" fmla="*/ 8 w 51"/>
                <a:gd name="T27" fmla="*/ 28 h 36"/>
                <a:gd name="T28" fmla="*/ 5 w 51"/>
                <a:gd name="T29" fmla="*/ 31 h 36"/>
                <a:gd name="T30" fmla="*/ 3 w 51"/>
                <a:gd name="T31" fmla="*/ 33 h 36"/>
                <a:gd name="T32" fmla="*/ 0 w 51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6"/>
                <a:gd name="T53" fmla="*/ 51 w 5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6">
                  <a:moveTo>
                    <a:pt x="51" y="0"/>
                  </a:moveTo>
                  <a:lnTo>
                    <a:pt x="46" y="3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3" y="8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0" y="23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5" y="31"/>
                  </a:lnTo>
                  <a:lnTo>
                    <a:pt x="3" y="33"/>
                  </a:lnTo>
                  <a:lnTo>
                    <a:pt x="0" y="3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1" name="Freeform 1067"/>
            <p:cNvSpPr>
              <a:spLocks noChangeAspect="1"/>
            </p:cNvSpPr>
            <p:nvPr/>
          </p:nvSpPr>
          <p:spPr bwMode="auto">
            <a:xfrm>
              <a:off x="2468" y="1839"/>
              <a:ext cx="2758" cy="481"/>
            </a:xfrm>
            <a:custGeom>
              <a:avLst/>
              <a:gdLst>
                <a:gd name="T0" fmla="*/ 2738 w 2758"/>
                <a:gd name="T1" fmla="*/ 245 h 481"/>
                <a:gd name="T2" fmla="*/ 2710 w 2758"/>
                <a:gd name="T3" fmla="*/ 245 h 481"/>
                <a:gd name="T4" fmla="*/ 2695 w 2758"/>
                <a:gd name="T5" fmla="*/ 253 h 481"/>
                <a:gd name="T6" fmla="*/ 2669 w 2758"/>
                <a:gd name="T7" fmla="*/ 256 h 481"/>
                <a:gd name="T8" fmla="*/ 2647 w 2758"/>
                <a:gd name="T9" fmla="*/ 250 h 481"/>
                <a:gd name="T10" fmla="*/ 2626 w 2758"/>
                <a:gd name="T11" fmla="*/ 256 h 481"/>
                <a:gd name="T12" fmla="*/ 2604 w 2758"/>
                <a:gd name="T13" fmla="*/ 261 h 481"/>
                <a:gd name="T14" fmla="*/ 2581 w 2758"/>
                <a:gd name="T15" fmla="*/ 256 h 481"/>
                <a:gd name="T16" fmla="*/ 2563 w 2758"/>
                <a:gd name="T17" fmla="*/ 245 h 481"/>
                <a:gd name="T18" fmla="*/ 2546 w 2758"/>
                <a:gd name="T19" fmla="*/ 243 h 481"/>
                <a:gd name="T20" fmla="*/ 2525 w 2758"/>
                <a:gd name="T21" fmla="*/ 238 h 481"/>
                <a:gd name="T22" fmla="*/ 2513 w 2758"/>
                <a:gd name="T23" fmla="*/ 238 h 481"/>
                <a:gd name="T24" fmla="*/ 2485 w 2758"/>
                <a:gd name="T25" fmla="*/ 233 h 481"/>
                <a:gd name="T26" fmla="*/ 2452 w 2758"/>
                <a:gd name="T27" fmla="*/ 228 h 481"/>
                <a:gd name="T28" fmla="*/ 2429 w 2758"/>
                <a:gd name="T29" fmla="*/ 223 h 481"/>
                <a:gd name="T30" fmla="*/ 2409 w 2758"/>
                <a:gd name="T31" fmla="*/ 210 h 481"/>
                <a:gd name="T32" fmla="*/ 2389 w 2758"/>
                <a:gd name="T33" fmla="*/ 190 h 481"/>
                <a:gd name="T34" fmla="*/ 2374 w 2758"/>
                <a:gd name="T35" fmla="*/ 169 h 481"/>
                <a:gd name="T36" fmla="*/ 2366 w 2758"/>
                <a:gd name="T37" fmla="*/ 139 h 481"/>
                <a:gd name="T38" fmla="*/ 2338 w 2758"/>
                <a:gd name="T39" fmla="*/ 124 h 481"/>
                <a:gd name="T40" fmla="*/ 2278 w 2758"/>
                <a:gd name="T41" fmla="*/ 121 h 481"/>
                <a:gd name="T42" fmla="*/ 2227 w 2758"/>
                <a:gd name="T43" fmla="*/ 104 h 481"/>
                <a:gd name="T44" fmla="*/ 2199 w 2758"/>
                <a:gd name="T45" fmla="*/ 83 h 481"/>
                <a:gd name="T46" fmla="*/ 2171 w 2758"/>
                <a:gd name="T47" fmla="*/ 71 h 481"/>
                <a:gd name="T48" fmla="*/ 2146 w 2758"/>
                <a:gd name="T49" fmla="*/ 61 h 481"/>
                <a:gd name="T50" fmla="*/ 2133 w 2758"/>
                <a:gd name="T51" fmla="*/ 48 h 481"/>
                <a:gd name="T52" fmla="*/ 2106 w 2758"/>
                <a:gd name="T53" fmla="*/ 25 h 481"/>
                <a:gd name="T54" fmla="*/ 2080 w 2758"/>
                <a:gd name="T55" fmla="*/ 10 h 481"/>
                <a:gd name="T56" fmla="*/ 2025 w 2758"/>
                <a:gd name="T57" fmla="*/ 0 h 481"/>
                <a:gd name="T58" fmla="*/ 1972 w 2758"/>
                <a:gd name="T59" fmla="*/ 5 h 481"/>
                <a:gd name="T60" fmla="*/ 1926 w 2758"/>
                <a:gd name="T61" fmla="*/ 20 h 481"/>
                <a:gd name="T62" fmla="*/ 1891 w 2758"/>
                <a:gd name="T63" fmla="*/ 40 h 481"/>
                <a:gd name="T64" fmla="*/ 1845 w 2758"/>
                <a:gd name="T65" fmla="*/ 58 h 481"/>
                <a:gd name="T66" fmla="*/ 1800 w 2758"/>
                <a:gd name="T67" fmla="*/ 66 h 481"/>
                <a:gd name="T68" fmla="*/ 1769 w 2758"/>
                <a:gd name="T69" fmla="*/ 71 h 481"/>
                <a:gd name="T70" fmla="*/ 1739 w 2758"/>
                <a:gd name="T71" fmla="*/ 71 h 481"/>
                <a:gd name="T72" fmla="*/ 1704 w 2758"/>
                <a:gd name="T73" fmla="*/ 63 h 481"/>
                <a:gd name="T74" fmla="*/ 1671 w 2758"/>
                <a:gd name="T75" fmla="*/ 61 h 481"/>
                <a:gd name="T76" fmla="*/ 1342 w 2758"/>
                <a:gd name="T77" fmla="*/ 144 h 481"/>
                <a:gd name="T78" fmla="*/ 1003 w 2758"/>
                <a:gd name="T79" fmla="*/ 223 h 481"/>
                <a:gd name="T80" fmla="*/ 986 w 2758"/>
                <a:gd name="T81" fmla="*/ 233 h 481"/>
                <a:gd name="T82" fmla="*/ 745 w 2758"/>
                <a:gd name="T83" fmla="*/ 288 h 481"/>
                <a:gd name="T84" fmla="*/ 730 w 2758"/>
                <a:gd name="T85" fmla="*/ 293 h 481"/>
                <a:gd name="T86" fmla="*/ 713 w 2758"/>
                <a:gd name="T87" fmla="*/ 301 h 481"/>
                <a:gd name="T88" fmla="*/ 622 w 2758"/>
                <a:gd name="T89" fmla="*/ 357 h 481"/>
                <a:gd name="T90" fmla="*/ 528 w 2758"/>
                <a:gd name="T91" fmla="*/ 412 h 481"/>
                <a:gd name="T92" fmla="*/ 513 w 2758"/>
                <a:gd name="T93" fmla="*/ 418 h 481"/>
                <a:gd name="T94" fmla="*/ 490 w 2758"/>
                <a:gd name="T95" fmla="*/ 418 h 481"/>
                <a:gd name="T96" fmla="*/ 396 w 2758"/>
                <a:gd name="T97" fmla="*/ 410 h 481"/>
                <a:gd name="T98" fmla="*/ 326 w 2758"/>
                <a:gd name="T99" fmla="*/ 400 h 481"/>
                <a:gd name="T100" fmla="*/ 308 w 2758"/>
                <a:gd name="T101" fmla="*/ 412 h 481"/>
                <a:gd name="T102" fmla="*/ 290 w 2758"/>
                <a:gd name="T103" fmla="*/ 450 h 481"/>
                <a:gd name="T104" fmla="*/ 280 w 2758"/>
                <a:gd name="T105" fmla="*/ 471 h 481"/>
                <a:gd name="T106" fmla="*/ 255 w 2758"/>
                <a:gd name="T107" fmla="*/ 478 h 481"/>
                <a:gd name="T108" fmla="*/ 220 w 2758"/>
                <a:gd name="T109" fmla="*/ 481 h 481"/>
                <a:gd name="T110" fmla="*/ 156 w 2758"/>
                <a:gd name="T111" fmla="*/ 481 h 481"/>
                <a:gd name="T112" fmla="*/ 121 w 2758"/>
                <a:gd name="T113" fmla="*/ 476 h 481"/>
                <a:gd name="T114" fmla="*/ 86 w 2758"/>
                <a:gd name="T115" fmla="*/ 468 h 481"/>
                <a:gd name="T116" fmla="*/ 43 w 2758"/>
                <a:gd name="T117" fmla="*/ 455 h 481"/>
                <a:gd name="T118" fmla="*/ 20 w 2758"/>
                <a:gd name="T119" fmla="*/ 435 h 481"/>
                <a:gd name="T120" fmla="*/ 7 w 2758"/>
                <a:gd name="T121" fmla="*/ 407 h 481"/>
                <a:gd name="T122" fmla="*/ 0 w 2758"/>
                <a:gd name="T123" fmla="*/ 380 h 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8"/>
                <a:gd name="T187" fmla="*/ 0 h 481"/>
                <a:gd name="T188" fmla="*/ 2758 w 2758"/>
                <a:gd name="T189" fmla="*/ 481 h 4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8" h="481">
                  <a:moveTo>
                    <a:pt x="2758" y="253"/>
                  </a:moveTo>
                  <a:lnTo>
                    <a:pt x="2753" y="250"/>
                  </a:lnTo>
                  <a:lnTo>
                    <a:pt x="2745" y="248"/>
                  </a:lnTo>
                  <a:lnTo>
                    <a:pt x="2738" y="245"/>
                  </a:lnTo>
                  <a:lnTo>
                    <a:pt x="2733" y="243"/>
                  </a:lnTo>
                  <a:lnTo>
                    <a:pt x="2725" y="243"/>
                  </a:lnTo>
                  <a:lnTo>
                    <a:pt x="2717" y="243"/>
                  </a:lnTo>
                  <a:lnTo>
                    <a:pt x="2710" y="245"/>
                  </a:lnTo>
                  <a:lnTo>
                    <a:pt x="2705" y="248"/>
                  </a:lnTo>
                  <a:lnTo>
                    <a:pt x="2702" y="250"/>
                  </a:lnTo>
                  <a:lnTo>
                    <a:pt x="2700" y="250"/>
                  </a:lnTo>
                  <a:lnTo>
                    <a:pt x="2695" y="253"/>
                  </a:lnTo>
                  <a:lnTo>
                    <a:pt x="2687" y="256"/>
                  </a:lnTo>
                  <a:lnTo>
                    <a:pt x="2682" y="256"/>
                  </a:lnTo>
                  <a:lnTo>
                    <a:pt x="2675" y="256"/>
                  </a:lnTo>
                  <a:lnTo>
                    <a:pt x="2669" y="256"/>
                  </a:lnTo>
                  <a:lnTo>
                    <a:pt x="2664" y="256"/>
                  </a:lnTo>
                  <a:lnTo>
                    <a:pt x="2657" y="253"/>
                  </a:lnTo>
                  <a:lnTo>
                    <a:pt x="2652" y="250"/>
                  </a:lnTo>
                  <a:lnTo>
                    <a:pt x="2647" y="250"/>
                  </a:lnTo>
                  <a:lnTo>
                    <a:pt x="2639" y="250"/>
                  </a:lnTo>
                  <a:lnTo>
                    <a:pt x="2634" y="253"/>
                  </a:lnTo>
                  <a:lnTo>
                    <a:pt x="2632" y="253"/>
                  </a:lnTo>
                  <a:lnTo>
                    <a:pt x="2626" y="256"/>
                  </a:lnTo>
                  <a:lnTo>
                    <a:pt x="2621" y="256"/>
                  </a:lnTo>
                  <a:lnTo>
                    <a:pt x="2616" y="258"/>
                  </a:lnTo>
                  <a:lnTo>
                    <a:pt x="2611" y="258"/>
                  </a:lnTo>
                  <a:lnTo>
                    <a:pt x="2604" y="261"/>
                  </a:lnTo>
                  <a:lnTo>
                    <a:pt x="2599" y="261"/>
                  </a:lnTo>
                  <a:lnTo>
                    <a:pt x="2594" y="261"/>
                  </a:lnTo>
                  <a:lnTo>
                    <a:pt x="2589" y="258"/>
                  </a:lnTo>
                  <a:lnTo>
                    <a:pt x="2581" y="256"/>
                  </a:lnTo>
                  <a:lnTo>
                    <a:pt x="2576" y="250"/>
                  </a:lnTo>
                  <a:lnTo>
                    <a:pt x="2571" y="248"/>
                  </a:lnTo>
                  <a:lnTo>
                    <a:pt x="2566" y="245"/>
                  </a:lnTo>
                  <a:lnTo>
                    <a:pt x="2563" y="245"/>
                  </a:lnTo>
                  <a:lnTo>
                    <a:pt x="2558" y="243"/>
                  </a:lnTo>
                  <a:lnTo>
                    <a:pt x="2553" y="243"/>
                  </a:lnTo>
                  <a:lnTo>
                    <a:pt x="2548" y="243"/>
                  </a:lnTo>
                  <a:lnTo>
                    <a:pt x="2546" y="243"/>
                  </a:lnTo>
                  <a:lnTo>
                    <a:pt x="2541" y="243"/>
                  </a:lnTo>
                  <a:lnTo>
                    <a:pt x="2535" y="240"/>
                  </a:lnTo>
                  <a:lnTo>
                    <a:pt x="2530" y="238"/>
                  </a:lnTo>
                  <a:lnTo>
                    <a:pt x="2525" y="238"/>
                  </a:lnTo>
                  <a:lnTo>
                    <a:pt x="2523" y="238"/>
                  </a:lnTo>
                  <a:lnTo>
                    <a:pt x="2518" y="238"/>
                  </a:lnTo>
                  <a:lnTo>
                    <a:pt x="2515" y="238"/>
                  </a:lnTo>
                  <a:lnTo>
                    <a:pt x="2513" y="238"/>
                  </a:lnTo>
                  <a:lnTo>
                    <a:pt x="2508" y="238"/>
                  </a:lnTo>
                  <a:lnTo>
                    <a:pt x="2500" y="238"/>
                  </a:lnTo>
                  <a:lnTo>
                    <a:pt x="2492" y="235"/>
                  </a:lnTo>
                  <a:lnTo>
                    <a:pt x="2485" y="233"/>
                  </a:lnTo>
                  <a:lnTo>
                    <a:pt x="2477" y="233"/>
                  </a:lnTo>
                  <a:lnTo>
                    <a:pt x="2470" y="230"/>
                  </a:lnTo>
                  <a:lnTo>
                    <a:pt x="2460" y="228"/>
                  </a:lnTo>
                  <a:lnTo>
                    <a:pt x="2452" y="228"/>
                  </a:lnTo>
                  <a:lnTo>
                    <a:pt x="2444" y="225"/>
                  </a:lnTo>
                  <a:lnTo>
                    <a:pt x="2439" y="225"/>
                  </a:lnTo>
                  <a:lnTo>
                    <a:pt x="2434" y="223"/>
                  </a:lnTo>
                  <a:lnTo>
                    <a:pt x="2429" y="223"/>
                  </a:lnTo>
                  <a:lnTo>
                    <a:pt x="2424" y="220"/>
                  </a:lnTo>
                  <a:lnTo>
                    <a:pt x="2419" y="218"/>
                  </a:lnTo>
                  <a:lnTo>
                    <a:pt x="2414" y="215"/>
                  </a:lnTo>
                  <a:lnTo>
                    <a:pt x="2409" y="210"/>
                  </a:lnTo>
                  <a:lnTo>
                    <a:pt x="2404" y="205"/>
                  </a:lnTo>
                  <a:lnTo>
                    <a:pt x="2399" y="200"/>
                  </a:lnTo>
                  <a:lnTo>
                    <a:pt x="2394" y="195"/>
                  </a:lnTo>
                  <a:lnTo>
                    <a:pt x="2389" y="190"/>
                  </a:lnTo>
                  <a:lnTo>
                    <a:pt x="2386" y="185"/>
                  </a:lnTo>
                  <a:lnTo>
                    <a:pt x="2381" y="180"/>
                  </a:lnTo>
                  <a:lnTo>
                    <a:pt x="2379" y="175"/>
                  </a:lnTo>
                  <a:lnTo>
                    <a:pt x="2374" y="169"/>
                  </a:lnTo>
                  <a:lnTo>
                    <a:pt x="2371" y="164"/>
                  </a:lnTo>
                  <a:lnTo>
                    <a:pt x="2369" y="154"/>
                  </a:lnTo>
                  <a:lnTo>
                    <a:pt x="2366" y="147"/>
                  </a:lnTo>
                  <a:lnTo>
                    <a:pt x="2366" y="139"/>
                  </a:lnTo>
                  <a:lnTo>
                    <a:pt x="2361" y="134"/>
                  </a:lnTo>
                  <a:lnTo>
                    <a:pt x="2356" y="129"/>
                  </a:lnTo>
                  <a:lnTo>
                    <a:pt x="2348" y="124"/>
                  </a:lnTo>
                  <a:lnTo>
                    <a:pt x="2338" y="124"/>
                  </a:lnTo>
                  <a:lnTo>
                    <a:pt x="2321" y="124"/>
                  </a:lnTo>
                  <a:lnTo>
                    <a:pt x="2305" y="124"/>
                  </a:lnTo>
                  <a:lnTo>
                    <a:pt x="2290" y="124"/>
                  </a:lnTo>
                  <a:lnTo>
                    <a:pt x="2278" y="121"/>
                  </a:lnTo>
                  <a:lnTo>
                    <a:pt x="2262" y="119"/>
                  </a:lnTo>
                  <a:lnTo>
                    <a:pt x="2250" y="116"/>
                  </a:lnTo>
                  <a:lnTo>
                    <a:pt x="2237" y="111"/>
                  </a:lnTo>
                  <a:lnTo>
                    <a:pt x="2227" y="104"/>
                  </a:lnTo>
                  <a:lnTo>
                    <a:pt x="2217" y="99"/>
                  </a:lnTo>
                  <a:lnTo>
                    <a:pt x="2212" y="94"/>
                  </a:lnTo>
                  <a:lnTo>
                    <a:pt x="2207" y="88"/>
                  </a:lnTo>
                  <a:lnTo>
                    <a:pt x="2199" y="83"/>
                  </a:lnTo>
                  <a:lnTo>
                    <a:pt x="2192" y="81"/>
                  </a:lnTo>
                  <a:lnTo>
                    <a:pt x="2187" y="76"/>
                  </a:lnTo>
                  <a:lnTo>
                    <a:pt x="2179" y="73"/>
                  </a:lnTo>
                  <a:lnTo>
                    <a:pt x="2171" y="71"/>
                  </a:lnTo>
                  <a:lnTo>
                    <a:pt x="2164" y="68"/>
                  </a:lnTo>
                  <a:lnTo>
                    <a:pt x="2159" y="66"/>
                  </a:lnTo>
                  <a:lnTo>
                    <a:pt x="2151" y="63"/>
                  </a:lnTo>
                  <a:lnTo>
                    <a:pt x="2146" y="61"/>
                  </a:lnTo>
                  <a:lnTo>
                    <a:pt x="2141" y="56"/>
                  </a:lnTo>
                  <a:lnTo>
                    <a:pt x="2139" y="53"/>
                  </a:lnTo>
                  <a:lnTo>
                    <a:pt x="2136" y="50"/>
                  </a:lnTo>
                  <a:lnTo>
                    <a:pt x="2133" y="48"/>
                  </a:lnTo>
                  <a:lnTo>
                    <a:pt x="2128" y="48"/>
                  </a:lnTo>
                  <a:lnTo>
                    <a:pt x="2121" y="38"/>
                  </a:lnTo>
                  <a:lnTo>
                    <a:pt x="2111" y="33"/>
                  </a:lnTo>
                  <a:lnTo>
                    <a:pt x="2106" y="25"/>
                  </a:lnTo>
                  <a:lnTo>
                    <a:pt x="2098" y="23"/>
                  </a:lnTo>
                  <a:lnTo>
                    <a:pt x="2093" y="18"/>
                  </a:lnTo>
                  <a:lnTo>
                    <a:pt x="2088" y="13"/>
                  </a:lnTo>
                  <a:lnTo>
                    <a:pt x="2080" y="10"/>
                  </a:lnTo>
                  <a:lnTo>
                    <a:pt x="2073" y="7"/>
                  </a:lnTo>
                  <a:lnTo>
                    <a:pt x="2058" y="2"/>
                  </a:lnTo>
                  <a:lnTo>
                    <a:pt x="2042" y="0"/>
                  </a:lnTo>
                  <a:lnTo>
                    <a:pt x="2025" y="0"/>
                  </a:lnTo>
                  <a:lnTo>
                    <a:pt x="2010" y="0"/>
                  </a:lnTo>
                  <a:lnTo>
                    <a:pt x="1997" y="0"/>
                  </a:lnTo>
                  <a:lnTo>
                    <a:pt x="1982" y="2"/>
                  </a:lnTo>
                  <a:lnTo>
                    <a:pt x="1972" y="5"/>
                  </a:lnTo>
                  <a:lnTo>
                    <a:pt x="1962" y="7"/>
                  </a:lnTo>
                  <a:lnTo>
                    <a:pt x="1946" y="13"/>
                  </a:lnTo>
                  <a:lnTo>
                    <a:pt x="1936" y="18"/>
                  </a:lnTo>
                  <a:lnTo>
                    <a:pt x="1926" y="20"/>
                  </a:lnTo>
                  <a:lnTo>
                    <a:pt x="1919" y="25"/>
                  </a:lnTo>
                  <a:lnTo>
                    <a:pt x="1911" y="28"/>
                  </a:lnTo>
                  <a:lnTo>
                    <a:pt x="1903" y="33"/>
                  </a:lnTo>
                  <a:lnTo>
                    <a:pt x="1891" y="40"/>
                  </a:lnTo>
                  <a:lnTo>
                    <a:pt x="1878" y="48"/>
                  </a:lnTo>
                  <a:lnTo>
                    <a:pt x="1868" y="50"/>
                  </a:lnTo>
                  <a:lnTo>
                    <a:pt x="1858" y="53"/>
                  </a:lnTo>
                  <a:lnTo>
                    <a:pt x="1845" y="58"/>
                  </a:lnTo>
                  <a:lnTo>
                    <a:pt x="1835" y="61"/>
                  </a:lnTo>
                  <a:lnTo>
                    <a:pt x="1822" y="63"/>
                  </a:lnTo>
                  <a:lnTo>
                    <a:pt x="1810" y="63"/>
                  </a:lnTo>
                  <a:lnTo>
                    <a:pt x="1800" y="66"/>
                  </a:lnTo>
                  <a:lnTo>
                    <a:pt x="1792" y="66"/>
                  </a:lnTo>
                  <a:lnTo>
                    <a:pt x="1785" y="68"/>
                  </a:lnTo>
                  <a:lnTo>
                    <a:pt x="1777" y="68"/>
                  </a:lnTo>
                  <a:lnTo>
                    <a:pt x="1769" y="71"/>
                  </a:lnTo>
                  <a:lnTo>
                    <a:pt x="1762" y="71"/>
                  </a:lnTo>
                  <a:lnTo>
                    <a:pt x="1754" y="71"/>
                  </a:lnTo>
                  <a:lnTo>
                    <a:pt x="1747" y="71"/>
                  </a:lnTo>
                  <a:lnTo>
                    <a:pt x="1739" y="71"/>
                  </a:lnTo>
                  <a:lnTo>
                    <a:pt x="1734" y="68"/>
                  </a:lnTo>
                  <a:lnTo>
                    <a:pt x="1721" y="66"/>
                  </a:lnTo>
                  <a:lnTo>
                    <a:pt x="1711" y="63"/>
                  </a:lnTo>
                  <a:lnTo>
                    <a:pt x="1704" y="63"/>
                  </a:lnTo>
                  <a:lnTo>
                    <a:pt x="1694" y="61"/>
                  </a:lnTo>
                  <a:lnTo>
                    <a:pt x="1686" y="61"/>
                  </a:lnTo>
                  <a:lnTo>
                    <a:pt x="1678" y="61"/>
                  </a:lnTo>
                  <a:lnTo>
                    <a:pt x="1671" y="61"/>
                  </a:lnTo>
                  <a:lnTo>
                    <a:pt x="1661" y="66"/>
                  </a:lnTo>
                  <a:lnTo>
                    <a:pt x="1476" y="109"/>
                  </a:lnTo>
                  <a:lnTo>
                    <a:pt x="1360" y="137"/>
                  </a:lnTo>
                  <a:lnTo>
                    <a:pt x="1342" y="144"/>
                  </a:lnTo>
                  <a:lnTo>
                    <a:pt x="1183" y="180"/>
                  </a:lnTo>
                  <a:lnTo>
                    <a:pt x="1145" y="187"/>
                  </a:lnTo>
                  <a:lnTo>
                    <a:pt x="1008" y="218"/>
                  </a:lnTo>
                  <a:lnTo>
                    <a:pt x="1003" y="223"/>
                  </a:lnTo>
                  <a:lnTo>
                    <a:pt x="998" y="228"/>
                  </a:lnTo>
                  <a:lnTo>
                    <a:pt x="993" y="230"/>
                  </a:lnTo>
                  <a:lnTo>
                    <a:pt x="991" y="233"/>
                  </a:lnTo>
                  <a:lnTo>
                    <a:pt x="986" y="233"/>
                  </a:lnTo>
                  <a:lnTo>
                    <a:pt x="981" y="235"/>
                  </a:lnTo>
                  <a:lnTo>
                    <a:pt x="975" y="235"/>
                  </a:lnTo>
                  <a:lnTo>
                    <a:pt x="970" y="238"/>
                  </a:lnTo>
                  <a:lnTo>
                    <a:pt x="745" y="288"/>
                  </a:lnTo>
                  <a:lnTo>
                    <a:pt x="743" y="291"/>
                  </a:lnTo>
                  <a:lnTo>
                    <a:pt x="738" y="291"/>
                  </a:lnTo>
                  <a:lnTo>
                    <a:pt x="733" y="291"/>
                  </a:lnTo>
                  <a:lnTo>
                    <a:pt x="730" y="293"/>
                  </a:lnTo>
                  <a:lnTo>
                    <a:pt x="725" y="296"/>
                  </a:lnTo>
                  <a:lnTo>
                    <a:pt x="723" y="296"/>
                  </a:lnTo>
                  <a:lnTo>
                    <a:pt x="718" y="299"/>
                  </a:lnTo>
                  <a:lnTo>
                    <a:pt x="713" y="301"/>
                  </a:lnTo>
                  <a:lnTo>
                    <a:pt x="690" y="316"/>
                  </a:lnTo>
                  <a:lnTo>
                    <a:pt x="664" y="329"/>
                  </a:lnTo>
                  <a:lnTo>
                    <a:pt x="642" y="344"/>
                  </a:lnTo>
                  <a:lnTo>
                    <a:pt x="622" y="357"/>
                  </a:lnTo>
                  <a:lnTo>
                    <a:pt x="599" y="369"/>
                  </a:lnTo>
                  <a:lnTo>
                    <a:pt x="576" y="382"/>
                  </a:lnTo>
                  <a:lnTo>
                    <a:pt x="551" y="397"/>
                  </a:lnTo>
                  <a:lnTo>
                    <a:pt x="528" y="412"/>
                  </a:lnTo>
                  <a:lnTo>
                    <a:pt x="523" y="412"/>
                  </a:lnTo>
                  <a:lnTo>
                    <a:pt x="520" y="415"/>
                  </a:lnTo>
                  <a:lnTo>
                    <a:pt x="518" y="415"/>
                  </a:lnTo>
                  <a:lnTo>
                    <a:pt x="513" y="418"/>
                  </a:lnTo>
                  <a:lnTo>
                    <a:pt x="508" y="418"/>
                  </a:lnTo>
                  <a:lnTo>
                    <a:pt x="503" y="418"/>
                  </a:lnTo>
                  <a:lnTo>
                    <a:pt x="498" y="418"/>
                  </a:lnTo>
                  <a:lnTo>
                    <a:pt x="490" y="418"/>
                  </a:lnTo>
                  <a:lnTo>
                    <a:pt x="467" y="418"/>
                  </a:lnTo>
                  <a:lnTo>
                    <a:pt x="445" y="415"/>
                  </a:lnTo>
                  <a:lnTo>
                    <a:pt x="422" y="412"/>
                  </a:lnTo>
                  <a:lnTo>
                    <a:pt x="396" y="410"/>
                  </a:lnTo>
                  <a:lnTo>
                    <a:pt x="374" y="405"/>
                  </a:lnTo>
                  <a:lnTo>
                    <a:pt x="354" y="405"/>
                  </a:lnTo>
                  <a:lnTo>
                    <a:pt x="338" y="402"/>
                  </a:lnTo>
                  <a:lnTo>
                    <a:pt x="326" y="400"/>
                  </a:lnTo>
                  <a:lnTo>
                    <a:pt x="321" y="402"/>
                  </a:lnTo>
                  <a:lnTo>
                    <a:pt x="318" y="402"/>
                  </a:lnTo>
                  <a:lnTo>
                    <a:pt x="313" y="407"/>
                  </a:lnTo>
                  <a:lnTo>
                    <a:pt x="308" y="412"/>
                  </a:lnTo>
                  <a:lnTo>
                    <a:pt x="303" y="420"/>
                  </a:lnTo>
                  <a:lnTo>
                    <a:pt x="298" y="430"/>
                  </a:lnTo>
                  <a:lnTo>
                    <a:pt x="293" y="440"/>
                  </a:lnTo>
                  <a:lnTo>
                    <a:pt x="290" y="450"/>
                  </a:lnTo>
                  <a:lnTo>
                    <a:pt x="288" y="455"/>
                  </a:lnTo>
                  <a:lnTo>
                    <a:pt x="285" y="463"/>
                  </a:lnTo>
                  <a:lnTo>
                    <a:pt x="283" y="466"/>
                  </a:lnTo>
                  <a:lnTo>
                    <a:pt x="280" y="471"/>
                  </a:lnTo>
                  <a:lnTo>
                    <a:pt x="275" y="473"/>
                  </a:lnTo>
                  <a:lnTo>
                    <a:pt x="270" y="476"/>
                  </a:lnTo>
                  <a:lnTo>
                    <a:pt x="262" y="478"/>
                  </a:lnTo>
                  <a:lnTo>
                    <a:pt x="255" y="478"/>
                  </a:lnTo>
                  <a:lnTo>
                    <a:pt x="250" y="478"/>
                  </a:lnTo>
                  <a:lnTo>
                    <a:pt x="242" y="478"/>
                  </a:lnTo>
                  <a:lnTo>
                    <a:pt x="232" y="481"/>
                  </a:lnTo>
                  <a:lnTo>
                    <a:pt x="220" y="481"/>
                  </a:lnTo>
                  <a:lnTo>
                    <a:pt x="207" y="481"/>
                  </a:lnTo>
                  <a:lnTo>
                    <a:pt x="192" y="481"/>
                  </a:lnTo>
                  <a:lnTo>
                    <a:pt x="174" y="481"/>
                  </a:lnTo>
                  <a:lnTo>
                    <a:pt x="156" y="481"/>
                  </a:lnTo>
                  <a:lnTo>
                    <a:pt x="149" y="481"/>
                  </a:lnTo>
                  <a:lnTo>
                    <a:pt x="139" y="478"/>
                  </a:lnTo>
                  <a:lnTo>
                    <a:pt x="131" y="476"/>
                  </a:lnTo>
                  <a:lnTo>
                    <a:pt x="121" y="476"/>
                  </a:lnTo>
                  <a:lnTo>
                    <a:pt x="113" y="473"/>
                  </a:lnTo>
                  <a:lnTo>
                    <a:pt x="103" y="471"/>
                  </a:lnTo>
                  <a:lnTo>
                    <a:pt x="96" y="468"/>
                  </a:lnTo>
                  <a:lnTo>
                    <a:pt x="86" y="468"/>
                  </a:lnTo>
                  <a:lnTo>
                    <a:pt x="70" y="463"/>
                  </a:lnTo>
                  <a:lnTo>
                    <a:pt x="58" y="461"/>
                  </a:lnTo>
                  <a:lnTo>
                    <a:pt x="48" y="458"/>
                  </a:lnTo>
                  <a:lnTo>
                    <a:pt x="43" y="455"/>
                  </a:lnTo>
                  <a:lnTo>
                    <a:pt x="37" y="453"/>
                  </a:lnTo>
                  <a:lnTo>
                    <a:pt x="32" y="448"/>
                  </a:lnTo>
                  <a:lnTo>
                    <a:pt x="25" y="443"/>
                  </a:lnTo>
                  <a:lnTo>
                    <a:pt x="20" y="435"/>
                  </a:lnTo>
                  <a:lnTo>
                    <a:pt x="17" y="430"/>
                  </a:lnTo>
                  <a:lnTo>
                    <a:pt x="15" y="423"/>
                  </a:lnTo>
                  <a:lnTo>
                    <a:pt x="10" y="415"/>
                  </a:lnTo>
                  <a:lnTo>
                    <a:pt x="7" y="407"/>
                  </a:lnTo>
                  <a:lnTo>
                    <a:pt x="5" y="402"/>
                  </a:lnTo>
                  <a:lnTo>
                    <a:pt x="2" y="395"/>
                  </a:lnTo>
                  <a:lnTo>
                    <a:pt x="0" y="387"/>
                  </a:lnTo>
                  <a:lnTo>
                    <a:pt x="0" y="38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2" name="Freeform 1068"/>
            <p:cNvSpPr>
              <a:spLocks noChangeAspect="1"/>
            </p:cNvSpPr>
            <p:nvPr/>
          </p:nvSpPr>
          <p:spPr bwMode="auto">
            <a:xfrm>
              <a:off x="2723" y="1474"/>
              <a:ext cx="20" cy="152"/>
            </a:xfrm>
            <a:custGeom>
              <a:avLst/>
              <a:gdLst>
                <a:gd name="T0" fmla="*/ 0 w 20"/>
                <a:gd name="T1" fmla="*/ 152 h 152"/>
                <a:gd name="T2" fmla="*/ 2 w 20"/>
                <a:gd name="T3" fmla="*/ 135 h 152"/>
                <a:gd name="T4" fmla="*/ 2 w 20"/>
                <a:gd name="T5" fmla="*/ 114 h 152"/>
                <a:gd name="T6" fmla="*/ 5 w 20"/>
                <a:gd name="T7" fmla="*/ 97 h 152"/>
                <a:gd name="T8" fmla="*/ 7 w 20"/>
                <a:gd name="T9" fmla="*/ 76 h 152"/>
                <a:gd name="T10" fmla="*/ 10 w 20"/>
                <a:gd name="T11" fmla="*/ 56 h 152"/>
                <a:gd name="T12" fmla="*/ 13 w 20"/>
                <a:gd name="T13" fmla="*/ 38 h 152"/>
                <a:gd name="T14" fmla="*/ 15 w 20"/>
                <a:gd name="T15" fmla="*/ 21 h 152"/>
                <a:gd name="T16" fmla="*/ 20 w 20"/>
                <a:gd name="T17" fmla="*/ 0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52"/>
                <a:gd name="T29" fmla="*/ 20 w 20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52">
                  <a:moveTo>
                    <a:pt x="0" y="152"/>
                  </a:moveTo>
                  <a:lnTo>
                    <a:pt x="2" y="135"/>
                  </a:lnTo>
                  <a:lnTo>
                    <a:pt x="2" y="114"/>
                  </a:lnTo>
                  <a:lnTo>
                    <a:pt x="5" y="97"/>
                  </a:lnTo>
                  <a:lnTo>
                    <a:pt x="7" y="76"/>
                  </a:lnTo>
                  <a:lnTo>
                    <a:pt x="10" y="56"/>
                  </a:lnTo>
                  <a:lnTo>
                    <a:pt x="13" y="38"/>
                  </a:lnTo>
                  <a:lnTo>
                    <a:pt x="15" y="21"/>
                  </a:lnTo>
                  <a:lnTo>
                    <a:pt x="2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3" name="Freeform 1069"/>
            <p:cNvSpPr>
              <a:spLocks noChangeAspect="1"/>
            </p:cNvSpPr>
            <p:nvPr/>
          </p:nvSpPr>
          <p:spPr bwMode="auto">
            <a:xfrm>
              <a:off x="2713" y="1474"/>
              <a:ext cx="17" cy="152"/>
            </a:xfrm>
            <a:custGeom>
              <a:avLst/>
              <a:gdLst>
                <a:gd name="T0" fmla="*/ 17 w 17"/>
                <a:gd name="T1" fmla="*/ 0 h 152"/>
                <a:gd name="T2" fmla="*/ 15 w 17"/>
                <a:gd name="T3" fmla="*/ 18 h 152"/>
                <a:gd name="T4" fmla="*/ 12 w 17"/>
                <a:gd name="T5" fmla="*/ 38 h 152"/>
                <a:gd name="T6" fmla="*/ 12 w 17"/>
                <a:gd name="T7" fmla="*/ 56 h 152"/>
                <a:gd name="T8" fmla="*/ 10 w 17"/>
                <a:gd name="T9" fmla="*/ 76 h 152"/>
                <a:gd name="T10" fmla="*/ 7 w 17"/>
                <a:gd name="T11" fmla="*/ 94 h 152"/>
                <a:gd name="T12" fmla="*/ 5 w 17"/>
                <a:gd name="T13" fmla="*/ 114 h 152"/>
                <a:gd name="T14" fmla="*/ 2 w 17"/>
                <a:gd name="T15" fmla="*/ 132 h 152"/>
                <a:gd name="T16" fmla="*/ 0 w 17"/>
                <a:gd name="T17" fmla="*/ 152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52"/>
                <a:gd name="T29" fmla="*/ 17 w 17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52">
                  <a:moveTo>
                    <a:pt x="17" y="0"/>
                  </a:moveTo>
                  <a:lnTo>
                    <a:pt x="15" y="18"/>
                  </a:lnTo>
                  <a:lnTo>
                    <a:pt x="12" y="38"/>
                  </a:lnTo>
                  <a:lnTo>
                    <a:pt x="12" y="56"/>
                  </a:lnTo>
                  <a:lnTo>
                    <a:pt x="10" y="76"/>
                  </a:lnTo>
                  <a:lnTo>
                    <a:pt x="7" y="94"/>
                  </a:lnTo>
                  <a:lnTo>
                    <a:pt x="5" y="114"/>
                  </a:lnTo>
                  <a:lnTo>
                    <a:pt x="2" y="132"/>
                  </a:lnTo>
                  <a:lnTo>
                    <a:pt x="0" y="15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4" name="Freeform 1070"/>
            <p:cNvSpPr>
              <a:spLocks noChangeAspect="1"/>
            </p:cNvSpPr>
            <p:nvPr/>
          </p:nvSpPr>
          <p:spPr bwMode="auto">
            <a:xfrm>
              <a:off x="2445" y="1710"/>
              <a:ext cx="48" cy="33"/>
            </a:xfrm>
            <a:custGeom>
              <a:avLst/>
              <a:gdLst>
                <a:gd name="T0" fmla="*/ 0 w 48"/>
                <a:gd name="T1" fmla="*/ 0 h 33"/>
                <a:gd name="T2" fmla="*/ 10 w 48"/>
                <a:gd name="T3" fmla="*/ 2 h 33"/>
                <a:gd name="T4" fmla="*/ 17 w 48"/>
                <a:gd name="T5" fmla="*/ 7 h 33"/>
                <a:gd name="T6" fmla="*/ 23 w 48"/>
                <a:gd name="T7" fmla="*/ 10 h 33"/>
                <a:gd name="T8" fmla="*/ 25 w 48"/>
                <a:gd name="T9" fmla="*/ 12 h 33"/>
                <a:gd name="T10" fmla="*/ 30 w 48"/>
                <a:gd name="T11" fmla="*/ 15 h 33"/>
                <a:gd name="T12" fmla="*/ 35 w 48"/>
                <a:gd name="T13" fmla="*/ 20 h 33"/>
                <a:gd name="T14" fmla="*/ 40 w 48"/>
                <a:gd name="T15" fmla="*/ 25 h 33"/>
                <a:gd name="T16" fmla="*/ 48 w 48"/>
                <a:gd name="T17" fmla="*/ 33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3"/>
                <a:gd name="T29" fmla="*/ 48 w 4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3">
                  <a:moveTo>
                    <a:pt x="0" y="0"/>
                  </a:moveTo>
                  <a:lnTo>
                    <a:pt x="10" y="2"/>
                  </a:lnTo>
                  <a:lnTo>
                    <a:pt x="17" y="7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40" y="25"/>
                  </a:lnTo>
                  <a:lnTo>
                    <a:pt x="48" y="3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5" name="Freeform 1071"/>
            <p:cNvSpPr>
              <a:spLocks noChangeAspect="1"/>
            </p:cNvSpPr>
            <p:nvPr/>
          </p:nvSpPr>
          <p:spPr bwMode="auto">
            <a:xfrm>
              <a:off x="1423" y="685"/>
              <a:ext cx="541" cy="1020"/>
            </a:xfrm>
            <a:custGeom>
              <a:avLst/>
              <a:gdLst>
                <a:gd name="T0" fmla="*/ 289 w 541"/>
                <a:gd name="T1" fmla="*/ 979 h 1020"/>
                <a:gd name="T2" fmla="*/ 225 w 541"/>
                <a:gd name="T3" fmla="*/ 967 h 1020"/>
                <a:gd name="T4" fmla="*/ 192 w 541"/>
                <a:gd name="T5" fmla="*/ 954 h 1020"/>
                <a:gd name="T6" fmla="*/ 172 w 541"/>
                <a:gd name="T7" fmla="*/ 939 h 1020"/>
                <a:gd name="T8" fmla="*/ 167 w 541"/>
                <a:gd name="T9" fmla="*/ 934 h 1020"/>
                <a:gd name="T10" fmla="*/ 167 w 541"/>
                <a:gd name="T11" fmla="*/ 929 h 1020"/>
                <a:gd name="T12" fmla="*/ 139 w 541"/>
                <a:gd name="T13" fmla="*/ 698 h 1020"/>
                <a:gd name="T14" fmla="*/ 129 w 541"/>
                <a:gd name="T15" fmla="*/ 680 h 1020"/>
                <a:gd name="T16" fmla="*/ 119 w 541"/>
                <a:gd name="T17" fmla="*/ 665 h 1020"/>
                <a:gd name="T18" fmla="*/ 96 w 541"/>
                <a:gd name="T19" fmla="*/ 627 h 1020"/>
                <a:gd name="T20" fmla="*/ 94 w 541"/>
                <a:gd name="T21" fmla="*/ 617 h 1020"/>
                <a:gd name="T22" fmla="*/ 94 w 541"/>
                <a:gd name="T23" fmla="*/ 607 h 1020"/>
                <a:gd name="T24" fmla="*/ 94 w 541"/>
                <a:gd name="T25" fmla="*/ 594 h 1020"/>
                <a:gd name="T26" fmla="*/ 91 w 541"/>
                <a:gd name="T27" fmla="*/ 582 h 1020"/>
                <a:gd name="T28" fmla="*/ 89 w 541"/>
                <a:gd name="T29" fmla="*/ 569 h 1020"/>
                <a:gd name="T30" fmla="*/ 81 w 541"/>
                <a:gd name="T31" fmla="*/ 524 h 1020"/>
                <a:gd name="T32" fmla="*/ 84 w 541"/>
                <a:gd name="T33" fmla="*/ 516 h 1020"/>
                <a:gd name="T34" fmla="*/ 86 w 541"/>
                <a:gd name="T35" fmla="*/ 511 h 1020"/>
                <a:gd name="T36" fmla="*/ 112 w 541"/>
                <a:gd name="T37" fmla="*/ 470 h 1020"/>
                <a:gd name="T38" fmla="*/ 117 w 541"/>
                <a:gd name="T39" fmla="*/ 465 h 1020"/>
                <a:gd name="T40" fmla="*/ 119 w 541"/>
                <a:gd name="T41" fmla="*/ 455 h 1020"/>
                <a:gd name="T42" fmla="*/ 117 w 541"/>
                <a:gd name="T43" fmla="*/ 445 h 1020"/>
                <a:gd name="T44" fmla="*/ 119 w 541"/>
                <a:gd name="T45" fmla="*/ 427 h 1020"/>
                <a:gd name="T46" fmla="*/ 132 w 541"/>
                <a:gd name="T47" fmla="*/ 405 h 1020"/>
                <a:gd name="T48" fmla="*/ 172 w 541"/>
                <a:gd name="T49" fmla="*/ 346 h 1020"/>
                <a:gd name="T50" fmla="*/ 170 w 541"/>
                <a:gd name="T51" fmla="*/ 324 h 1020"/>
                <a:gd name="T52" fmla="*/ 167 w 541"/>
                <a:gd name="T53" fmla="*/ 301 h 1020"/>
                <a:gd name="T54" fmla="*/ 152 w 541"/>
                <a:gd name="T55" fmla="*/ 286 h 1020"/>
                <a:gd name="T56" fmla="*/ 117 w 541"/>
                <a:gd name="T57" fmla="*/ 283 h 1020"/>
                <a:gd name="T58" fmla="*/ 112 w 541"/>
                <a:gd name="T59" fmla="*/ 281 h 1020"/>
                <a:gd name="T60" fmla="*/ 109 w 541"/>
                <a:gd name="T61" fmla="*/ 273 h 1020"/>
                <a:gd name="T62" fmla="*/ 109 w 541"/>
                <a:gd name="T63" fmla="*/ 268 h 1020"/>
                <a:gd name="T64" fmla="*/ 104 w 541"/>
                <a:gd name="T65" fmla="*/ 263 h 1020"/>
                <a:gd name="T66" fmla="*/ 101 w 541"/>
                <a:gd name="T67" fmla="*/ 258 h 1020"/>
                <a:gd name="T68" fmla="*/ 96 w 541"/>
                <a:gd name="T69" fmla="*/ 250 h 1020"/>
                <a:gd name="T70" fmla="*/ 99 w 541"/>
                <a:gd name="T71" fmla="*/ 243 h 1020"/>
                <a:gd name="T72" fmla="*/ 101 w 541"/>
                <a:gd name="T73" fmla="*/ 235 h 1020"/>
                <a:gd name="T74" fmla="*/ 101 w 541"/>
                <a:gd name="T75" fmla="*/ 225 h 1020"/>
                <a:gd name="T76" fmla="*/ 96 w 541"/>
                <a:gd name="T77" fmla="*/ 217 h 1020"/>
                <a:gd name="T78" fmla="*/ 89 w 541"/>
                <a:gd name="T79" fmla="*/ 217 h 1020"/>
                <a:gd name="T80" fmla="*/ 79 w 541"/>
                <a:gd name="T81" fmla="*/ 212 h 1020"/>
                <a:gd name="T82" fmla="*/ 69 w 541"/>
                <a:gd name="T83" fmla="*/ 202 h 1020"/>
                <a:gd name="T84" fmla="*/ 53 w 541"/>
                <a:gd name="T85" fmla="*/ 187 h 1020"/>
                <a:gd name="T86" fmla="*/ 41 w 541"/>
                <a:gd name="T87" fmla="*/ 172 h 1020"/>
                <a:gd name="T88" fmla="*/ 33 w 541"/>
                <a:gd name="T89" fmla="*/ 162 h 1020"/>
                <a:gd name="T90" fmla="*/ 28 w 541"/>
                <a:gd name="T91" fmla="*/ 157 h 1020"/>
                <a:gd name="T92" fmla="*/ 26 w 541"/>
                <a:gd name="T93" fmla="*/ 154 h 1020"/>
                <a:gd name="T94" fmla="*/ 23 w 541"/>
                <a:gd name="T95" fmla="*/ 136 h 1020"/>
                <a:gd name="T96" fmla="*/ 18 w 541"/>
                <a:gd name="T97" fmla="*/ 121 h 1020"/>
                <a:gd name="T98" fmla="*/ 3 w 541"/>
                <a:gd name="T99" fmla="*/ 108 h 1020"/>
                <a:gd name="T100" fmla="*/ 0 w 541"/>
                <a:gd name="T101" fmla="*/ 93 h 1020"/>
                <a:gd name="T102" fmla="*/ 21 w 541"/>
                <a:gd name="T103" fmla="*/ 48 h 1020"/>
                <a:gd name="T104" fmla="*/ 64 w 541"/>
                <a:gd name="T105" fmla="*/ 0 h 10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0"/>
                <a:gd name="T161" fmla="*/ 541 w 541"/>
                <a:gd name="T162" fmla="*/ 1020 h 10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0">
                  <a:moveTo>
                    <a:pt x="541" y="1020"/>
                  </a:moveTo>
                  <a:lnTo>
                    <a:pt x="407" y="979"/>
                  </a:lnTo>
                  <a:lnTo>
                    <a:pt x="289" y="979"/>
                  </a:lnTo>
                  <a:lnTo>
                    <a:pt x="263" y="974"/>
                  </a:lnTo>
                  <a:lnTo>
                    <a:pt x="243" y="969"/>
                  </a:lnTo>
                  <a:lnTo>
                    <a:pt x="225" y="967"/>
                  </a:lnTo>
                  <a:lnTo>
                    <a:pt x="213" y="961"/>
                  </a:lnTo>
                  <a:lnTo>
                    <a:pt x="200" y="956"/>
                  </a:lnTo>
                  <a:lnTo>
                    <a:pt x="192" y="954"/>
                  </a:lnTo>
                  <a:lnTo>
                    <a:pt x="182" y="946"/>
                  </a:lnTo>
                  <a:lnTo>
                    <a:pt x="175" y="941"/>
                  </a:lnTo>
                  <a:lnTo>
                    <a:pt x="172" y="939"/>
                  </a:lnTo>
                  <a:lnTo>
                    <a:pt x="170" y="936"/>
                  </a:lnTo>
                  <a:lnTo>
                    <a:pt x="167" y="934"/>
                  </a:lnTo>
                  <a:lnTo>
                    <a:pt x="167" y="931"/>
                  </a:lnTo>
                  <a:lnTo>
                    <a:pt x="167" y="929"/>
                  </a:lnTo>
                  <a:lnTo>
                    <a:pt x="167" y="926"/>
                  </a:lnTo>
                  <a:lnTo>
                    <a:pt x="150" y="772"/>
                  </a:lnTo>
                  <a:lnTo>
                    <a:pt x="139" y="698"/>
                  </a:lnTo>
                  <a:lnTo>
                    <a:pt x="137" y="691"/>
                  </a:lnTo>
                  <a:lnTo>
                    <a:pt x="132" y="686"/>
                  </a:lnTo>
                  <a:lnTo>
                    <a:pt x="129" y="680"/>
                  </a:lnTo>
                  <a:lnTo>
                    <a:pt x="127" y="675"/>
                  </a:lnTo>
                  <a:lnTo>
                    <a:pt x="122" y="670"/>
                  </a:lnTo>
                  <a:lnTo>
                    <a:pt x="119" y="665"/>
                  </a:lnTo>
                  <a:lnTo>
                    <a:pt x="114" y="663"/>
                  </a:lnTo>
                  <a:lnTo>
                    <a:pt x="109" y="658"/>
                  </a:lnTo>
                  <a:lnTo>
                    <a:pt x="96" y="627"/>
                  </a:lnTo>
                  <a:lnTo>
                    <a:pt x="94" y="625"/>
                  </a:lnTo>
                  <a:lnTo>
                    <a:pt x="94" y="620"/>
                  </a:lnTo>
                  <a:lnTo>
                    <a:pt x="94" y="617"/>
                  </a:lnTo>
                  <a:lnTo>
                    <a:pt x="94" y="615"/>
                  </a:lnTo>
                  <a:lnTo>
                    <a:pt x="94" y="610"/>
                  </a:lnTo>
                  <a:lnTo>
                    <a:pt x="94" y="607"/>
                  </a:lnTo>
                  <a:lnTo>
                    <a:pt x="94" y="602"/>
                  </a:lnTo>
                  <a:lnTo>
                    <a:pt x="94" y="599"/>
                  </a:lnTo>
                  <a:lnTo>
                    <a:pt x="94" y="594"/>
                  </a:lnTo>
                  <a:lnTo>
                    <a:pt x="94" y="592"/>
                  </a:lnTo>
                  <a:lnTo>
                    <a:pt x="94" y="587"/>
                  </a:lnTo>
                  <a:lnTo>
                    <a:pt x="91" y="582"/>
                  </a:lnTo>
                  <a:lnTo>
                    <a:pt x="91" y="577"/>
                  </a:lnTo>
                  <a:lnTo>
                    <a:pt x="91" y="574"/>
                  </a:lnTo>
                  <a:lnTo>
                    <a:pt x="89" y="569"/>
                  </a:lnTo>
                  <a:lnTo>
                    <a:pt x="86" y="564"/>
                  </a:lnTo>
                  <a:lnTo>
                    <a:pt x="81" y="526"/>
                  </a:lnTo>
                  <a:lnTo>
                    <a:pt x="81" y="524"/>
                  </a:lnTo>
                  <a:lnTo>
                    <a:pt x="81" y="521"/>
                  </a:lnTo>
                  <a:lnTo>
                    <a:pt x="81" y="518"/>
                  </a:lnTo>
                  <a:lnTo>
                    <a:pt x="84" y="516"/>
                  </a:lnTo>
                  <a:lnTo>
                    <a:pt x="86" y="513"/>
                  </a:lnTo>
                  <a:lnTo>
                    <a:pt x="86" y="511"/>
                  </a:lnTo>
                  <a:lnTo>
                    <a:pt x="89" y="508"/>
                  </a:lnTo>
                  <a:lnTo>
                    <a:pt x="112" y="473"/>
                  </a:lnTo>
                  <a:lnTo>
                    <a:pt x="112" y="470"/>
                  </a:lnTo>
                  <a:lnTo>
                    <a:pt x="114" y="468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7" y="460"/>
                  </a:lnTo>
                  <a:lnTo>
                    <a:pt x="119" y="455"/>
                  </a:lnTo>
                  <a:lnTo>
                    <a:pt x="119" y="453"/>
                  </a:lnTo>
                  <a:lnTo>
                    <a:pt x="117" y="450"/>
                  </a:lnTo>
                  <a:lnTo>
                    <a:pt x="117" y="445"/>
                  </a:lnTo>
                  <a:lnTo>
                    <a:pt x="117" y="440"/>
                  </a:lnTo>
                  <a:lnTo>
                    <a:pt x="119" y="435"/>
                  </a:lnTo>
                  <a:lnTo>
                    <a:pt x="119" y="427"/>
                  </a:lnTo>
                  <a:lnTo>
                    <a:pt x="124" y="420"/>
                  </a:lnTo>
                  <a:lnTo>
                    <a:pt x="127" y="412"/>
                  </a:lnTo>
                  <a:lnTo>
                    <a:pt x="132" y="405"/>
                  </a:lnTo>
                  <a:lnTo>
                    <a:pt x="134" y="387"/>
                  </a:lnTo>
                  <a:lnTo>
                    <a:pt x="175" y="351"/>
                  </a:lnTo>
                  <a:lnTo>
                    <a:pt x="172" y="346"/>
                  </a:lnTo>
                  <a:lnTo>
                    <a:pt x="172" y="339"/>
                  </a:lnTo>
                  <a:lnTo>
                    <a:pt x="170" y="331"/>
                  </a:lnTo>
                  <a:lnTo>
                    <a:pt x="170" y="324"/>
                  </a:lnTo>
                  <a:lnTo>
                    <a:pt x="170" y="316"/>
                  </a:lnTo>
                  <a:lnTo>
                    <a:pt x="170" y="308"/>
                  </a:lnTo>
                  <a:lnTo>
                    <a:pt x="167" y="301"/>
                  </a:lnTo>
                  <a:lnTo>
                    <a:pt x="170" y="296"/>
                  </a:lnTo>
                  <a:lnTo>
                    <a:pt x="155" y="281"/>
                  </a:lnTo>
                  <a:lnTo>
                    <a:pt x="152" y="286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4" y="283"/>
                  </a:lnTo>
                  <a:lnTo>
                    <a:pt x="112" y="283"/>
                  </a:lnTo>
                  <a:lnTo>
                    <a:pt x="112" y="281"/>
                  </a:lnTo>
                  <a:lnTo>
                    <a:pt x="112" y="278"/>
                  </a:lnTo>
                  <a:lnTo>
                    <a:pt x="109" y="275"/>
                  </a:lnTo>
                  <a:lnTo>
                    <a:pt x="109" y="273"/>
                  </a:lnTo>
                  <a:lnTo>
                    <a:pt x="109" y="270"/>
                  </a:lnTo>
                  <a:lnTo>
                    <a:pt x="109" y="268"/>
                  </a:lnTo>
                  <a:lnTo>
                    <a:pt x="107" y="265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1" y="258"/>
                  </a:lnTo>
                  <a:lnTo>
                    <a:pt x="99" y="255"/>
                  </a:lnTo>
                  <a:lnTo>
                    <a:pt x="99" y="253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6" y="245"/>
                  </a:lnTo>
                  <a:lnTo>
                    <a:pt x="99" y="243"/>
                  </a:lnTo>
                  <a:lnTo>
                    <a:pt x="99" y="240"/>
                  </a:lnTo>
                  <a:lnTo>
                    <a:pt x="101" y="238"/>
                  </a:lnTo>
                  <a:lnTo>
                    <a:pt x="101" y="235"/>
                  </a:lnTo>
                  <a:lnTo>
                    <a:pt x="101" y="232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1" y="222"/>
                  </a:lnTo>
                  <a:lnTo>
                    <a:pt x="99" y="220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1" y="217"/>
                  </a:lnTo>
                  <a:lnTo>
                    <a:pt x="89" y="217"/>
                  </a:lnTo>
                  <a:lnTo>
                    <a:pt x="86" y="215"/>
                  </a:lnTo>
                  <a:lnTo>
                    <a:pt x="84" y="215"/>
                  </a:lnTo>
                  <a:lnTo>
                    <a:pt x="79" y="212"/>
                  </a:lnTo>
                  <a:lnTo>
                    <a:pt x="76" y="210"/>
                  </a:lnTo>
                  <a:lnTo>
                    <a:pt x="74" y="207"/>
                  </a:lnTo>
                  <a:lnTo>
                    <a:pt x="69" y="202"/>
                  </a:lnTo>
                  <a:lnTo>
                    <a:pt x="64" y="197"/>
                  </a:lnTo>
                  <a:lnTo>
                    <a:pt x="58" y="192"/>
                  </a:lnTo>
                  <a:lnTo>
                    <a:pt x="53" y="187"/>
                  </a:lnTo>
                  <a:lnTo>
                    <a:pt x="51" y="182"/>
                  </a:lnTo>
                  <a:lnTo>
                    <a:pt x="46" y="177"/>
                  </a:lnTo>
                  <a:lnTo>
                    <a:pt x="41" y="172"/>
                  </a:lnTo>
                  <a:lnTo>
                    <a:pt x="38" y="167"/>
                  </a:lnTo>
                  <a:lnTo>
                    <a:pt x="36" y="164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8" y="157"/>
                  </a:lnTo>
                  <a:lnTo>
                    <a:pt x="26" y="157"/>
                  </a:lnTo>
                  <a:lnTo>
                    <a:pt x="26" y="154"/>
                  </a:lnTo>
                  <a:lnTo>
                    <a:pt x="26" y="149"/>
                  </a:lnTo>
                  <a:lnTo>
                    <a:pt x="26" y="141"/>
                  </a:lnTo>
                  <a:lnTo>
                    <a:pt x="23" y="136"/>
                  </a:lnTo>
                  <a:lnTo>
                    <a:pt x="23" y="131"/>
                  </a:lnTo>
                  <a:lnTo>
                    <a:pt x="21" y="126"/>
                  </a:lnTo>
                  <a:lnTo>
                    <a:pt x="18" y="121"/>
                  </a:lnTo>
                  <a:lnTo>
                    <a:pt x="13" y="119"/>
                  </a:lnTo>
                  <a:lnTo>
                    <a:pt x="8" y="113"/>
                  </a:lnTo>
                  <a:lnTo>
                    <a:pt x="3" y="108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3" y="81"/>
                  </a:lnTo>
                  <a:lnTo>
                    <a:pt x="10" y="63"/>
                  </a:lnTo>
                  <a:lnTo>
                    <a:pt x="21" y="48"/>
                  </a:lnTo>
                  <a:lnTo>
                    <a:pt x="33" y="30"/>
                  </a:lnTo>
                  <a:lnTo>
                    <a:pt x="48" y="15"/>
                  </a:lnTo>
                  <a:lnTo>
                    <a:pt x="64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6" name="Line 1072"/>
            <p:cNvSpPr>
              <a:spLocks noChangeAspect="1" noChangeShapeType="1"/>
            </p:cNvSpPr>
            <p:nvPr/>
          </p:nvSpPr>
          <p:spPr bwMode="auto">
            <a:xfrm>
              <a:off x="2119" y="1687"/>
              <a:ext cx="20" cy="28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7" name="Freeform 1073"/>
            <p:cNvSpPr>
              <a:spLocks noChangeAspect="1"/>
            </p:cNvSpPr>
            <p:nvPr/>
          </p:nvSpPr>
          <p:spPr bwMode="auto">
            <a:xfrm>
              <a:off x="2493" y="1740"/>
              <a:ext cx="291" cy="225"/>
            </a:xfrm>
            <a:custGeom>
              <a:avLst/>
              <a:gdLst>
                <a:gd name="T0" fmla="*/ 291 w 291"/>
                <a:gd name="T1" fmla="*/ 225 h 225"/>
                <a:gd name="T2" fmla="*/ 283 w 291"/>
                <a:gd name="T3" fmla="*/ 210 h 225"/>
                <a:gd name="T4" fmla="*/ 275 w 291"/>
                <a:gd name="T5" fmla="*/ 190 h 225"/>
                <a:gd name="T6" fmla="*/ 268 w 291"/>
                <a:gd name="T7" fmla="*/ 172 h 225"/>
                <a:gd name="T8" fmla="*/ 258 w 291"/>
                <a:gd name="T9" fmla="*/ 155 h 225"/>
                <a:gd name="T10" fmla="*/ 250 w 291"/>
                <a:gd name="T11" fmla="*/ 137 h 225"/>
                <a:gd name="T12" fmla="*/ 240 w 291"/>
                <a:gd name="T13" fmla="*/ 119 h 225"/>
                <a:gd name="T14" fmla="*/ 232 w 291"/>
                <a:gd name="T15" fmla="*/ 101 h 225"/>
                <a:gd name="T16" fmla="*/ 222 w 291"/>
                <a:gd name="T17" fmla="*/ 84 h 225"/>
                <a:gd name="T18" fmla="*/ 136 w 291"/>
                <a:gd name="T19" fmla="*/ 23 h 225"/>
                <a:gd name="T20" fmla="*/ 121 w 291"/>
                <a:gd name="T21" fmla="*/ 23 h 225"/>
                <a:gd name="T22" fmla="*/ 103 w 291"/>
                <a:gd name="T23" fmla="*/ 20 h 225"/>
                <a:gd name="T24" fmla="*/ 86 w 291"/>
                <a:gd name="T25" fmla="*/ 18 h 225"/>
                <a:gd name="T26" fmla="*/ 68 w 291"/>
                <a:gd name="T27" fmla="*/ 15 h 225"/>
                <a:gd name="T28" fmla="*/ 50 w 291"/>
                <a:gd name="T29" fmla="*/ 13 h 225"/>
                <a:gd name="T30" fmla="*/ 33 w 291"/>
                <a:gd name="T31" fmla="*/ 10 h 225"/>
                <a:gd name="T32" fmla="*/ 18 w 291"/>
                <a:gd name="T33" fmla="*/ 5 h 225"/>
                <a:gd name="T34" fmla="*/ 0 w 291"/>
                <a:gd name="T35" fmla="*/ 0 h 2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5"/>
                <a:gd name="T56" fmla="*/ 291 w 291"/>
                <a:gd name="T57" fmla="*/ 225 h 2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5">
                  <a:moveTo>
                    <a:pt x="291" y="225"/>
                  </a:moveTo>
                  <a:lnTo>
                    <a:pt x="283" y="210"/>
                  </a:lnTo>
                  <a:lnTo>
                    <a:pt x="275" y="190"/>
                  </a:lnTo>
                  <a:lnTo>
                    <a:pt x="268" y="172"/>
                  </a:lnTo>
                  <a:lnTo>
                    <a:pt x="258" y="155"/>
                  </a:lnTo>
                  <a:lnTo>
                    <a:pt x="250" y="137"/>
                  </a:lnTo>
                  <a:lnTo>
                    <a:pt x="240" y="119"/>
                  </a:lnTo>
                  <a:lnTo>
                    <a:pt x="232" y="101"/>
                  </a:lnTo>
                  <a:lnTo>
                    <a:pt x="222" y="84"/>
                  </a:lnTo>
                  <a:lnTo>
                    <a:pt x="136" y="23"/>
                  </a:lnTo>
                  <a:lnTo>
                    <a:pt x="121" y="23"/>
                  </a:lnTo>
                  <a:lnTo>
                    <a:pt x="103" y="20"/>
                  </a:lnTo>
                  <a:lnTo>
                    <a:pt x="86" y="18"/>
                  </a:lnTo>
                  <a:lnTo>
                    <a:pt x="68" y="15"/>
                  </a:lnTo>
                  <a:lnTo>
                    <a:pt x="50" y="13"/>
                  </a:lnTo>
                  <a:lnTo>
                    <a:pt x="33" y="10"/>
                  </a:lnTo>
                  <a:lnTo>
                    <a:pt x="18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8" name="Freeform 1074"/>
            <p:cNvSpPr>
              <a:spLocks noChangeAspect="1"/>
            </p:cNvSpPr>
            <p:nvPr/>
          </p:nvSpPr>
          <p:spPr bwMode="auto">
            <a:xfrm>
              <a:off x="1997" y="1715"/>
              <a:ext cx="397" cy="71"/>
            </a:xfrm>
            <a:custGeom>
              <a:avLst/>
              <a:gdLst>
                <a:gd name="T0" fmla="*/ 397 w 397"/>
                <a:gd name="T1" fmla="*/ 68 h 71"/>
                <a:gd name="T2" fmla="*/ 385 w 397"/>
                <a:gd name="T3" fmla="*/ 71 h 71"/>
                <a:gd name="T4" fmla="*/ 374 w 397"/>
                <a:gd name="T5" fmla="*/ 71 h 71"/>
                <a:gd name="T6" fmla="*/ 362 w 397"/>
                <a:gd name="T7" fmla="*/ 71 h 71"/>
                <a:gd name="T8" fmla="*/ 347 w 397"/>
                <a:gd name="T9" fmla="*/ 71 h 71"/>
                <a:gd name="T10" fmla="*/ 331 w 397"/>
                <a:gd name="T11" fmla="*/ 68 h 71"/>
                <a:gd name="T12" fmla="*/ 314 w 397"/>
                <a:gd name="T13" fmla="*/ 68 h 71"/>
                <a:gd name="T14" fmla="*/ 296 w 397"/>
                <a:gd name="T15" fmla="*/ 66 h 71"/>
                <a:gd name="T16" fmla="*/ 273 w 397"/>
                <a:gd name="T17" fmla="*/ 66 h 71"/>
                <a:gd name="T18" fmla="*/ 154 w 397"/>
                <a:gd name="T19" fmla="*/ 43 h 71"/>
                <a:gd name="T20" fmla="*/ 149 w 397"/>
                <a:gd name="T21" fmla="*/ 43 h 71"/>
                <a:gd name="T22" fmla="*/ 0 w 397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7"/>
                <a:gd name="T37" fmla="*/ 0 h 71"/>
                <a:gd name="T38" fmla="*/ 397 w 397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7" h="71">
                  <a:moveTo>
                    <a:pt x="397" y="68"/>
                  </a:moveTo>
                  <a:lnTo>
                    <a:pt x="385" y="71"/>
                  </a:lnTo>
                  <a:lnTo>
                    <a:pt x="374" y="71"/>
                  </a:lnTo>
                  <a:lnTo>
                    <a:pt x="362" y="71"/>
                  </a:lnTo>
                  <a:lnTo>
                    <a:pt x="347" y="71"/>
                  </a:lnTo>
                  <a:lnTo>
                    <a:pt x="331" y="68"/>
                  </a:lnTo>
                  <a:lnTo>
                    <a:pt x="314" y="68"/>
                  </a:lnTo>
                  <a:lnTo>
                    <a:pt x="296" y="66"/>
                  </a:lnTo>
                  <a:lnTo>
                    <a:pt x="273" y="66"/>
                  </a:lnTo>
                  <a:lnTo>
                    <a:pt x="154" y="43"/>
                  </a:lnTo>
                  <a:lnTo>
                    <a:pt x="149" y="4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69" name="Freeform 1075"/>
            <p:cNvSpPr>
              <a:spLocks noChangeAspect="1"/>
            </p:cNvSpPr>
            <p:nvPr/>
          </p:nvSpPr>
          <p:spPr bwMode="auto">
            <a:xfrm>
              <a:off x="1959" y="1700"/>
              <a:ext cx="38" cy="38"/>
            </a:xfrm>
            <a:custGeom>
              <a:avLst/>
              <a:gdLst>
                <a:gd name="T0" fmla="*/ 18 w 38"/>
                <a:gd name="T1" fmla="*/ 0 h 38"/>
                <a:gd name="T2" fmla="*/ 23 w 38"/>
                <a:gd name="T3" fmla="*/ 0 h 38"/>
                <a:gd name="T4" fmla="*/ 26 w 38"/>
                <a:gd name="T5" fmla="*/ 2 h 38"/>
                <a:gd name="T6" fmla="*/ 31 w 38"/>
                <a:gd name="T7" fmla="*/ 2 h 38"/>
                <a:gd name="T8" fmla="*/ 33 w 38"/>
                <a:gd name="T9" fmla="*/ 5 h 38"/>
                <a:gd name="T10" fmla="*/ 36 w 38"/>
                <a:gd name="T11" fmla="*/ 7 h 38"/>
                <a:gd name="T12" fmla="*/ 36 w 38"/>
                <a:gd name="T13" fmla="*/ 12 h 38"/>
                <a:gd name="T14" fmla="*/ 38 w 38"/>
                <a:gd name="T15" fmla="*/ 15 h 38"/>
                <a:gd name="T16" fmla="*/ 38 w 38"/>
                <a:gd name="T17" fmla="*/ 17 h 38"/>
                <a:gd name="T18" fmla="*/ 38 w 38"/>
                <a:gd name="T19" fmla="*/ 22 h 38"/>
                <a:gd name="T20" fmla="*/ 36 w 38"/>
                <a:gd name="T21" fmla="*/ 25 h 38"/>
                <a:gd name="T22" fmla="*/ 36 w 38"/>
                <a:gd name="T23" fmla="*/ 30 h 38"/>
                <a:gd name="T24" fmla="*/ 33 w 38"/>
                <a:gd name="T25" fmla="*/ 33 h 38"/>
                <a:gd name="T26" fmla="*/ 31 w 38"/>
                <a:gd name="T27" fmla="*/ 35 h 38"/>
                <a:gd name="T28" fmla="*/ 26 w 38"/>
                <a:gd name="T29" fmla="*/ 35 h 38"/>
                <a:gd name="T30" fmla="*/ 23 w 38"/>
                <a:gd name="T31" fmla="*/ 38 h 38"/>
                <a:gd name="T32" fmla="*/ 18 w 38"/>
                <a:gd name="T33" fmla="*/ 38 h 38"/>
                <a:gd name="T34" fmla="*/ 16 w 38"/>
                <a:gd name="T35" fmla="*/ 38 h 38"/>
                <a:gd name="T36" fmla="*/ 13 w 38"/>
                <a:gd name="T37" fmla="*/ 35 h 38"/>
                <a:gd name="T38" fmla="*/ 8 w 38"/>
                <a:gd name="T39" fmla="*/ 33 h 38"/>
                <a:gd name="T40" fmla="*/ 5 w 38"/>
                <a:gd name="T41" fmla="*/ 30 h 38"/>
                <a:gd name="T42" fmla="*/ 3 w 38"/>
                <a:gd name="T43" fmla="*/ 27 h 38"/>
                <a:gd name="T44" fmla="*/ 3 w 38"/>
                <a:gd name="T45" fmla="*/ 22 h 38"/>
                <a:gd name="T46" fmla="*/ 0 w 38"/>
                <a:gd name="T47" fmla="*/ 20 h 38"/>
                <a:gd name="T48" fmla="*/ 0 w 38"/>
                <a:gd name="T49" fmla="*/ 15 h 38"/>
                <a:gd name="T50" fmla="*/ 0 w 38"/>
                <a:gd name="T51" fmla="*/ 12 h 38"/>
                <a:gd name="T52" fmla="*/ 3 w 38"/>
                <a:gd name="T53" fmla="*/ 7 h 38"/>
                <a:gd name="T54" fmla="*/ 3 w 38"/>
                <a:gd name="T55" fmla="*/ 5 h 38"/>
                <a:gd name="T56" fmla="*/ 5 w 38"/>
                <a:gd name="T57" fmla="*/ 2 h 38"/>
                <a:gd name="T58" fmla="*/ 8 w 38"/>
                <a:gd name="T59" fmla="*/ 2 h 38"/>
                <a:gd name="T60" fmla="*/ 13 w 38"/>
                <a:gd name="T61" fmla="*/ 0 h 38"/>
                <a:gd name="T62" fmla="*/ 16 w 38"/>
                <a:gd name="T63" fmla="*/ 0 h 38"/>
                <a:gd name="T64" fmla="*/ 18 w 38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8"/>
                <a:gd name="T101" fmla="*/ 38 w 38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8">
                  <a:moveTo>
                    <a:pt x="18" y="0"/>
                  </a:moveTo>
                  <a:lnTo>
                    <a:pt x="23" y="0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22"/>
                  </a:lnTo>
                  <a:lnTo>
                    <a:pt x="36" y="25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3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3" y="35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0" name="Freeform 1076"/>
            <p:cNvSpPr>
              <a:spLocks noChangeAspect="1"/>
            </p:cNvSpPr>
            <p:nvPr/>
          </p:nvSpPr>
          <p:spPr bwMode="auto">
            <a:xfrm>
              <a:off x="2174" y="1467"/>
              <a:ext cx="642" cy="779"/>
            </a:xfrm>
            <a:custGeom>
              <a:avLst/>
              <a:gdLst>
                <a:gd name="T0" fmla="*/ 617 w 642"/>
                <a:gd name="T1" fmla="*/ 10 h 779"/>
                <a:gd name="T2" fmla="*/ 559 w 642"/>
                <a:gd name="T3" fmla="*/ 7 h 779"/>
                <a:gd name="T4" fmla="*/ 503 w 642"/>
                <a:gd name="T5" fmla="*/ 5 h 779"/>
                <a:gd name="T6" fmla="*/ 460 w 642"/>
                <a:gd name="T7" fmla="*/ 2 h 779"/>
                <a:gd name="T8" fmla="*/ 420 w 642"/>
                <a:gd name="T9" fmla="*/ 0 h 779"/>
                <a:gd name="T10" fmla="*/ 390 w 642"/>
                <a:gd name="T11" fmla="*/ 5 h 779"/>
                <a:gd name="T12" fmla="*/ 372 w 642"/>
                <a:gd name="T13" fmla="*/ 17 h 779"/>
                <a:gd name="T14" fmla="*/ 344 w 642"/>
                <a:gd name="T15" fmla="*/ 35 h 779"/>
                <a:gd name="T16" fmla="*/ 311 w 642"/>
                <a:gd name="T17" fmla="*/ 53 h 779"/>
                <a:gd name="T18" fmla="*/ 291 w 642"/>
                <a:gd name="T19" fmla="*/ 58 h 779"/>
                <a:gd name="T20" fmla="*/ 268 w 642"/>
                <a:gd name="T21" fmla="*/ 63 h 779"/>
                <a:gd name="T22" fmla="*/ 240 w 642"/>
                <a:gd name="T23" fmla="*/ 68 h 779"/>
                <a:gd name="T24" fmla="*/ 215 w 642"/>
                <a:gd name="T25" fmla="*/ 73 h 779"/>
                <a:gd name="T26" fmla="*/ 205 w 642"/>
                <a:gd name="T27" fmla="*/ 83 h 779"/>
                <a:gd name="T28" fmla="*/ 192 w 642"/>
                <a:gd name="T29" fmla="*/ 111 h 779"/>
                <a:gd name="T30" fmla="*/ 185 w 642"/>
                <a:gd name="T31" fmla="*/ 157 h 779"/>
                <a:gd name="T32" fmla="*/ 177 w 642"/>
                <a:gd name="T33" fmla="*/ 207 h 779"/>
                <a:gd name="T34" fmla="*/ 172 w 642"/>
                <a:gd name="T35" fmla="*/ 233 h 779"/>
                <a:gd name="T36" fmla="*/ 167 w 642"/>
                <a:gd name="T37" fmla="*/ 238 h 779"/>
                <a:gd name="T38" fmla="*/ 162 w 642"/>
                <a:gd name="T39" fmla="*/ 240 h 779"/>
                <a:gd name="T40" fmla="*/ 154 w 642"/>
                <a:gd name="T41" fmla="*/ 243 h 779"/>
                <a:gd name="T42" fmla="*/ 147 w 642"/>
                <a:gd name="T43" fmla="*/ 250 h 779"/>
                <a:gd name="T44" fmla="*/ 129 w 642"/>
                <a:gd name="T45" fmla="*/ 268 h 779"/>
                <a:gd name="T46" fmla="*/ 109 w 642"/>
                <a:gd name="T47" fmla="*/ 291 h 779"/>
                <a:gd name="T48" fmla="*/ 94 w 642"/>
                <a:gd name="T49" fmla="*/ 319 h 779"/>
                <a:gd name="T50" fmla="*/ 86 w 642"/>
                <a:gd name="T51" fmla="*/ 347 h 779"/>
                <a:gd name="T52" fmla="*/ 81 w 642"/>
                <a:gd name="T53" fmla="*/ 374 h 779"/>
                <a:gd name="T54" fmla="*/ 76 w 642"/>
                <a:gd name="T55" fmla="*/ 400 h 779"/>
                <a:gd name="T56" fmla="*/ 76 w 642"/>
                <a:gd name="T57" fmla="*/ 425 h 779"/>
                <a:gd name="T58" fmla="*/ 79 w 642"/>
                <a:gd name="T59" fmla="*/ 463 h 779"/>
                <a:gd name="T60" fmla="*/ 31 w 642"/>
                <a:gd name="T61" fmla="*/ 592 h 779"/>
                <a:gd name="T62" fmla="*/ 8 w 642"/>
                <a:gd name="T63" fmla="*/ 655 h 779"/>
                <a:gd name="T64" fmla="*/ 3 w 642"/>
                <a:gd name="T65" fmla="*/ 688 h 779"/>
                <a:gd name="T66" fmla="*/ 3 w 642"/>
                <a:gd name="T67" fmla="*/ 719 h 779"/>
                <a:gd name="T68" fmla="*/ 8 w 642"/>
                <a:gd name="T69" fmla="*/ 754 h 779"/>
                <a:gd name="T70" fmla="*/ 10 w 642"/>
                <a:gd name="T71" fmla="*/ 772 h 779"/>
                <a:gd name="T72" fmla="*/ 10 w 642"/>
                <a:gd name="T73" fmla="*/ 774 h 779"/>
                <a:gd name="T74" fmla="*/ 10 w 642"/>
                <a:gd name="T75" fmla="*/ 777 h 779"/>
                <a:gd name="T76" fmla="*/ 10 w 642"/>
                <a:gd name="T77" fmla="*/ 777 h 7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2"/>
                <a:gd name="T118" fmla="*/ 0 h 779"/>
                <a:gd name="T119" fmla="*/ 642 w 642"/>
                <a:gd name="T120" fmla="*/ 779 h 7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2" h="779">
                  <a:moveTo>
                    <a:pt x="642" y="10"/>
                  </a:moveTo>
                  <a:lnTo>
                    <a:pt x="617" y="10"/>
                  </a:lnTo>
                  <a:lnTo>
                    <a:pt x="589" y="7"/>
                  </a:lnTo>
                  <a:lnTo>
                    <a:pt x="559" y="7"/>
                  </a:lnTo>
                  <a:lnTo>
                    <a:pt x="531" y="5"/>
                  </a:lnTo>
                  <a:lnTo>
                    <a:pt x="503" y="5"/>
                  </a:lnTo>
                  <a:lnTo>
                    <a:pt x="481" y="2"/>
                  </a:lnTo>
                  <a:lnTo>
                    <a:pt x="460" y="2"/>
                  </a:lnTo>
                  <a:lnTo>
                    <a:pt x="448" y="0"/>
                  </a:lnTo>
                  <a:lnTo>
                    <a:pt x="420" y="0"/>
                  </a:lnTo>
                  <a:lnTo>
                    <a:pt x="402" y="2"/>
                  </a:lnTo>
                  <a:lnTo>
                    <a:pt x="390" y="5"/>
                  </a:lnTo>
                  <a:lnTo>
                    <a:pt x="382" y="10"/>
                  </a:lnTo>
                  <a:lnTo>
                    <a:pt x="372" y="17"/>
                  </a:lnTo>
                  <a:lnTo>
                    <a:pt x="362" y="25"/>
                  </a:lnTo>
                  <a:lnTo>
                    <a:pt x="344" y="35"/>
                  </a:lnTo>
                  <a:lnTo>
                    <a:pt x="319" y="48"/>
                  </a:lnTo>
                  <a:lnTo>
                    <a:pt x="311" y="53"/>
                  </a:lnTo>
                  <a:lnTo>
                    <a:pt x="301" y="55"/>
                  </a:lnTo>
                  <a:lnTo>
                    <a:pt x="291" y="58"/>
                  </a:lnTo>
                  <a:lnTo>
                    <a:pt x="281" y="60"/>
                  </a:lnTo>
                  <a:lnTo>
                    <a:pt x="268" y="63"/>
                  </a:lnTo>
                  <a:lnTo>
                    <a:pt x="253" y="63"/>
                  </a:lnTo>
                  <a:lnTo>
                    <a:pt x="240" y="68"/>
                  </a:lnTo>
                  <a:lnTo>
                    <a:pt x="223" y="71"/>
                  </a:lnTo>
                  <a:lnTo>
                    <a:pt x="215" y="73"/>
                  </a:lnTo>
                  <a:lnTo>
                    <a:pt x="210" y="78"/>
                  </a:lnTo>
                  <a:lnTo>
                    <a:pt x="205" y="83"/>
                  </a:lnTo>
                  <a:lnTo>
                    <a:pt x="200" y="91"/>
                  </a:lnTo>
                  <a:lnTo>
                    <a:pt x="192" y="111"/>
                  </a:lnTo>
                  <a:lnTo>
                    <a:pt x="187" y="131"/>
                  </a:lnTo>
                  <a:lnTo>
                    <a:pt x="185" y="157"/>
                  </a:lnTo>
                  <a:lnTo>
                    <a:pt x="182" y="182"/>
                  </a:lnTo>
                  <a:lnTo>
                    <a:pt x="177" y="207"/>
                  </a:lnTo>
                  <a:lnTo>
                    <a:pt x="175" y="233"/>
                  </a:lnTo>
                  <a:lnTo>
                    <a:pt x="172" y="233"/>
                  </a:lnTo>
                  <a:lnTo>
                    <a:pt x="172" y="235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40"/>
                  </a:lnTo>
                  <a:lnTo>
                    <a:pt x="157" y="240"/>
                  </a:lnTo>
                  <a:lnTo>
                    <a:pt x="154" y="243"/>
                  </a:lnTo>
                  <a:lnTo>
                    <a:pt x="147" y="250"/>
                  </a:lnTo>
                  <a:lnTo>
                    <a:pt x="137" y="258"/>
                  </a:lnTo>
                  <a:lnTo>
                    <a:pt x="129" y="268"/>
                  </a:lnTo>
                  <a:lnTo>
                    <a:pt x="119" y="278"/>
                  </a:lnTo>
                  <a:lnTo>
                    <a:pt x="109" y="291"/>
                  </a:lnTo>
                  <a:lnTo>
                    <a:pt x="101" y="304"/>
                  </a:lnTo>
                  <a:lnTo>
                    <a:pt x="94" y="319"/>
                  </a:lnTo>
                  <a:lnTo>
                    <a:pt x="89" y="331"/>
                  </a:lnTo>
                  <a:lnTo>
                    <a:pt x="86" y="347"/>
                  </a:lnTo>
                  <a:lnTo>
                    <a:pt x="84" y="362"/>
                  </a:lnTo>
                  <a:lnTo>
                    <a:pt x="81" y="374"/>
                  </a:lnTo>
                  <a:lnTo>
                    <a:pt x="79" y="387"/>
                  </a:lnTo>
                  <a:lnTo>
                    <a:pt x="76" y="400"/>
                  </a:lnTo>
                  <a:lnTo>
                    <a:pt x="76" y="412"/>
                  </a:lnTo>
                  <a:lnTo>
                    <a:pt x="76" y="425"/>
                  </a:lnTo>
                  <a:lnTo>
                    <a:pt x="79" y="435"/>
                  </a:lnTo>
                  <a:lnTo>
                    <a:pt x="79" y="463"/>
                  </a:lnTo>
                  <a:lnTo>
                    <a:pt x="36" y="557"/>
                  </a:lnTo>
                  <a:lnTo>
                    <a:pt x="31" y="592"/>
                  </a:lnTo>
                  <a:lnTo>
                    <a:pt x="13" y="640"/>
                  </a:lnTo>
                  <a:lnTo>
                    <a:pt x="8" y="655"/>
                  </a:lnTo>
                  <a:lnTo>
                    <a:pt x="3" y="671"/>
                  </a:lnTo>
                  <a:lnTo>
                    <a:pt x="3" y="688"/>
                  </a:lnTo>
                  <a:lnTo>
                    <a:pt x="0" y="703"/>
                  </a:lnTo>
                  <a:lnTo>
                    <a:pt x="3" y="719"/>
                  </a:lnTo>
                  <a:lnTo>
                    <a:pt x="5" y="736"/>
                  </a:lnTo>
                  <a:lnTo>
                    <a:pt x="8" y="754"/>
                  </a:lnTo>
                  <a:lnTo>
                    <a:pt x="10" y="769"/>
                  </a:lnTo>
                  <a:lnTo>
                    <a:pt x="10" y="772"/>
                  </a:lnTo>
                  <a:lnTo>
                    <a:pt x="10" y="774"/>
                  </a:lnTo>
                  <a:lnTo>
                    <a:pt x="10" y="777"/>
                  </a:lnTo>
                  <a:lnTo>
                    <a:pt x="10" y="779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1" name="Freeform 1077"/>
            <p:cNvSpPr>
              <a:spLocks noChangeAspect="1"/>
            </p:cNvSpPr>
            <p:nvPr/>
          </p:nvSpPr>
          <p:spPr bwMode="auto">
            <a:xfrm>
              <a:off x="2672" y="2413"/>
              <a:ext cx="337" cy="1775"/>
            </a:xfrm>
            <a:custGeom>
              <a:avLst/>
              <a:gdLst>
                <a:gd name="T0" fmla="*/ 319 w 337"/>
                <a:gd name="T1" fmla="*/ 46 h 1775"/>
                <a:gd name="T2" fmla="*/ 329 w 337"/>
                <a:gd name="T3" fmla="*/ 165 h 1775"/>
                <a:gd name="T4" fmla="*/ 337 w 337"/>
                <a:gd name="T5" fmla="*/ 238 h 1775"/>
                <a:gd name="T6" fmla="*/ 332 w 337"/>
                <a:gd name="T7" fmla="*/ 251 h 1775"/>
                <a:gd name="T8" fmla="*/ 321 w 337"/>
                <a:gd name="T9" fmla="*/ 261 h 1775"/>
                <a:gd name="T10" fmla="*/ 281 w 337"/>
                <a:gd name="T11" fmla="*/ 317 h 1775"/>
                <a:gd name="T12" fmla="*/ 271 w 337"/>
                <a:gd name="T13" fmla="*/ 330 h 1775"/>
                <a:gd name="T14" fmla="*/ 258 w 337"/>
                <a:gd name="T15" fmla="*/ 337 h 1775"/>
                <a:gd name="T16" fmla="*/ 246 w 337"/>
                <a:gd name="T17" fmla="*/ 342 h 1775"/>
                <a:gd name="T18" fmla="*/ 228 w 337"/>
                <a:gd name="T19" fmla="*/ 360 h 1775"/>
                <a:gd name="T20" fmla="*/ 210 w 337"/>
                <a:gd name="T21" fmla="*/ 390 h 1775"/>
                <a:gd name="T22" fmla="*/ 198 w 337"/>
                <a:gd name="T23" fmla="*/ 423 h 1775"/>
                <a:gd name="T24" fmla="*/ 192 w 337"/>
                <a:gd name="T25" fmla="*/ 454 h 1775"/>
                <a:gd name="T26" fmla="*/ 187 w 337"/>
                <a:gd name="T27" fmla="*/ 481 h 1775"/>
                <a:gd name="T28" fmla="*/ 180 w 337"/>
                <a:gd name="T29" fmla="*/ 517 h 1775"/>
                <a:gd name="T30" fmla="*/ 170 w 337"/>
                <a:gd name="T31" fmla="*/ 550 h 1775"/>
                <a:gd name="T32" fmla="*/ 155 w 337"/>
                <a:gd name="T33" fmla="*/ 578 h 1775"/>
                <a:gd name="T34" fmla="*/ 139 w 337"/>
                <a:gd name="T35" fmla="*/ 613 h 1775"/>
                <a:gd name="T36" fmla="*/ 124 w 337"/>
                <a:gd name="T37" fmla="*/ 648 h 1775"/>
                <a:gd name="T38" fmla="*/ 109 w 337"/>
                <a:gd name="T39" fmla="*/ 684 h 1775"/>
                <a:gd name="T40" fmla="*/ 99 w 337"/>
                <a:gd name="T41" fmla="*/ 709 h 1775"/>
                <a:gd name="T42" fmla="*/ 89 w 337"/>
                <a:gd name="T43" fmla="*/ 735 h 1775"/>
                <a:gd name="T44" fmla="*/ 84 w 337"/>
                <a:gd name="T45" fmla="*/ 762 h 1775"/>
                <a:gd name="T46" fmla="*/ 84 w 337"/>
                <a:gd name="T47" fmla="*/ 790 h 1775"/>
                <a:gd name="T48" fmla="*/ 91 w 337"/>
                <a:gd name="T49" fmla="*/ 818 h 1775"/>
                <a:gd name="T50" fmla="*/ 96 w 337"/>
                <a:gd name="T51" fmla="*/ 843 h 1775"/>
                <a:gd name="T52" fmla="*/ 94 w 337"/>
                <a:gd name="T53" fmla="*/ 871 h 1775"/>
                <a:gd name="T54" fmla="*/ 89 w 337"/>
                <a:gd name="T55" fmla="*/ 904 h 1775"/>
                <a:gd name="T56" fmla="*/ 86 w 337"/>
                <a:gd name="T57" fmla="*/ 937 h 1775"/>
                <a:gd name="T58" fmla="*/ 86 w 337"/>
                <a:gd name="T59" fmla="*/ 967 h 1775"/>
                <a:gd name="T60" fmla="*/ 81 w 337"/>
                <a:gd name="T61" fmla="*/ 985 h 1775"/>
                <a:gd name="T62" fmla="*/ 76 w 337"/>
                <a:gd name="T63" fmla="*/ 1003 h 1775"/>
                <a:gd name="T64" fmla="*/ 71 w 337"/>
                <a:gd name="T65" fmla="*/ 1016 h 1775"/>
                <a:gd name="T66" fmla="*/ 66 w 337"/>
                <a:gd name="T67" fmla="*/ 1026 h 1775"/>
                <a:gd name="T68" fmla="*/ 61 w 337"/>
                <a:gd name="T69" fmla="*/ 1036 h 1775"/>
                <a:gd name="T70" fmla="*/ 58 w 337"/>
                <a:gd name="T71" fmla="*/ 1043 h 1775"/>
                <a:gd name="T72" fmla="*/ 56 w 337"/>
                <a:gd name="T73" fmla="*/ 1059 h 1775"/>
                <a:gd name="T74" fmla="*/ 53 w 337"/>
                <a:gd name="T75" fmla="*/ 1074 h 1775"/>
                <a:gd name="T76" fmla="*/ 53 w 337"/>
                <a:gd name="T77" fmla="*/ 1079 h 1775"/>
                <a:gd name="T78" fmla="*/ 53 w 337"/>
                <a:gd name="T79" fmla="*/ 1091 h 1775"/>
                <a:gd name="T80" fmla="*/ 53 w 337"/>
                <a:gd name="T81" fmla="*/ 1107 h 1775"/>
                <a:gd name="T82" fmla="*/ 56 w 337"/>
                <a:gd name="T83" fmla="*/ 1114 h 1775"/>
                <a:gd name="T84" fmla="*/ 56 w 337"/>
                <a:gd name="T85" fmla="*/ 1122 h 1775"/>
                <a:gd name="T86" fmla="*/ 56 w 337"/>
                <a:gd name="T87" fmla="*/ 1155 h 1775"/>
                <a:gd name="T88" fmla="*/ 53 w 337"/>
                <a:gd name="T89" fmla="*/ 1205 h 1775"/>
                <a:gd name="T90" fmla="*/ 53 w 337"/>
                <a:gd name="T91" fmla="*/ 1266 h 1775"/>
                <a:gd name="T92" fmla="*/ 51 w 337"/>
                <a:gd name="T93" fmla="*/ 1302 h 1775"/>
                <a:gd name="T94" fmla="*/ 41 w 337"/>
                <a:gd name="T95" fmla="*/ 1334 h 1775"/>
                <a:gd name="T96" fmla="*/ 28 w 337"/>
                <a:gd name="T97" fmla="*/ 1378 h 1775"/>
                <a:gd name="T98" fmla="*/ 10 w 337"/>
                <a:gd name="T99" fmla="*/ 1426 h 1775"/>
                <a:gd name="T100" fmla="*/ 0 w 337"/>
                <a:gd name="T101" fmla="*/ 1481 h 1775"/>
                <a:gd name="T102" fmla="*/ 8 w 337"/>
                <a:gd name="T103" fmla="*/ 1565 h 1775"/>
                <a:gd name="T104" fmla="*/ 18 w 337"/>
                <a:gd name="T105" fmla="*/ 1653 h 1775"/>
                <a:gd name="T106" fmla="*/ 33 w 337"/>
                <a:gd name="T107" fmla="*/ 1727 h 1775"/>
                <a:gd name="T108" fmla="*/ 43 w 337"/>
                <a:gd name="T109" fmla="*/ 1760 h 1775"/>
                <a:gd name="T110" fmla="*/ 53 w 337"/>
                <a:gd name="T111" fmla="*/ 1772 h 17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7"/>
                <a:gd name="T169" fmla="*/ 0 h 1775"/>
                <a:gd name="T170" fmla="*/ 337 w 337"/>
                <a:gd name="T171" fmla="*/ 1775 h 17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7" h="1775">
                  <a:moveTo>
                    <a:pt x="314" y="0"/>
                  </a:moveTo>
                  <a:lnTo>
                    <a:pt x="314" y="16"/>
                  </a:lnTo>
                  <a:lnTo>
                    <a:pt x="319" y="46"/>
                  </a:lnTo>
                  <a:lnTo>
                    <a:pt x="321" y="84"/>
                  </a:lnTo>
                  <a:lnTo>
                    <a:pt x="326" y="125"/>
                  </a:lnTo>
                  <a:lnTo>
                    <a:pt x="329" y="165"/>
                  </a:lnTo>
                  <a:lnTo>
                    <a:pt x="334" y="200"/>
                  </a:lnTo>
                  <a:lnTo>
                    <a:pt x="334" y="226"/>
                  </a:lnTo>
                  <a:lnTo>
                    <a:pt x="337" y="238"/>
                  </a:lnTo>
                  <a:lnTo>
                    <a:pt x="334" y="243"/>
                  </a:lnTo>
                  <a:lnTo>
                    <a:pt x="334" y="246"/>
                  </a:lnTo>
                  <a:lnTo>
                    <a:pt x="332" y="251"/>
                  </a:lnTo>
                  <a:lnTo>
                    <a:pt x="329" y="254"/>
                  </a:lnTo>
                  <a:lnTo>
                    <a:pt x="324" y="259"/>
                  </a:lnTo>
                  <a:lnTo>
                    <a:pt x="321" y="261"/>
                  </a:lnTo>
                  <a:lnTo>
                    <a:pt x="316" y="264"/>
                  </a:lnTo>
                  <a:lnTo>
                    <a:pt x="314" y="266"/>
                  </a:lnTo>
                  <a:lnTo>
                    <a:pt x="281" y="317"/>
                  </a:lnTo>
                  <a:lnTo>
                    <a:pt x="276" y="322"/>
                  </a:lnTo>
                  <a:lnTo>
                    <a:pt x="273" y="324"/>
                  </a:lnTo>
                  <a:lnTo>
                    <a:pt x="271" y="330"/>
                  </a:lnTo>
                  <a:lnTo>
                    <a:pt x="266" y="332"/>
                  </a:lnTo>
                  <a:lnTo>
                    <a:pt x="263" y="335"/>
                  </a:lnTo>
                  <a:lnTo>
                    <a:pt x="258" y="337"/>
                  </a:lnTo>
                  <a:lnTo>
                    <a:pt x="256" y="340"/>
                  </a:lnTo>
                  <a:lnTo>
                    <a:pt x="251" y="342"/>
                  </a:lnTo>
                  <a:lnTo>
                    <a:pt x="246" y="342"/>
                  </a:lnTo>
                  <a:lnTo>
                    <a:pt x="238" y="345"/>
                  </a:lnTo>
                  <a:lnTo>
                    <a:pt x="233" y="352"/>
                  </a:lnTo>
                  <a:lnTo>
                    <a:pt x="228" y="360"/>
                  </a:lnTo>
                  <a:lnTo>
                    <a:pt x="220" y="368"/>
                  </a:lnTo>
                  <a:lnTo>
                    <a:pt x="215" y="378"/>
                  </a:lnTo>
                  <a:lnTo>
                    <a:pt x="210" y="390"/>
                  </a:lnTo>
                  <a:lnTo>
                    <a:pt x="205" y="400"/>
                  </a:lnTo>
                  <a:lnTo>
                    <a:pt x="203" y="413"/>
                  </a:lnTo>
                  <a:lnTo>
                    <a:pt x="198" y="423"/>
                  </a:lnTo>
                  <a:lnTo>
                    <a:pt x="195" y="433"/>
                  </a:lnTo>
                  <a:lnTo>
                    <a:pt x="192" y="443"/>
                  </a:lnTo>
                  <a:lnTo>
                    <a:pt x="192" y="454"/>
                  </a:lnTo>
                  <a:lnTo>
                    <a:pt x="190" y="464"/>
                  </a:lnTo>
                  <a:lnTo>
                    <a:pt x="190" y="471"/>
                  </a:lnTo>
                  <a:lnTo>
                    <a:pt x="187" y="481"/>
                  </a:lnTo>
                  <a:lnTo>
                    <a:pt x="187" y="492"/>
                  </a:lnTo>
                  <a:lnTo>
                    <a:pt x="185" y="504"/>
                  </a:lnTo>
                  <a:lnTo>
                    <a:pt x="180" y="517"/>
                  </a:lnTo>
                  <a:lnTo>
                    <a:pt x="177" y="527"/>
                  </a:lnTo>
                  <a:lnTo>
                    <a:pt x="172" y="537"/>
                  </a:lnTo>
                  <a:lnTo>
                    <a:pt x="170" y="550"/>
                  </a:lnTo>
                  <a:lnTo>
                    <a:pt x="165" y="557"/>
                  </a:lnTo>
                  <a:lnTo>
                    <a:pt x="160" y="567"/>
                  </a:lnTo>
                  <a:lnTo>
                    <a:pt x="155" y="578"/>
                  </a:lnTo>
                  <a:lnTo>
                    <a:pt x="150" y="588"/>
                  </a:lnTo>
                  <a:lnTo>
                    <a:pt x="144" y="600"/>
                  </a:lnTo>
                  <a:lnTo>
                    <a:pt x="139" y="613"/>
                  </a:lnTo>
                  <a:lnTo>
                    <a:pt x="134" y="623"/>
                  </a:lnTo>
                  <a:lnTo>
                    <a:pt x="129" y="636"/>
                  </a:lnTo>
                  <a:lnTo>
                    <a:pt x="124" y="648"/>
                  </a:lnTo>
                  <a:lnTo>
                    <a:pt x="119" y="664"/>
                  </a:lnTo>
                  <a:lnTo>
                    <a:pt x="114" y="674"/>
                  </a:lnTo>
                  <a:lnTo>
                    <a:pt x="109" y="684"/>
                  </a:lnTo>
                  <a:lnTo>
                    <a:pt x="107" y="692"/>
                  </a:lnTo>
                  <a:lnTo>
                    <a:pt x="101" y="702"/>
                  </a:lnTo>
                  <a:lnTo>
                    <a:pt x="99" y="709"/>
                  </a:lnTo>
                  <a:lnTo>
                    <a:pt x="96" y="719"/>
                  </a:lnTo>
                  <a:lnTo>
                    <a:pt x="91" y="727"/>
                  </a:lnTo>
                  <a:lnTo>
                    <a:pt x="89" y="735"/>
                  </a:lnTo>
                  <a:lnTo>
                    <a:pt x="86" y="745"/>
                  </a:lnTo>
                  <a:lnTo>
                    <a:pt x="84" y="752"/>
                  </a:lnTo>
                  <a:lnTo>
                    <a:pt x="84" y="762"/>
                  </a:lnTo>
                  <a:lnTo>
                    <a:pt x="84" y="770"/>
                  </a:lnTo>
                  <a:lnTo>
                    <a:pt x="84" y="780"/>
                  </a:lnTo>
                  <a:lnTo>
                    <a:pt x="84" y="790"/>
                  </a:lnTo>
                  <a:lnTo>
                    <a:pt x="86" y="798"/>
                  </a:lnTo>
                  <a:lnTo>
                    <a:pt x="89" y="808"/>
                  </a:lnTo>
                  <a:lnTo>
                    <a:pt x="91" y="818"/>
                  </a:lnTo>
                  <a:lnTo>
                    <a:pt x="94" y="828"/>
                  </a:lnTo>
                  <a:lnTo>
                    <a:pt x="96" y="836"/>
                  </a:lnTo>
                  <a:lnTo>
                    <a:pt x="96" y="843"/>
                  </a:lnTo>
                  <a:lnTo>
                    <a:pt x="96" y="854"/>
                  </a:lnTo>
                  <a:lnTo>
                    <a:pt x="96" y="861"/>
                  </a:lnTo>
                  <a:lnTo>
                    <a:pt x="94" y="871"/>
                  </a:lnTo>
                  <a:lnTo>
                    <a:pt x="91" y="881"/>
                  </a:lnTo>
                  <a:lnTo>
                    <a:pt x="91" y="894"/>
                  </a:lnTo>
                  <a:lnTo>
                    <a:pt x="89" y="904"/>
                  </a:lnTo>
                  <a:lnTo>
                    <a:pt x="89" y="914"/>
                  </a:lnTo>
                  <a:lnTo>
                    <a:pt x="86" y="924"/>
                  </a:lnTo>
                  <a:lnTo>
                    <a:pt x="86" y="937"/>
                  </a:lnTo>
                  <a:lnTo>
                    <a:pt x="86" y="947"/>
                  </a:lnTo>
                  <a:lnTo>
                    <a:pt x="86" y="957"/>
                  </a:lnTo>
                  <a:lnTo>
                    <a:pt x="86" y="967"/>
                  </a:lnTo>
                  <a:lnTo>
                    <a:pt x="84" y="973"/>
                  </a:lnTo>
                  <a:lnTo>
                    <a:pt x="84" y="980"/>
                  </a:lnTo>
                  <a:lnTo>
                    <a:pt x="81" y="985"/>
                  </a:lnTo>
                  <a:lnTo>
                    <a:pt x="79" y="990"/>
                  </a:lnTo>
                  <a:lnTo>
                    <a:pt x="79" y="995"/>
                  </a:lnTo>
                  <a:lnTo>
                    <a:pt x="76" y="1003"/>
                  </a:lnTo>
                  <a:lnTo>
                    <a:pt x="74" y="1008"/>
                  </a:lnTo>
                  <a:lnTo>
                    <a:pt x="71" y="1013"/>
                  </a:lnTo>
                  <a:lnTo>
                    <a:pt x="71" y="1016"/>
                  </a:lnTo>
                  <a:lnTo>
                    <a:pt x="69" y="1018"/>
                  </a:lnTo>
                  <a:lnTo>
                    <a:pt x="69" y="1021"/>
                  </a:lnTo>
                  <a:lnTo>
                    <a:pt x="66" y="1026"/>
                  </a:lnTo>
                  <a:lnTo>
                    <a:pt x="64" y="1028"/>
                  </a:lnTo>
                  <a:lnTo>
                    <a:pt x="64" y="1033"/>
                  </a:lnTo>
                  <a:lnTo>
                    <a:pt x="61" y="1036"/>
                  </a:lnTo>
                  <a:lnTo>
                    <a:pt x="58" y="1038"/>
                  </a:lnTo>
                  <a:lnTo>
                    <a:pt x="58" y="1041"/>
                  </a:lnTo>
                  <a:lnTo>
                    <a:pt x="58" y="1043"/>
                  </a:lnTo>
                  <a:lnTo>
                    <a:pt x="56" y="1048"/>
                  </a:lnTo>
                  <a:lnTo>
                    <a:pt x="56" y="1054"/>
                  </a:lnTo>
                  <a:lnTo>
                    <a:pt x="56" y="1059"/>
                  </a:lnTo>
                  <a:lnTo>
                    <a:pt x="53" y="1064"/>
                  </a:lnTo>
                  <a:lnTo>
                    <a:pt x="53" y="1069"/>
                  </a:lnTo>
                  <a:lnTo>
                    <a:pt x="53" y="1074"/>
                  </a:lnTo>
                  <a:lnTo>
                    <a:pt x="53" y="1076"/>
                  </a:lnTo>
                  <a:lnTo>
                    <a:pt x="53" y="1079"/>
                  </a:lnTo>
                  <a:lnTo>
                    <a:pt x="53" y="1081"/>
                  </a:lnTo>
                  <a:lnTo>
                    <a:pt x="53" y="1086"/>
                  </a:lnTo>
                  <a:lnTo>
                    <a:pt x="53" y="1091"/>
                  </a:lnTo>
                  <a:lnTo>
                    <a:pt x="53" y="1097"/>
                  </a:lnTo>
                  <a:lnTo>
                    <a:pt x="53" y="1104"/>
                  </a:lnTo>
                  <a:lnTo>
                    <a:pt x="53" y="1107"/>
                  </a:lnTo>
                  <a:lnTo>
                    <a:pt x="56" y="1109"/>
                  </a:lnTo>
                  <a:lnTo>
                    <a:pt x="56" y="1112"/>
                  </a:lnTo>
                  <a:lnTo>
                    <a:pt x="56" y="1114"/>
                  </a:lnTo>
                  <a:lnTo>
                    <a:pt x="56" y="1117"/>
                  </a:lnTo>
                  <a:lnTo>
                    <a:pt x="56" y="1119"/>
                  </a:lnTo>
                  <a:lnTo>
                    <a:pt x="56" y="1122"/>
                  </a:lnTo>
                  <a:lnTo>
                    <a:pt x="56" y="1124"/>
                  </a:lnTo>
                  <a:lnTo>
                    <a:pt x="56" y="1140"/>
                  </a:lnTo>
                  <a:lnTo>
                    <a:pt x="56" y="1155"/>
                  </a:lnTo>
                  <a:lnTo>
                    <a:pt x="56" y="1170"/>
                  </a:lnTo>
                  <a:lnTo>
                    <a:pt x="53" y="1188"/>
                  </a:lnTo>
                  <a:lnTo>
                    <a:pt x="53" y="1205"/>
                  </a:lnTo>
                  <a:lnTo>
                    <a:pt x="53" y="1226"/>
                  </a:lnTo>
                  <a:lnTo>
                    <a:pt x="53" y="1246"/>
                  </a:lnTo>
                  <a:lnTo>
                    <a:pt x="53" y="1266"/>
                  </a:lnTo>
                  <a:lnTo>
                    <a:pt x="53" y="1279"/>
                  </a:lnTo>
                  <a:lnTo>
                    <a:pt x="51" y="1291"/>
                  </a:lnTo>
                  <a:lnTo>
                    <a:pt x="51" y="1302"/>
                  </a:lnTo>
                  <a:lnTo>
                    <a:pt x="48" y="1314"/>
                  </a:lnTo>
                  <a:lnTo>
                    <a:pt x="46" y="1324"/>
                  </a:lnTo>
                  <a:lnTo>
                    <a:pt x="41" y="1334"/>
                  </a:lnTo>
                  <a:lnTo>
                    <a:pt x="38" y="1347"/>
                  </a:lnTo>
                  <a:lnTo>
                    <a:pt x="33" y="1362"/>
                  </a:lnTo>
                  <a:lnTo>
                    <a:pt x="28" y="1378"/>
                  </a:lnTo>
                  <a:lnTo>
                    <a:pt x="21" y="1393"/>
                  </a:lnTo>
                  <a:lnTo>
                    <a:pt x="16" y="1408"/>
                  </a:lnTo>
                  <a:lnTo>
                    <a:pt x="10" y="1426"/>
                  </a:lnTo>
                  <a:lnTo>
                    <a:pt x="5" y="1441"/>
                  </a:lnTo>
                  <a:lnTo>
                    <a:pt x="3" y="1461"/>
                  </a:lnTo>
                  <a:lnTo>
                    <a:pt x="0" y="1481"/>
                  </a:lnTo>
                  <a:lnTo>
                    <a:pt x="3" y="1507"/>
                  </a:lnTo>
                  <a:lnTo>
                    <a:pt x="5" y="1534"/>
                  </a:lnTo>
                  <a:lnTo>
                    <a:pt x="8" y="1565"/>
                  </a:lnTo>
                  <a:lnTo>
                    <a:pt x="10" y="1595"/>
                  </a:lnTo>
                  <a:lnTo>
                    <a:pt x="16" y="1623"/>
                  </a:lnTo>
                  <a:lnTo>
                    <a:pt x="18" y="1653"/>
                  </a:lnTo>
                  <a:lnTo>
                    <a:pt x="23" y="1681"/>
                  </a:lnTo>
                  <a:lnTo>
                    <a:pt x="28" y="1704"/>
                  </a:lnTo>
                  <a:lnTo>
                    <a:pt x="33" y="1727"/>
                  </a:lnTo>
                  <a:lnTo>
                    <a:pt x="36" y="1740"/>
                  </a:lnTo>
                  <a:lnTo>
                    <a:pt x="41" y="1752"/>
                  </a:lnTo>
                  <a:lnTo>
                    <a:pt x="43" y="1760"/>
                  </a:lnTo>
                  <a:lnTo>
                    <a:pt x="48" y="1765"/>
                  </a:lnTo>
                  <a:lnTo>
                    <a:pt x="51" y="1770"/>
                  </a:lnTo>
                  <a:lnTo>
                    <a:pt x="53" y="1772"/>
                  </a:lnTo>
                  <a:lnTo>
                    <a:pt x="56" y="1772"/>
                  </a:lnTo>
                  <a:lnTo>
                    <a:pt x="56" y="177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2" name="Freeform 1078"/>
            <p:cNvSpPr>
              <a:spLocks noChangeAspect="1"/>
            </p:cNvSpPr>
            <p:nvPr/>
          </p:nvSpPr>
          <p:spPr bwMode="auto">
            <a:xfrm>
              <a:off x="2665" y="3451"/>
              <a:ext cx="65" cy="46"/>
            </a:xfrm>
            <a:custGeom>
              <a:avLst/>
              <a:gdLst>
                <a:gd name="T0" fmla="*/ 65 w 65"/>
                <a:gd name="T1" fmla="*/ 0 h 46"/>
                <a:gd name="T2" fmla="*/ 60 w 65"/>
                <a:gd name="T3" fmla="*/ 8 h 46"/>
                <a:gd name="T4" fmla="*/ 55 w 65"/>
                <a:gd name="T5" fmla="*/ 16 h 46"/>
                <a:gd name="T6" fmla="*/ 48 w 65"/>
                <a:gd name="T7" fmla="*/ 23 h 46"/>
                <a:gd name="T8" fmla="*/ 40 w 65"/>
                <a:gd name="T9" fmla="*/ 28 h 46"/>
                <a:gd name="T10" fmla="*/ 30 w 65"/>
                <a:gd name="T11" fmla="*/ 33 h 46"/>
                <a:gd name="T12" fmla="*/ 23 w 65"/>
                <a:gd name="T13" fmla="*/ 38 h 46"/>
                <a:gd name="T14" fmla="*/ 10 w 65"/>
                <a:gd name="T15" fmla="*/ 43 h 46"/>
                <a:gd name="T16" fmla="*/ 0 w 65"/>
                <a:gd name="T17" fmla="*/ 46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46"/>
                <a:gd name="T29" fmla="*/ 65 w 6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46">
                  <a:moveTo>
                    <a:pt x="65" y="0"/>
                  </a:moveTo>
                  <a:lnTo>
                    <a:pt x="60" y="8"/>
                  </a:lnTo>
                  <a:lnTo>
                    <a:pt x="55" y="16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0" y="33"/>
                  </a:lnTo>
                  <a:lnTo>
                    <a:pt x="23" y="38"/>
                  </a:lnTo>
                  <a:lnTo>
                    <a:pt x="10" y="43"/>
                  </a:lnTo>
                  <a:lnTo>
                    <a:pt x="0" y="4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3" name="Freeform 1079"/>
            <p:cNvSpPr>
              <a:spLocks noChangeAspect="1"/>
            </p:cNvSpPr>
            <p:nvPr/>
          </p:nvSpPr>
          <p:spPr bwMode="auto">
            <a:xfrm>
              <a:off x="2414" y="2006"/>
              <a:ext cx="36" cy="76"/>
            </a:xfrm>
            <a:custGeom>
              <a:avLst/>
              <a:gdLst>
                <a:gd name="T0" fmla="*/ 36 w 36"/>
                <a:gd name="T1" fmla="*/ 76 h 76"/>
                <a:gd name="T2" fmla="*/ 33 w 36"/>
                <a:gd name="T3" fmla="*/ 63 h 76"/>
                <a:gd name="T4" fmla="*/ 31 w 36"/>
                <a:gd name="T5" fmla="*/ 51 h 76"/>
                <a:gd name="T6" fmla="*/ 26 w 36"/>
                <a:gd name="T7" fmla="*/ 40 h 76"/>
                <a:gd name="T8" fmla="*/ 23 w 36"/>
                <a:gd name="T9" fmla="*/ 30 h 76"/>
                <a:gd name="T10" fmla="*/ 18 w 36"/>
                <a:gd name="T11" fmla="*/ 20 h 76"/>
                <a:gd name="T12" fmla="*/ 13 w 36"/>
                <a:gd name="T13" fmla="*/ 13 h 76"/>
                <a:gd name="T14" fmla="*/ 8 w 36"/>
                <a:gd name="T15" fmla="*/ 5 h 76"/>
                <a:gd name="T16" fmla="*/ 0 w 36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6"/>
                <a:gd name="T29" fmla="*/ 36 w 36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6">
                  <a:moveTo>
                    <a:pt x="36" y="76"/>
                  </a:moveTo>
                  <a:lnTo>
                    <a:pt x="33" y="63"/>
                  </a:lnTo>
                  <a:lnTo>
                    <a:pt x="31" y="51"/>
                  </a:lnTo>
                  <a:lnTo>
                    <a:pt x="26" y="40"/>
                  </a:lnTo>
                  <a:lnTo>
                    <a:pt x="23" y="30"/>
                  </a:lnTo>
                  <a:lnTo>
                    <a:pt x="18" y="20"/>
                  </a:lnTo>
                  <a:lnTo>
                    <a:pt x="13" y="13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4" name="Freeform 1080"/>
            <p:cNvSpPr>
              <a:spLocks noChangeAspect="1"/>
            </p:cNvSpPr>
            <p:nvPr/>
          </p:nvSpPr>
          <p:spPr bwMode="auto">
            <a:xfrm>
              <a:off x="1282" y="1687"/>
              <a:ext cx="1277" cy="405"/>
            </a:xfrm>
            <a:custGeom>
              <a:avLst/>
              <a:gdLst>
                <a:gd name="T0" fmla="*/ 1274 w 1277"/>
                <a:gd name="T1" fmla="*/ 402 h 405"/>
                <a:gd name="T2" fmla="*/ 1256 w 1277"/>
                <a:gd name="T3" fmla="*/ 392 h 405"/>
                <a:gd name="T4" fmla="*/ 1231 w 1277"/>
                <a:gd name="T5" fmla="*/ 380 h 405"/>
                <a:gd name="T6" fmla="*/ 1203 w 1277"/>
                <a:gd name="T7" fmla="*/ 362 h 405"/>
                <a:gd name="T8" fmla="*/ 1165 w 1277"/>
                <a:gd name="T9" fmla="*/ 339 h 405"/>
                <a:gd name="T10" fmla="*/ 1112 w 1277"/>
                <a:gd name="T11" fmla="*/ 306 h 405"/>
                <a:gd name="T12" fmla="*/ 1059 w 1277"/>
                <a:gd name="T13" fmla="*/ 273 h 405"/>
                <a:gd name="T14" fmla="*/ 1021 w 1277"/>
                <a:gd name="T15" fmla="*/ 251 h 405"/>
                <a:gd name="T16" fmla="*/ 1009 w 1277"/>
                <a:gd name="T17" fmla="*/ 246 h 405"/>
                <a:gd name="T18" fmla="*/ 1001 w 1277"/>
                <a:gd name="T19" fmla="*/ 243 h 405"/>
                <a:gd name="T20" fmla="*/ 993 w 1277"/>
                <a:gd name="T21" fmla="*/ 240 h 405"/>
                <a:gd name="T22" fmla="*/ 988 w 1277"/>
                <a:gd name="T23" fmla="*/ 240 h 405"/>
                <a:gd name="T24" fmla="*/ 966 w 1277"/>
                <a:gd name="T25" fmla="*/ 243 h 405"/>
                <a:gd name="T26" fmla="*/ 938 w 1277"/>
                <a:gd name="T27" fmla="*/ 243 h 405"/>
                <a:gd name="T28" fmla="*/ 925 w 1277"/>
                <a:gd name="T29" fmla="*/ 243 h 405"/>
                <a:gd name="T30" fmla="*/ 912 w 1277"/>
                <a:gd name="T31" fmla="*/ 235 h 405"/>
                <a:gd name="T32" fmla="*/ 897 w 1277"/>
                <a:gd name="T33" fmla="*/ 223 h 405"/>
                <a:gd name="T34" fmla="*/ 872 w 1277"/>
                <a:gd name="T35" fmla="*/ 208 h 405"/>
                <a:gd name="T36" fmla="*/ 839 w 1277"/>
                <a:gd name="T37" fmla="*/ 190 h 405"/>
                <a:gd name="T38" fmla="*/ 809 w 1277"/>
                <a:gd name="T39" fmla="*/ 170 h 405"/>
                <a:gd name="T40" fmla="*/ 789 w 1277"/>
                <a:gd name="T41" fmla="*/ 159 h 405"/>
                <a:gd name="T42" fmla="*/ 781 w 1277"/>
                <a:gd name="T43" fmla="*/ 154 h 405"/>
                <a:gd name="T44" fmla="*/ 771 w 1277"/>
                <a:gd name="T45" fmla="*/ 152 h 405"/>
                <a:gd name="T46" fmla="*/ 761 w 1277"/>
                <a:gd name="T47" fmla="*/ 149 h 405"/>
                <a:gd name="T48" fmla="*/ 751 w 1277"/>
                <a:gd name="T49" fmla="*/ 149 h 405"/>
                <a:gd name="T50" fmla="*/ 743 w 1277"/>
                <a:gd name="T51" fmla="*/ 149 h 405"/>
                <a:gd name="T52" fmla="*/ 735 w 1277"/>
                <a:gd name="T53" fmla="*/ 149 h 405"/>
                <a:gd name="T54" fmla="*/ 725 w 1277"/>
                <a:gd name="T55" fmla="*/ 149 h 405"/>
                <a:gd name="T56" fmla="*/ 708 w 1277"/>
                <a:gd name="T57" fmla="*/ 147 h 405"/>
                <a:gd name="T58" fmla="*/ 685 w 1277"/>
                <a:gd name="T59" fmla="*/ 147 h 405"/>
                <a:gd name="T60" fmla="*/ 660 w 1277"/>
                <a:gd name="T61" fmla="*/ 144 h 405"/>
                <a:gd name="T62" fmla="*/ 637 w 1277"/>
                <a:gd name="T63" fmla="*/ 139 h 405"/>
                <a:gd name="T64" fmla="*/ 339 w 1277"/>
                <a:gd name="T65" fmla="*/ 134 h 405"/>
                <a:gd name="T66" fmla="*/ 308 w 1277"/>
                <a:gd name="T67" fmla="*/ 132 h 405"/>
                <a:gd name="T68" fmla="*/ 278 w 1277"/>
                <a:gd name="T69" fmla="*/ 134 h 405"/>
                <a:gd name="T70" fmla="*/ 253 w 1277"/>
                <a:gd name="T71" fmla="*/ 139 h 405"/>
                <a:gd name="T72" fmla="*/ 225 w 1277"/>
                <a:gd name="T73" fmla="*/ 144 h 405"/>
                <a:gd name="T74" fmla="*/ 189 w 1277"/>
                <a:gd name="T75" fmla="*/ 152 h 405"/>
                <a:gd name="T76" fmla="*/ 159 w 1277"/>
                <a:gd name="T77" fmla="*/ 144 h 405"/>
                <a:gd name="T78" fmla="*/ 136 w 1277"/>
                <a:gd name="T79" fmla="*/ 127 h 405"/>
                <a:gd name="T80" fmla="*/ 119 w 1277"/>
                <a:gd name="T81" fmla="*/ 96 h 405"/>
                <a:gd name="T82" fmla="*/ 116 w 1277"/>
                <a:gd name="T83" fmla="*/ 94 h 405"/>
                <a:gd name="T84" fmla="*/ 111 w 1277"/>
                <a:gd name="T85" fmla="*/ 91 h 405"/>
                <a:gd name="T86" fmla="*/ 108 w 1277"/>
                <a:gd name="T87" fmla="*/ 89 h 405"/>
                <a:gd name="T88" fmla="*/ 106 w 1277"/>
                <a:gd name="T89" fmla="*/ 84 h 405"/>
                <a:gd name="T90" fmla="*/ 65 w 1277"/>
                <a:gd name="T91" fmla="*/ 56 h 405"/>
                <a:gd name="T92" fmla="*/ 33 w 1277"/>
                <a:gd name="T93" fmla="*/ 43 h 405"/>
                <a:gd name="T94" fmla="*/ 10 w 1277"/>
                <a:gd name="T95" fmla="*/ 30 h 405"/>
                <a:gd name="T96" fmla="*/ 2 w 1277"/>
                <a:gd name="T97" fmla="*/ 18 h 405"/>
                <a:gd name="T98" fmla="*/ 0 w 1277"/>
                <a:gd name="T99" fmla="*/ 0 h 4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77"/>
                <a:gd name="T151" fmla="*/ 0 h 405"/>
                <a:gd name="T152" fmla="*/ 1277 w 1277"/>
                <a:gd name="T153" fmla="*/ 405 h 4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77" h="405">
                  <a:moveTo>
                    <a:pt x="1277" y="405"/>
                  </a:moveTo>
                  <a:lnTo>
                    <a:pt x="1274" y="402"/>
                  </a:lnTo>
                  <a:lnTo>
                    <a:pt x="1266" y="397"/>
                  </a:lnTo>
                  <a:lnTo>
                    <a:pt x="1256" y="392"/>
                  </a:lnTo>
                  <a:lnTo>
                    <a:pt x="1246" y="387"/>
                  </a:lnTo>
                  <a:lnTo>
                    <a:pt x="1231" y="380"/>
                  </a:lnTo>
                  <a:lnTo>
                    <a:pt x="1218" y="372"/>
                  </a:lnTo>
                  <a:lnTo>
                    <a:pt x="1203" y="362"/>
                  </a:lnTo>
                  <a:lnTo>
                    <a:pt x="1191" y="354"/>
                  </a:lnTo>
                  <a:lnTo>
                    <a:pt x="1165" y="339"/>
                  </a:lnTo>
                  <a:lnTo>
                    <a:pt x="1140" y="321"/>
                  </a:lnTo>
                  <a:lnTo>
                    <a:pt x="1112" y="306"/>
                  </a:lnTo>
                  <a:lnTo>
                    <a:pt x="1084" y="289"/>
                  </a:lnTo>
                  <a:lnTo>
                    <a:pt x="1059" y="273"/>
                  </a:lnTo>
                  <a:lnTo>
                    <a:pt x="1036" y="261"/>
                  </a:lnTo>
                  <a:lnTo>
                    <a:pt x="1021" y="251"/>
                  </a:lnTo>
                  <a:lnTo>
                    <a:pt x="1011" y="246"/>
                  </a:lnTo>
                  <a:lnTo>
                    <a:pt x="1009" y="246"/>
                  </a:lnTo>
                  <a:lnTo>
                    <a:pt x="1006" y="243"/>
                  </a:lnTo>
                  <a:lnTo>
                    <a:pt x="1001" y="243"/>
                  </a:lnTo>
                  <a:lnTo>
                    <a:pt x="998" y="240"/>
                  </a:lnTo>
                  <a:lnTo>
                    <a:pt x="993" y="240"/>
                  </a:lnTo>
                  <a:lnTo>
                    <a:pt x="991" y="240"/>
                  </a:lnTo>
                  <a:lnTo>
                    <a:pt x="988" y="240"/>
                  </a:lnTo>
                  <a:lnTo>
                    <a:pt x="966" y="243"/>
                  </a:lnTo>
                  <a:lnTo>
                    <a:pt x="950" y="243"/>
                  </a:lnTo>
                  <a:lnTo>
                    <a:pt x="938" y="243"/>
                  </a:lnTo>
                  <a:lnTo>
                    <a:pt x="930" y="243"/>
                  </a:lnTo>
                  <a:lnTo>
                    <a:pt x="925" y="243"/>
                  </a:lnTo>
                  <a:lnTo>
                    <a:pt x="920" y="240"/>
                  </a:lnTo>
                  <a:lnTo>
                    <a:pt x="912" y="235"/>
                  </a:lnTo>
                  <a:lnTo>
                    <a:pt x="905" y="230"/>
                  </a:lnTo>
                  <a:lnTo>
                    <a:pt x="897" y="223"/>
                  </a:lnTo>
                  <a:lnTo>
                    <a:pt x="885" y="215"/>
                  </a:lnTo>
                  <a:lnTo>
                    <a:pt x="872" y="208"/>
                  </a:lnTo>
                  <a:lnTo>
                    <a:pt x="857" y="197"/>
                  </a:lnTo>
                  <a:lnTo>
                    <a:pt x="839" y="190"/>
                  </a:lnTo>
                  <a:lnTo>
                    <a:pt x="824" y="180"/>
                  </a:lnTo>
                  <a:lnTo>
                    <a:pt x="809" y="170"/>
                  </a:lnTo>
                  <a:lnTo>
                    <a:pt x="794" y="162"/>
                  </a:lnTo>
                  <a:lnTo>
                    <a:pt x="789" y="159"/>
                  </a:lnTo>
                  <a:lnTo>
                    <a:pt x="784" y="157"/>
                  </a:lnTo>
                  <a:lnTo>
                    <a:pt x="781" y="154"/>
                  </a:lnTo>
                  <a:lnTo>
                    <a:pt x="776" y="152"/>
                  </a:lnTo>
                  <a:lnTo>
                    <a:pt x="771" y="152"/>
                  </a:lnTo>
                  <a:lnTo>
                    <a:pt x="766" y="149"/>
                  </a:lnTo>
                  <a:lnTo>
                    <a:pt x="761" y="149"/>
                  </a:lnTo>
                  <a:lnTo>
                    <a:pt x="756" y="149"/>
                  </a:lnTo>
                  <a:lnTo>
                    <a:pt x="751" y="149"/>
                  </a:lnTo>
                  <a:lnTo>
                    <a:pt x="746" y="149"/>
                  </a:lnTo>
                  <a:lnTo>
                    <a:pt x="743" y="149"/>
                  </a:lnTo>
                  <a:lnTo>
                    <a:pt x="738" y="149"/>
                  </a:lnTo>
                  <a:lnTo>
                    <a:pt x="735" y="149"/>
                  </a:lnTo>
                  <a:lnTo>
                    <a:pt x="730" y="149"/>
                  </a:lnTo>
                  <a:lnTo>
                    <a:pt x="725" y="149"/>
                  </a:lnTo>
                  <a:lnTo>
                    <a:pt x="720" y="149"/>
                  </a:lnTo>
                  <a:lnTo>
                    <a:pt x="708" y="147"/>
                  </a:lnTo>
                  <a:lnTo>
                    <a:pt x="698" y="147"/>
                  </a:lnTo>
                  <a:lnTo>
                    <a:pt x="685" y="147"/>
                  </a:lnTo>
                  <a:lnTo>
                    <a:pt x="672" y="144"/>
                  </a:lnTo>
                  <a:lnTo>
                    <a:pt x="660" y="144"/>
                  </a:lnTo>
                  <a:lnTo>
                    <a:pt x="647" y="142"/>
                  </a:lnTo>
                  <a:lnTo>
                    <a:pt x="637" y="139"/>
                  </a:lnTo>
                  <a:lnTo>
                    <a:pt x="624" y="137"/>
                  </a:lnTo>
                  <a:lnTo>
                    <a:pt x="339" y="134"/>
                  </a:lnTo>
                  <a:lnTo>
                    <a:pt x="323" y="132"/>
                  </a:lnTo>
                  <a:lnTo>
                    <a:pt x="308" y="132"/>
                  </a:lnTo>
                  <a:lnTo>
                    <a:pt x="293" y="132"/>
                  </a:lnTo>
                  <a:lnTo>
                    <a:pt x="278" y="134"/>
                  </a:lnTo>
                  <a:lnTo>
                    <a:pt x="265" y="137"/>
                  </a:lnTo>
                  <a:lnTo>
                    <a:pt x="253" y="139"/>
                  </a:lnTo>
                  <a:lnTo>
                    <a:pt x="237" y="142"/>
                  </a:lnTo>
                  <a:lnTo>
                    <a:pt x="225" y="144"/>
                  </a:lnTo>
                  <a:lnTo>
                    <a:pt x="207" y="149"/>
                  </a:lnTo>
                  <a:lnTo>
                    <a:pt x="189" y="152"/>
                  </a:lnTo>
                  <a:lnTo>
                    <a:pt x="174" y="149"/>
                  </a:lnTo>
                  <a:lnTo>
                    <a:pt x="159" y="144"/>
                  </a:lnTo>
                  <a:lnTo>
                    <a:pt x="146" y="137"/>
                  </a:lnTo>
                  <a:lnTo>
                    <a:pt x="136" y="127"/>
                  </a:lnTo>
                  <a:lnTo>
                    <a:pt x="126" y="111"/>
                  </a:lnTo>
                  <a:lnTo>
                    <a:pt x="119" y="96"/>
                  </a:lnTo>
                  <a:lnTo>
                    <a:pt x="116" y="94"/>
                  </a:lnTo>
                  <a:lnTo>
                    <a:pt x="114" y="91"/>
                  </a:lnTo>
                  <a:lnTo>
                    <a:pt x="111" y="91"/>
                  </a:lnTo>
                  <a:lnTo>
                    <a:pt x="111" y="89"/>
                  </a:lnTo>
                  <a:lnTo>
                    <a:pt x="108" y="89"/>
                  </a:lnTo>
                  <a:lnTo>
                    <a:pt x="108" y="86"/>
                  </a:lnTo>
                  <a:lnTo>
                    <a:pt x="106" y="84"/>
                  </a:lnTo>
                  <a:lnTo>
                    <a:pt x="86" y="66"/>
                  </a:lnTo>
                  <a:lnTo>
                    <a:pt x="65" y="56"/>
                  </a:lnTo>
                  <a:lnTo>
                    <a:pt x="48" y="48"/>
                  </a:lnTo>
                  <a:lnTo>
                    <a:pt x="33" y="43"/>
                  </a:lnTo>
                  <a:lnTo>
                    <a:pt x="20" y="38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5" name="Freeform 1081"/>
            <p:cNvSpPr>
              <a:spLocks noChangeAspect="1"/>
            </p:cNvSpPr>
            <p:nvPr/>
          </p:nvSpPr>
          <p:spPr bwMode="auto">
            <a:xfrm>
              <a:off x="1476" y="1677"/>
              <a:ext cx="213" cy="597"/>
            </a:xfrm>
            <a:custGeom>
              <a:avLst/>
              <a:gdLst>
                <a:gd name="T0" fmla="*/ 61 w 213"/>
                <a:gd name="T1" fmla="*/ 582 h 597"/>
                <a:gd name="T2" fmla="*/ 46 w 213"/>
                <a:gd name="T3" fmla="*/ 519 h 597"/>
                <a:gd name="T4" fmla="*/ 26 w 213"/>
                <a:gd name="T5" fmla="*/ 433 h 597"/>
                <a:gd name="T6" fmla="*/ 8 w 213"/>
                <a:gd name="T7" fmla="*/ 359 h 597"/>
                <a:gd name="T8" fmla="*/ 3 w 213"/>
                <a:gd name="T9" fmla="*/ 331 h 597"/>
                <a:gd name="T10" fmla="*/ 0 w 213"/>
                <a:gd name="T11" fmla="*/ 316 h 597"/>
                <a:gd name="T12" fmla="*/ 0 w 213"/>
                <a:gd name="T13" fmla="*/ 304 h 597"/>
                <a:gd name="T14" fmla="*/ 3 w 213"/>
                <a:gd name="T15" fmla="*/ 291 h 597"/>
                <a:gd name="T16" fmla="*/ 8 w 213"/>
                <a:gd name="T17" fmla="*/ 283 h 597"/>
                <a:gd name="T18" fmla="*/ 11 w 213"/>
                <a:gd name="T19" fmla="*/ 278 h 597"/>
                <a:gd name="T20" fmla="*/ 11 w 213"/>
                <a:gd name="T21" fmla="*/ 273 h 597"/>
                <a:gd name="T22" fmla="*/ 13 w 213"/>
                <a:gd name="T23" fmla="*/ 266 h 597"/>
                <a:gd name="T24" fmla="*/ 16 w 213"/>
                <a:gd name="T25" fmla="*/ 261 h 597"/>
                <a:gd name="T26" fmla="*/ 16 w 213"/>
                <a:gd name="T27" fmla="*/ 253 h 597"/>
                <a:gd name="T28" fmla="*/ 18 w 213"/>
                <a:gd name="T29" fmla="*/ 248 h 597"/>
                <a:gd name="T30" fmla="*/ 21 w 213"/>
                <a:gd name="T31" fmla="*/ 243 h 597"/>
                <a:gd name="T32" fmla="*/ 21 w 213"/>
                <a:gd name="T33" fmla="*/ 238 h 597"/>
                <a:gd name="T34" fmla="*/ 23 w 213"/>
                <a:gd name="T35" fmla="*/ 230 h 597"/>
                <a:gd name="T36" fmla="*/ 26 w 213"/>
                <a:gd name="T37" fmla="*/ 223 h 597"/>
                <a:gd name="T38" fmla="*/ 28 w 213"/>
                <a:gd name="T39" fmla="*/ 215 h 597"/>
                <a:gd name="T40" fmla="*/ 33 w 213"/>
                <a:gd name="T41" fmla="*/ 210 h 597"/>
                <a:gd name="T42" fmla="*/ 41 w 213"/>
                <a:gd name="T43" fmla="*/ 202 h 597"/>
                <a:gd name="T44" fmla="*/ 48 w 213"/>
                <a:gd name="T45" fmla="*/ 195 h 597"/>
                <a:gd name="T46" fmla="*/ 56 w 213"/>
                <a:gd name="T47" fmla="*/ 187 h 597"/>
                <a:gd name="T48" fmla="*/ 56 w 213"/>
                <a:gd name="T49" fmla="*/ 180 h 597"/>
                <a:gd name="T50" fmla="*/ 59 w 213"/>
                <a:gd name="T51" fmla="*/ 177 h 597"/>
                <a:gd name="T52" fmla="*/ 61 w 213"/>
                <a:gd name="T53" fmla="*/ 177 h 597"/>
                <a:gd name="T54" fmla="*/ 66 w 213"/>
                <a:gd name="T55" fmla="*/ 175 h 597"/>
                <a:gd name="T56" fmla="*/ 76 w 213"/>
                <a:gd name="T57" fmla="*/ 172 h 597"/>
                <a:gd name="T58" fmla="*/ 94 w 213"/>
                <a:gd name="T59" fmla="*/ 159 h 597"/>
                <a:gd name="T60" fmla="*/ 112 w 213"/>
                <a:gd name="T61" fmla="*/ 139 h 597"/>
                <a:gd name="T62" fmla="*/ 129 w 213"/>
                <a:gd name="T63" fmla="*/ 116 h 597"/>
                <a:gd name="T64" fmla="*/ 139 w 213"/>
                <a:gd name="T65" fmla="*/ 101 h 597"/>
                <a:gd name="T66" fmla="*/ 142 w 213"/>
                <a:gd name="T67" fmla="*/ 96 h 597"/>
                <a:gd name="T68" fmla="*/ 147 w 213"/>
                <a:gd name="T69" fmla="*/ 94 h 597"/>
                <a:gd name="T70" fmla="*/ 150 w 213"/>
                <a:gd name="T71" fmla="*/ 91 h 597"/>
                <a:gd name="T72" fmla="*/ 155 w 213"/>
                <a:gd name="T73" fmla="*/ 83 h 597"/>
                <a:gd name="T74" fmla="*/ 162 w 213"/>
                <a:gd name="T75" fmla="*/ 78 h 597"/>
                <a:gd name="T76" fmla="*/ 172 w 213"/>
                <a:gd name="T77" fmla="*/ 71 h 597"/>
                <a:gd name="T78" fmla="*/ 180 w 213"/>
                <a:gd name="T79" fmla="*/ 63 h 597"/>
                <a:gd name="T80" fmla="*/ 190 w 213"/>
                <a:gd name="T81" fmla="*/ 50 h 597"/>
                <a:gd name="T82" fmla="*/ 200 w 213"/>
                <a:gd name="T83" fmla="*/ 30 h 597"/>
                <a:gd name="T84" fmla="*/ 208 w 213"/>
                <a:gd name="T85" fmla="*/ 15 h 597"/>
                <a:gd name="T86" fmla="*/ 213 w 213"/>
                <a:gd name="T87" fmla="*/ 2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3"/>
                <a:gd name="T133" fmla="*/ 0 h 597"/>
                <a:gd name="T134" fmla="*/ 213 w 213"/>
                <a:gd name="T135" fmla="*/ 597 h 59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3" h="597">
                  <a:moveTo>
                    <a:pt x="64" y="597"/>
                  </a:moveTo>
                  <a:lnTo>
                    <a:pt x="61" y="582"/>
                  </a:lnTo>
                  <a:lnTo>
                    <a:pt x="54" y="554"/>
                  </a:lnTo>
                  <a:lnTo>
                    <a:pt x="46" y="519"/>
                  </a:lnTo>
                  <a:lnTo>
                    <a:pt x="36" y="476"/>
                  </a:lnTo>
                  <a:lnTo>
                    <a:pt x="26" y="433"/>
                  </a:lnTo>
                  <a:lnTo>
                    <a:pt x="16" y="395"/>
                  </a:lnTo>
                  <a:lnTo>
                    <a:pt x="8" y="359"/>
                  </a:lnTo>
                  <a:lnTo>
                    <a:pt x="5" y="339"/>
                  </a:lnTo>
                  <a:lnTo>
                    <a:pt x="3" y="331"/>
                  </a:lnTo>
                  <a:lnTo>
                    <a:pt x="0" y="324"/>
                  </a:lnTo>
                  <a:lnTo>
                    <a:pt x="0" y="316"/>
                  </a:lnTo>
                  <a:lnTo>
                    <a:pt x="0" y="311"/>
                  </a:lnTo>
                  <a:lnTo>
                    <a:pt x="0" y="304"/>
                  </a:lnTo>
                  <a:lnTo>
                    <a:pt x="3" y="296"/>
                  </a:lnTo>
                  <a:lnTo>
                    <a:pt x="3" y="291"/>
                  </a:lnTo>
                  <a:lnTo>
                    <a:pt x="5" y="286"/>
                  </a:lnTo>
                  <a:lnTo>
                    <a:pt x="8" y="283"/>
                  </a:lnTo>
                  <a:lnTo>
                    <a:pt x="8" y="281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1" y="273"/>
                  </a:lnTo>
                  <a:lnTo>
                    <a:pt x="13" y="268"/>
                  </a:lnTo>
                  <a:lnTo>
                    <a:pt x="13" y="266"/>
                  </a:lnTo>
                  <a:lnTo>
                    <a:pt x="13" y="263"/>
                  </a:lnTo>
                  <a:lnTo>
                    <a:pt x="16" y="261"/>
                  </a:lnTo>
                  <a:lnTo>
                    <a:pt x="16" y="258"/>
                  </a:lnTo>
                  <a:lnTo>
                    <a:pt x="16" y="253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8" y="245"/>
                  </a:lnTo>
                  <a:lnTo>
                    <a:pt x="21" y="243"/>
                  </a:lnTo>
                  <a:lnTo>
                    <a:pt x="21" y="240"/>
                  </a:lnTo>
                  <a:lnTo>
                    <a:pt x="21" y="238"/>
                  </a:lnTo>
                  <a:lnTo>
                    <a:pt x="23" y="233"/>
                  </a:lnTo>
                  <a:lnTo>
                    <a:pt x="23" y="230"/>
                  </a:lnTo>
                  <a:lnTo>
                    <a:pt x="23" y="225"/>
                  </a:lnTo>
                  <a:lnTo>
                    <a:pt x="26" y="223"/>
                  </a:lnTo>
                  <a:lnTo>
                    <a:pt x="26" y="220"/>
                  </a:lnTo>
                  <a:lnTo>
                    <a:pt x="28" y="215"/>
                  </a:lnTo>
                  <a:lnTo>
                    <a:pt x="31" y="212"/>
                  </a:lnTo>
                  <a:lnTo>
                    <a:pt x="33" y="210"/>
                  </a:lnTo>
                  <a:lnTo>
                    <a:pt x="38" y="205"/>
                  </a:lnTo>
                  <a:lnTo>
                    <a:pt x="41" y="202"/>
                  </a:lnTo>
                  <a:lnTo>
                    <a:pt x="46" y="197"/>
                  </a:lnTo>
                  <a:lnTo>
                    <a:pt x="48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6" y="182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61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72"/>
                  </a:lnTo>
                  <a:lnTo>
                    <a:pt x="84" y="167"/>
                  </a:lnTo>
                  <a:lnTo>
                    <a:pt x="94" y="159"/>
                  </a:lnTo>
                  <a:lnTo>
                    <a:pt x="104" y="149"/>
                  </a:lnTo>
                  <a:lnTo>
                    <a:pt x="112" y="139"/>
                  </a:lnTo>
                  <a:lnTo>
                    <a:pt x="122" y="129"/>
                  </a:lnTo>
                  <a:lnTo>
                    <a:pt x="129" y="116"/>
                  </a:lnTo>
                  <a:lnTo>
                    <a:pt x="137" y="104"/>
                  </a:lnTo>
                  <a:lnTo>
                    <a:pt x="139" y="101"/>
                  </a:lnTo>
                  <a:lnTo>
                    <a:pt x="139" y="99"/>
                  </a:lnTo>
                  <a:lnTo>
                    <a:pt x="142" y="96"/>
                  </a:lnTo>
                  <a:lnTo>
                    <a:pt x="145" y="96"/>
                  </a:lnTo>
                  <a:lnTo>
                    <a:pt x="147" y="94"/>
                  </a:lnTo>
                  <a:lnTo>
                    <a:pt x="150" y="91"/>
                  </a:lnTo>
                  <a:lnTo>
                    <a:pt x="152" y="88"/>
                  </a:lnTo>
                  <a:lnTo>
                    <a:pt x="155" y="83"/>
                  </a:lnTo>
                  <a:lnTo>
                    <a:pt x="160" y="81"/>
                  </a:lnTo>
                  <a:lnTo>
                    <a:pt x="162" y="78"/>
                  </a:lnTo>
                  <a:lnTo>
                    <a:pt x="167" y="73"/>
                  </a:lnTo>
                  <a:lnTo>
                    <a:pt x="172" y="71"/>
                  </a:lnTo>
                  <a:lnTo>
                    <a:pt x="177" y="66"/>
                  </a:lnTo>
                  <a:lnTo>
                    <a:pt x="180" y="63"/>
                  </a:lnTo>
                  <a:lnTo>
                    <a:pt x="182" y="61"/>
                  </a:lnTo>
                  <a:lnTo>
                    <a:pt x="190" y="50"/>
                  </a:lnTo>
                  <a:lnTo>
                    <a:pt x="195" y="40"/>
                  </a:lnTo>
                  <a:lnTo>
                    <a:pt x="200" y="30"/>
                  </a:lnTo>
                  <a:lnTo>
                    <a:pt x="205" y="23"/>
                  </a:lnTo>
                  <a:lnTo>
                    <a:pt x="208" y="15"/>
                  </a:lnTo>
                  <a:lnTo>
                    <a:pt x="210" y="7"/>
                  </a:lnTo>
                  <a:lnTo>
                    <a:pt x="213" y="2"/>
                  </a:lnTo>
                  <a:lnTo>
                    <a:pt x="213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6" name="Freeform 1082"/>
            <p:cNvSpPr>
              <a:spLocks noChangeAspect="1"/>
            </p:cNvSpPr>
            <p:nvPr/>
          </p:nvSpPr>
          <p:spPr bwMode="auto">
            <a:xfrm>
              <a:off x="1643" y="1753"/>
              <a:ext cx="301" cy="73"/>
            </a:xfrm>
            <a:custGeom>
              <a:avLst/>
              <a:gdLst>
                <a:gd name="T0" fmla="*/ 0 w 301"/>
                <a:gd name="T1" fmla="*/ 0 h 73"/>
                <a:gd name="T2" fmla="*/ 0 w 301"/>
                <a:gd name="T3" fmla="*/ 0 h 73"/>
                <a:gd name="T4" fmla="*/ 0 w 301"/>
                <a:gd name="T5" fmla="*/ 0 h 73"/>
                <a:gd name="T6" fmla="*/ 3 w 301"/>
                <a:gd name="T7" fmla="*/ 0 h 73"/>
                <a:gd name="T8" fmla="*/ 3 w 301"/>
                <a:gd name="T9" fmla="*/ 0 h 73"/>
                <a:gd name="T10" fmla="*/ 5 w 301"/>
                <a:gd name="T11" fmla="*/ 0 h 73"/>
                <a:gd name="T12" fmla="*/ 5 w 301"/>
                <a:gd name="T13" fmla="*/ 0 h 73"/>
                <a:gd name="T14" fmla="*/ 8 w 301"/>
                <a:gd name="T15" fmla="*/ 0 h 73"/>
                <a:gd name="T16" fmla="*/ 8 w 301"/>
                <a:gd name="T17" fmla="*/ 0 h 73"/>
                <a:gd name="T18" fmla="*/ 13 w 301"/>
                <a:gd name="T19" fmla="*/ 0 h 73"/>
                <a:gd name="T20" fmla="*/ 15 w 301"/>
                <a:gd name="T21" fmla="*/ 2 h 73"/>
                <a:gd name="T22" fmla="*/ 21 w 301"/>
                <a:gd name="T23" fmla="*/ 2 h 73"/>
                <a:gd name="T24" fmla="*/ 28 w 301"/>
                <a:gd name="T25" fmla="*/ 5 h 73"/>
                <a:gd name="T26" fmla="*/ 33 w 301"/>
                <a:gd name="T27" fmla="*/ 7 h 73"/>
                <a:gd name="T28" fmla="*/ 41 w 301"/>
                <a:gd name="T29" fmla="*/ 10 h 73"/>
                <a:gd name="T30" fmla="*/ 48 w 301"/>
                <a:gd name="T31" fmla="*/ 15 h 73"/>
                <a:gd name="T32" fmla="*/ 56 w 301"/>
                <a:gd name="T33" fmla="*/ 18 h 73"/>
                <a:gd name="T34" fmla="*/ 58 w 301"/>
                <a:gd name="T35" fmla="*/ 20 h 73"/>
                <a:gd name="T36" fmla="*/ 64 w 301"/>
                <a:gd name="T37" fmla="*/ 23 h 73"/>
                <a:gd name="T38" fmla="*/ 66 w 301"/>
                <a:gd name="T39" fmla="*/ 25 h 73"/>
                <a:gd name="T40" fmla="*/ 74 w 301"/>
                <a:gd name="T41" fmla="*/ 28 h 73"/>
                <a:gd name="T42" fmla="*/ 79 w 301"/>
                <a:gd name="T43" fmla="*/ 30 h 73"/>
                <a:gd name="T44" fmla="*/ 86 w 301"/>
                <a:gd name="T45" fmla="*/ 30 h 73"/>
                <a:gd name="T46" fmla="*/ 94 w 301"/>
                <a:gd name="T47" fmla="*/ 33 h 73"/>
                <a:gd name="T48" fmla="*/ 104 w 301"/>
                <a:gd name="T49" fmla="*/ 33 h 73"/>
                <a:gd name="T50" fmla="*/ 114 w 301"/>
                <a:gd name="T51" fmla="*/ 35 h 73"/>
                <a:gd name="T52" fmla="*/ 124 w 301"/>
                <a:gd name="T53" fmla="*/ 35 h 73"/>
                <a:gd name="T54" fmla="*/ 137 w 301"/>
                <a:gd name="T55" fmla="*/ 35 h 73"/>
                <a:gd name="T56" fmla="*/ 147 w 301"/>
                <a:gd name="T57" fmla="*/ 35 h 73"/>
                <a:gd name="T58" fmla="*/ 160 w 301"/>
                <a:gd name="T59" fmla="*/ 35 h 73"/>
                <a:gd name="T60" fmla="*/ 175 w 301"/>
                <a:gd name="T61" fmla="*/ 35 h 73"/>
                <a:gd name="T62" fmla="*/ 190 w 301"/>
                <a:gd name="T63" fmla="*/ 35 h 73"/>
                <a:gd name="T64" fmla="*/ 205 w 301"/>
                <a:gd name="T65" fmla="*/ 38 h 73"/>
                <a:gd name="T66" fmla="*/ 263 w 301"/>
                <a:gd name="T67" fmla="*/ 53 h 73"/>
                <a:gd name="T68" fmla="*/ 301 w 301"/>
                <a:gd name="T69" fmla="*/ 73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73"/>
                <a:gd name="T107" fmla="*/ 301 w 301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7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8" y="5"/>
                  </a:lnTo>
                  <a:lnTo>
                    <a:pt x="33" y="7"/>
                  </a:lnTo>
                  <a:lnTo>
                    <a:pt x="41" y="10"/>
                  </a:lnTo>
                  <a:lnTo>
                    <a:pt x="48" y="15"/>
                  </a:lnTo>
                  <a:lnTo>
                    <a:pt x="56" y="18"/>
                  </a:lnTo>
                  <a:lnTo>
                    <a:pt x="58" y="20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79" y="30"/>
                  </a:lnTo>
                  <a:lnTo>
                    <a:pt x="86" y="30"/>
                  </a:lnTo>
                  <a:lnTo>
                    <a:pt x="94" y="33"/>
                  </a:lnTo>
                  <a:lnTo>
                    <a:pt x="104" y="33"/>
                  </a:lnTo>
                  <a:lnTo>
                    <a:pt x="114" y="35"/>
                  </a:lnTo>
                  <a:lnTo>
                    <a:pt x="124" y="35"/>
                  </a:lnTo>
                  <a:lnTo>
                    <a:pt x="137" y="35"/>
                  </a:lnTo>
                  <a:lnTo>
                    <a:pt x="147" y="35"/>
                  </a:lnTo>
                  <a:lnTo>
                    <a:pt x="160" y="35"/>
                  </a:lnTo>
                  <a:lnTo>
                    <a:pt x="175" y="35"/>
                  </a:lnTo>
                  <a:lnTo>
                    <a:pt x="190" y="35"/>
                  </a:lnTo>
                  <a:lnTo>
                    <a:pt x="205" y="38"/>
                  </a:lnTo>
                  <a:lnTo>
                    <a:pt x="263" y="53"/>
                  </a:lnTo>
                  <a:lnTo>
                    <a:pt x="301" y="7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7" name="Freeform 1083"/>
            <p:cNvSpPr>
              <a:spLocks noChangeAspect="1"/>
            </p:cNvSpPr>
            <p:nvPr/>
          </p:nvSpPr>
          <p:spPr bwMode="auto">
            <a:xfrm>
              <a:off x="2442" y="1960"/>
              <a:ext cx="218" cy="221"/>
            </a:xfrm>
            <a:custGeom>
              <a:avLst/>
              <a:gdLst>
                <a:gd name="T0" fmla="*/ 0 w 218"/>
                <a:gd name="T1" fmla="*/ 221 h 221"/>
                <a:gd name="T2" fmla="*/ 3 w 218"/>
                <a:gd name="T3" fmla="*/ 203 h 221"/>
                <a:gd name="T4" fmla="*/ 5 w 218"/>
                <a:gd name="T5" fmla="*/ 188 h 221"/>
                <a:gd name="T6" fmla="*/ 5 w 218"/>
                <a:gd name="T7" fmla="*/ 170 h 221"/>
                <a:gd name="T8" fmla="*/ 8 w 218"/>
                <a:gd name="T9" fmla="*/ 155 h 221"/>
                <a:gd name="T10" fmla="*/ 8 w 218"/>
                <a:gd name="T11" fmla="*/ 142 h 221"/>
                <a:gd name="T12" fmla="*/ 8 w 218"/>
                <a:gd name="T13" fmla="*/ 132 h 221"/>
                <a:gd name="T14" fmla="*/ 8 w 218"/>
                <a:gd name="T15" fmla="*/ 124 h 221"/>
                <a:gd name="T16" fmla="*/ 8 w 218"/>
                <a:gd name="T17" fmla="*/ 122 h 221"/>
                <a:gd name="T18" fmla="*/ 10 w 218"/>
                <a:gd name="T19" fmla="*/ 122 h 221"/>
                <a:gd name="T20" fmla="*/ 10 w 218"/>
                <a:gd name="T21" fmla="*/ 119 h 221"/>
                <a:gd name="T22" fmla="*/ 13 w 218"/>
                <a:gd name="T23" fmla="*/ 117 h 221"/>
                <a:gd name="T24" fmla="*/ 15 w 218"/>
                <a:gd name="T25" fmla="*/ 117 h 221"/>
                <a:gd name="T26" fmla="*/ 18 w 218"/>
                <a:gd name="T27" fmla="*/ 114 h 221"/>
                <a:gd name="T28" fmla="*/ 20 w 218"/>
                <a:gd name="T29" fmla="*/ 112 h 221"/>
                <a:gd name="T30" fmla="*/ 23 w 218"/>
                <a:gd name="T31" fmla="*/ 112 h 221"/>
                <a:gd name="T32" fmla="*/ 23 w 218"/>
                <a:gd name="T33" fmla="*/ 109 h 221"/>
                <a:gd name="T34" fmla="*/ 26 w 218"/>
                <a:gd name="T35" fmla="*/ 102 h 221"/>
                <a:gd name="T36" fmla="*/ 26 w 218"/>
                <a:gd name="T37" fmla="*/ 97 h 221"/>
                <a:gd name="T38" fmla="*/ 28 w 218"/>
                <a:gd name="T39" fmla="*/ 91 h 221"/>
                <a:gd name="T40" fmla="*/ 28 w 218"/>
                <a:gd name="T41" fmla="*/ 86 h 221"/>
                <a:gd name="T42" fmla="*/ 31 w 218"/>
                <a:gd name="T43" fmla="*/ 84 h 221"/>
                <a:gd name="T44" fmla="*/ 33 w 218"/>
                <a:gd name="T45" fmla="*/ 81 h 221"/>
                <a:gd name="T46" fmla="*/ 36 w 218"/>
                <a:gd name="T47" fmla="*/ 76 h 221"/>
                <a:gd name="T48" fmla="*/ 38 w 218"/>
                <a:gd name="T49" fmla="*/ 74 h 221"/>
                <a:gd name="T50" fmla="*/ 48 w 218"/>
                <a:gd name="T51" fmla="*/ 66 h 221"/>
                <a:gd name="T52" fmla="*/ 58 w 218"/>
                <a:gd name="T53" fmla="*/ 59 h 221"/>
                <a:gd name="T54" fmla="*/ 69 w 218"/>
                <a:gd name="T55" fmla="*/ 51 h 221"/>
                <a:gd name="T56" fmla="*/ 79 w 218"/>
                <a:gd name="T57" fmla="*/ 43 h 221"/>
                <a:gd name="T58" fmla="*/ 89 w 218"/>
                <a:gd name="T59" fmla="*/ 36 h 221"/>
                <a:gd name="T60" fmla="*/ 99 w 218"/>
                <a:gd name="T61" fmla="*/ 28 h 221"/>
                <a:gd name="T62" fmla="*/ 109 w 218"/>
                <a:gd name="T63" fmla="*/ 21 h 221"/>
                <a:gd name="T64" fmla="*/ 119 w 218"/>
                <a:gd name="T65" fmla="*/ 13 h 221"/>
                <a:gd name="T66" fmla="*/ 165 w 218"/>
                <a:gd name="T67" fmla="*/ 16 h 221"/>
                <a:gd name="T68" fmla="*/ 165 w 218"/>
                <a:gd name="T69" fmla="*/ 0 h 221"/>
                <a:gd name="T70" fmla="*/ 218 w 218"/>
                <a:gd name="T71" fmla="*/ 16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8"/>
                <a:gd name="T109" fmla="*/ 0 h 221"/>
                <a:gd name="T110" fmla="*/ 218 w 218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8" h="221">
                  <a:moveTo>
                    <a:pt x="0" y="221"/>
                  </a:moveTo>
                  <a:lnTo>
                    <a:pt x="3" y="203"/>
                  </a:lnTo>
                  <a:lnTo>
                    <a:pt x="5" y="188"/>
                  </a:lnTo>
                  <a:lnTo>
                    <a:pt x="5" y="170"/>
                  </a:lnTo>
                  <a:lnTo>
                    <a:pt x="8" y="155"/>
                  </a:lnTo>
                  <a:lnTo>
                    <a:pt x="8" y="142"/>
                  </a:lnTo>
                  <a:lnTo>
                    <a:pt x="8" y="132"/>
                  </a:lnTo>
                  <a:lnTo>
                    <a:pt x="8" y="124"/>
                  </a:lnTo>
                  <a:lnTo>
                    <a:pt x="8" y="122"/>
                  </a:lnTo>
                  <a:lnTo>
                    <a:pt x="10" y="122"/>
                  </a:lnTo>
                  <a:lnTo>
                    <a:pt x="10" y="119"/>
                  </a:lnTo>
                  <a:lnTo>
                    <a:pt x="13" y="117"/>
                  </a:lnTo>
                  <a:lnTo>
                    <a:pt x="15" y="117"/>
                  </a:lnTo>
                  <a:lnTo>
                    <a:pt x="18" y="114"/>
                  </a:lnTo>
                  <a:lnTo>
                    <a:pt x="20" y="112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2"/>
                  </a:lnTo>
                  <a:lnTo>
                    <a:pt x="26" y="97"/>
                  </a:lnTo>
                  <a:lnTo>
                    <a:pt x="28" y="91"/>
                  </a:lnTo>
                  <a:lnTo>
                    <a:pt x="28" y="86"/>
                  </a:lnTo>
                  <a:lnTo>
                    <a:pt x="31" y="84"/>
                  </a:lnTo>
                  <a:lnTo>
                    <a:pt x="33" y="81"/>
                  </a:lnTo>
                  <a:lnTo>
                    <a:pt x="36" y="76"/>
                  </a:lnTo>
                  <a:lnTo>
                    <a:pt x="38" y="74"/>
                  </a:lnTo>
                  <a:lnTo>
                    <a:pt x="48" y="66"/>
                  </a:lnTo>
                  <a:lnTo>
                    <a:pt x="58" y="59"/>
                  </a:lnTo>
                  <a:lnTo>
                    <a:pt x="69" y="51"/>
                  </a:lnTo>
                  <a:lnTo>
                    <a:pt x="79" y="43"/>
                  </a:lnTo>
                  <a:lnTo>
                    <a:pt x="89" y="36"/>
                  </a:lnTo>
                  <a:lnTo>
                    <a:pt x="99" y="28"/>
                  </a:lnTo>
                  <a:lnTo>
                    <a:pt x="109" y="21"/>
                  </a:lnTo>
                  <a:lnTo>
                    <a:pt x="119" y="13"/>
                  </a:lnTo>
                  <a:lnTo>
                    <a:pt x="165" y="16"/>
                  </a:lnTo>
                  <a:lnTo>
                    <a:pt x="165" y="0"/>
                  </a:lnTo>
                  <a:lnTo>
                    <a:pt x="218" y="1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8" name="Freeform 1084"/>
            <p:cNvSpPr>
              <a:spLocks noChangeAspect="1"/>
            </p:cNvSpPr>
            <p:nvPr/>
          </p:nvSpPr>
          <p:spPr bwMode="auto">
            <a:xfrm>
              <a:off x="817" y="1993"/>
              <a:ext cx="1408" cy="377"/>
            </a:xfrm>
            <a:custGeom>
              <a:avLst/>
              <a:gdLst>
                <a:gd name="T0" fmla="*/ 1400 w 1408"/>
                <a:gd name="T1" fmla="*/ 317 h 377"/>
                <a:gd name="T2" fmla="*/ 1385 w 1408"/>
                <a:gd name="T3" fmla="*/ 319 h 377"/>
                <a:gd name="T4" fmla="*/ 1372 w 1408"/>
                <a:gd name="T5" fmla="*/ 327 h 377"/>
                <a:gd name="T6" fmla="*/ 1355 w 1408"/>
                <a:gd name="T7" fmla="*/ 327 h 377"/>
                <a:gd name="T8" fmla="*/ 1309 w 1408"/>
                <a:gd name="T9" fmla="*/ 307 h 377"/>
                <a:gd name="T10" fmla="*/ 1254 w 1408"/>
                <a:gd name="T11" fmla="*/ 276 h 377"/>
                <a:gd name="T12" fmla="*/ 1208 w 1408"/>
                <a:gd name="T13" fmla="*/ 253 h 377"/>
                <a:gd name="T14" fmla="*/ 1170 w 1408"/>
                <a:gd name="T15" fmla="*/ 236 h 377"/>
                <a:gd name="T16" fmla="*/ 1132 w 1408"/>
                <a:gd name="T17" fmla="*/ 231 h 377"/>
                <a:gd name="T18" fmla="*/ 1104 w 1408"/>
                <a:gd name="T19" fmla="*/ 231 h 377"/>
                <a:gd name="T20" fmla="*/ 1089 w 1408"/>
                <a:gd name="T21" fmla="*/ 226 h 377"/>
                <a:gd name="T22" fmla="*/ 1072 w 1408"/>
                <a:gd name="T23" fmla="*/ 208 h 377"/>
                <a:gd name="T24" fmla="*/ 1046 w 1408"/>
                <a:gd name="T25" fmla="*/ 195 h 377"/>
                <a:gd name="T26" fmla="*/ 1026 w 1408"/>
                <a:gd name="T27" fmla="*/ 193 h 377"/>
                <a:gd name="T28" fmla="*/ 1011 w 1408"/>
                <a:gd name="T29" fmla="*/ 188 h 377"/>
                <a:gd name="T30" fmla="*/ 996 w 1408"/>
                <a:gd name="T31" fmla="*/ 180 h 377"/>
                <a:gd name="T32" fmla="*/ 922 w 1408"/>
                <a:gd name="T33" fmla="*/ 114 h 377"/>
                <a:gd name="T34" fmla="*/ 915 w 1408"/>
                <a:gd name="T35" fmla="*/ 109 h 377"/>
                <a:gd name="T36" fmla="*/ 907 w 1408"/>
                <a:gd name="T37" fmla="*/ 102 h 377"/>
                <a:gd name="T38" fmla="*/ 902 w 1408"/>
                <a:gd name="T39" fmla="*/ 91 h 377"/>
                <a:gd name="T40" fmla="*/ 900 w 1408"/>
                <a:gd name="T41" fmla="*/ 84 h 377"/>
                <a:gd name="T42" fmla="*/ 864 w 1408"/>
                <a:gd name="T43" fmla="*/ 86 h 377"/>
                <a:gd name="T44" fmla="*/ 831 w 1408"/>
                <a:gd name="T45" fmla="*/ 84 h 377"/>
                <a:gd name="T46" fmla="*/ 798 w 1408"/>
                <a:gd name="T47" fmla="*/ 74 h 377"/>
                <a:gd name="T48" fmla="*/ 771 w 1408"/>
                <a:gd name="T49" fmla="*/ 61 h 377"/>
                <a:gd name="T50" fmla="*/ 756 w 1408"/>
                <a:gd name="T51" fmla="*/ 56 h 377"/>
                <a:gd name="T52" fmla="*/ 740 w 1408"/>
                <a:gd name="T53" fmla="*/ 51 h 377"/>
                <a:gd name="T54" fmla="*/ 728 w 1408"/>
                <a:gd name="T55" fmla="*/ 41 h 377"/>
                <a:gd name="T56" fmla="*/ 718 w 1408"/>
                <a:gd name="T57" fmla="*/ 31 h 377"/>
                <a:gd name="T58" fmla="*/ 705 w 1408"/>
                <a:gd name="T59" fmla="*/ 8 h 377"/>
                <a:gd name="T60" fmla="*/ 677 w 1408"/>
                <a:gd name="T61" fmla="*/ 0 h 377"/>
                <a:gd name="T62" fmla="*/ 647 w 1408"/>
                <a:gd name="T63" fmla="*/ 0 h 377"/>
                <a:gd name="T64" fmla="*/ 616 w 1408"/>
                <a:gd name="T65" fmla="*/ 5 h 377"/>
                <a:gd name="T66" fmla="*/ 594 w 1408"/>
                <a:gd name="T67" fmla="*/ 8 h 377"/>
                <a:gd name="T68" fmla="*/ 584 w 1408"/>
                <a:gd name="T69" fmla="*/ 13 h 377"/>
                <a:gd name="T70" fmla="*/ 576 w 1408"/>
                <a:gd name="T71" fmla="*/ 18 h 377"/>
                <a:gd name="T72" fmla="*/ 568 w 1408"/>
                <a:gd name="T73" fmla="*/ 23 h 377"/>
                <a:gd name="T74" fmla="*/ 558 w 1408"/>
                <a:gd name="T75" fmla="*/ 28 h 377"/>
                <a:gd name="T76" fmla="*/ 548 w 1408"/>
                <a:gd name="T77" fmla="*/ 31 h 377"/>
                <a:gd name="T78" fmla="*/ 538 w 1408"/>
                <a:gd name="T79" fmla="*/ 31 h 377"/>
                <a:gd name="T80" fmla="*/ 530 w 1408"/>
                <a:gd name="T81" fmla="*/ 28 h 377"/>
                <a:gd name="T82" fmla="*/ 518 w 1408"/>
                <a:gd name="T83" fmla="*/ 26 h 377"/>
                <a:gd name="T84" fmla="*/ 500 w 1408"/>
                <a:gd name="T85" fmla="*/ 26 h 377"/>
                <a:gd name="T86" fmla="*/ 488 w 1408"/>
                <a:gd name="T87" fmla="*/ 28 h 377"/>
                <a:gd name="T88" fmla="*/ 477 w 1408"/>
                <a:gd name="T89" fmla="*/ 33 h 377"/>
                <a:gd name="T90" fmla="*/ 222 w 1408"/>
                <a:gd name="T91" fmla="*/ 301 h 377"/>
                <a:gd name="T92" fmla="*/ 154 w 1408"/>
                <a:gd name="T93" fmla="*/ 377 h 377"/>
                <a:gd name="T94" fmla="*/ 106 w 1408"/>
                <a:gd name="T95" fmla="*/ 337 h 377"/>
                <a:gd name="T96" fmla="*/ 101 w 1408"/>
                <a:gd name="T97" fmla="*/ 329 h 377"/>
                <a:gd name="T98" fmla="*/ 96 w 1408"/>
                <a:gd name="T99" fmla="*/ 322 h 377"/>
                <a:gd name="T100" fmla="*/ 88 w 1408"/>
                <a:gd name="T101" fmla="*/ 319 h 377"/>
                <a:gd name="T102" fmla="*/ 48 w 1408"/>
                <a:gd name="T103" fmla="*/ 334 h 377"/>
                <a:gd name="T104" fmla="*/ 40 w 1408"/>
                <a:gd name="T105" fmla="*/ 337 h 377"/>
                <a:gd name="T106" fmla="*/ 35 w 1408"/>
                <a:gd name="T107" fmla="*/ 334 h 377"/>
                <a:gd name="T108" fmla="*/ 30 w 1408"/>
                <a:gd name="T109" fmla="*/ 329 h 377"/>
                <a:gd name="T110" fmla="*/ 25 w 1408"/>
                <a:gd name="T111" fmla="*/ 319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08"/>
                <a:gd name="T169" fmla="*/ 0 h 377"/>
                <a:gd name="T170" fmla="*/ 1408 w 1408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08" h="377">
                  <a:moveTo>
                    <a:pt x="1408" y="319"/>
                  </a:moveTo>
                  <a:lnTo>
                    <a:pt x="1400" y="317"/>
                  </a:lnTo>
                  <a:lnTo>
                    <a:pt x="1393" y="317"/>
                  </a:lnTo>
                  <a:lnTo>
                    <a:pt x="1385" y="319"/>
                  </a:lnTo>
                  <a:lnTo>
                    <a:pt x="1380" y="324"/>
                  </a:lnTo>
                  <a:lnTo>
                    <a:pt x="1372" y="327"/>
                  </a:lnTo>
                  <a:lnTo>
                    <a:pt x="1362" y="327"/>
                  </a:lnTo>
                  <a:lnTo>
                    <a:pt x="1355" y="327"/>
                  </a:lnTo>
                  <a:lnTo>
                    <a:pt x="1345" y="322"/>
                  </a:lnTo>
                  <a:lnTo>
                    <a:pt x="1309" y="307"/>
                  </a:lnTo>
                  <a:lnTo>
                    <a:pt x="1279" y="291"/>
                  </a:lnTo>
                  <a:lnTo>
                    <a:pt x="1254" y="276"/>
                  </a:lnTo>
                  <a:lnTo>
                    <a:pt x="1228" y="264"/>
                  </a:lnTo>
                  <a:lnTo>
                    <a:pt x="1208" y="253"/>
                  </a:lnTo>
                  <a:lnTo>
                    <a:pt x="1190" y="243"/>
                  </a:lnTo>
                  <a:lnTo>
                    <a:pt x="1170" y="236"/>
                  </a:lnTo>
                  <a:lnTo>
                    <a:pt x="1152" y="228"/>
                  </a:lnTo>
                  <a:lnTo>
                    <a:pt x="1132" y="231"/>
                  </a:lnTo>
                  <a:lnTo>
                    <a:pt x="1117" y="231"/>
                  </a:lnTo>
                  <a:lnTo>
                    <a:pt x="1104" y="231"/>
                  </a:lnTo>
                  <a:lnTo>
                    <a:pt x="1097" y="228"/>
                  </a:lnTo>
                  <a:lnTo>
                    <a:pt x="1089" y="226"/>
                  </a:lnTo>
                  <a:lnTo>
                    <a:pt x="1082" y="218"/>
                  </a:lnTo>
                  <a:lnTo>
                    <a:pt x="1072" y="208"/>
                  </a:lnTo>
                  <a:lnTo>
                    <a:pt x="1056" y="195"/>
                  </a:lnTo>
                  <a:lnTo>
                    <a:pt x="1046" y="195"/>
                  </a:lnTo>
                  <a:lnTo>
                    <a:pt x="1036" y="193"/>
                  </a:lnTo>
                  <a:lnTo>
                    <a:pt x="1026" y="193"/>
                  </a:lnTo>
                  <a:lnTo>
                    <a:pt x="1018" y="190"/>
                  </a:lnTo>
                  <a:lnTo>
                    <a:pt x="1011" y="188"/>
                  </a:lnTo>
                  <a:lnTo>
                    <a:pt x="1003" y="183"/>
                  </a:lnTo>
                  <a:lnTo>
                    <a:pt x="996" y="180"/>
                  </a:lnTo>
                  <a:lnTo>
                    <a:pt x="991" y="175"/>
                  </a:lnTo>
                  <a:lnTo>
                    <a:pt x="922" y="114"/>
                  </a:lnTo>
                  <a:lnTo>
                    <a:pt x="920" y="112"/>
                  </a:lnTo>
                  <a:lnTo>
                    <a:pt x="915" y="109"/>
                  </a:lnTo>
                  <a:lnTo>
                    <a:pt x="912" y="104"/>
                  </a:lnTo>
                  <a:lnTo>
                    <a:pt x="907" y="102"/>
                  </a:lnTo>
                  <a:lnTo>
                    <a:pt x="905" y="96"/>
                  </a:lnTo>
                  <a:lnTo>
                    <a:pt x="902" y="91"/>
                  </a:lnTo>
                  <a:lnTo>
                    <a:pt x="900" y="89"/>
                  </a:lnTo>
                  <a:lnTo>
                    <a:pt x="900" y="84"/>
                  </a:lnTo>
                  <a:lnTo>
                    <a:pt x="882" y="86"/>
                  </a:lnTo>
                  <a:lnTo>
                    <a:pt x="864" y="86"/>
                  </a:lnTo>
                  <a:lnTo>
                    <a:pt x="847" y="84"/>
                  </a:lnTo>
                  <a:lnTo>
                    <a:pt x="831" y="84"/>
                  </a:lnTo>
                  <a:lnTo>
                    <a:pt x="816" y="79"/>
                  </a:lnTo>
                  <a:lnTo>
                    <a:pt x="798" y="74"/>
                  </a:lnTo>
                  <a:lnTo>
                    <a:pt x="786" y="69"/>
                  </a:lnTo>
                  <a:lnTo>
                    <a:pt x="771" y="61"/>
                  </a:lnTo>
                  <a:lnTo>
                    <a:pt x="763" y="58"/>
                  </a:lnTo>
                  <a:lnTo>
                    <a:pt x="756" y="56"/>
                  </a:lnTo>
                  <a:lnTo>
                    <a:pt x="748" y="53"/>
                  </a:lnTo>
                  <a:lnTo>
                    <a:pt x="740" y="51"/>
                  </a:lnTo>
                  <a:lnTo>
                    <a:pt x="733" y="46"/>
                  </a:lnTo>
                  <a:lnTo>
                    <a:pt x="728" y="41"/>
                  </a:lnTo>
                  <a:lnTo>
                    <a:pt x="723" y="36"/>
                  </a:lnTo>
                  <a:lnTo>
                    <a:pt x="718" y="31"/>
                  </a:lnTo>
                  <a:lnTo>
                    <a:pt x="718" y="15"/>
                  </a:lnTo>
                  <a:lnTo>
                    <a:pt x="705" y="8"/>
                  </a:lnTo>
                  <a:lnTo>
                    <a:pt x="690" y="3"/>
                  </a:lnTo>
                  <a:lnTo>
                    <a:pt x="677" y="0"/>
                  </a:lnTo>
                  <a:lnTo>
                    <a:pt x="662" y="0"/>
                  </a:lnTo>
                  <a:lnTo>
                    <a:pt x="647" y="0"/>
                  </a:lnTo>
                  <a:lnTo>
                    <a:pt x="632" y="3"/>
                  </a:lnTo>
                  <a:lnTo>
                    <a:pt x="616" y="5"/>
                  </a:lnTo>
                  <a:lnTo>
                    <a:pt x="601" y="8"/>
                  </a:lnTo>
                  <a:lnTo>
                    <a:pt x="594" y="8"/>
                  </a:lnTo>
                  <a:lnTo>
                    <a:pt x="589" y="10"/>
                  </a:lnTo>
                  <a:lnTo>
                    <a:pt x="584" y="13"/>
                  </a:lnTo>
                  <a:lnTo>
                    <a:pt x="579" y="15"/>
                  </a:lnTo>
                  <a:lnTo>
                    <a:pt x="576" y="18"/>
                  </a:lnTo>
                  <a:lnTo>
                    <a:pt x="571" y="21"/>
                  </a:lnTo>
                  <a:lnTo>
                    <a:pt x="568" y="23"/>
                  </a:lnTo>
                  <a:lnTo>
                    <a:pt x="563" y="26"/>
                  </a:lnTo>
                  <a:lnTo>
                    <a:pt x="558" y="28"/>
                  </a:lnTo>
                  <a:lnTo>
                    <a:pt x="553" y="28"/>
                  </a:lnTo>
                  <a:lnTo>
                    <a:pt x="548" y="31"/>
                  </a:lnTo>
                  <a:lnTo>
                    <a:pt x="543" y="31"/>
                  </a:lnTo>
                  <a:lnTo>
                    <a:pt x="538" y="31"/>
                  </a:lnTo>
                  <a:lnTo>
                    <a:pt x="536" y="31"/>
                  </a:lnTo>
                  <a:lnTo>
                    <a:pt x="530" y="28"/>
                  </a:lnTo>
                  <a:lnTo>
                    <a:pt x="525" y="28"/>
                  </a:lnTo>
                  <a:lnTo>
                    <a:pt x="518" y="26"/>
                  </a:lnTo>
                  <a:lnTo>
                    <a:pt x="508" y="26"/>
                  </a:lnTo>
                  <a:lnTo>
                    <a:pt x="500" y="26"/>
                  </a:lnTo>
                  <a:lnTo>
                    <a:pt x="495" y="26"/>
                  </a:lnTo>
                  <a:lnTo>
                    <a:pt x="488" y="28"/>
                  </a:lnTo>
                  <a:lnTo>
                    <a:pt x="482" y="28"/>
                  </a:lnTo>
                  <a:lnTo>
                    <a:pt x="477" y="33"/>
                  </a:lnTo>
                  <a:lnTo>
                    <a:pt x="472" y="36"/>
                  </a:lnTo>
                  <a:lnTo>
                    <a:pt x="222" y="301"/>
                  </a:lnTo>
                  <a:lnTo>
                    <a:pt x="204" y="347"/>
                  </a:lnTo>
                  <a:lnTo>
                    <a:pt x="154" y="377"/>
                  </a:lnTo>
                  <a:lnTo>
                    <a:pt x="108" y="345"/>
                  </a:lnTo>
                  <a:lnTo>
                    <a:pt x="106" y="337"/>
                  </a:lnTo>
                  <a:lnTo>
                    <a:pt x="103" y="332"/>
                  </a:lnTo>
                  <a:lnTo>
                    <a:pt x="101" y="329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1" y="319"/>
                  </a:lnTo>
                  <a:lnTo>
                    <a:pt x="88" y="319"/>
                  </a:lnTo>
                  <a:lnTo>
                    <a:pt x="83" y="322"/>
                  </a:lnTo>
                  <a:lnTo>
                    <a:pt x="48" y="334"/>
                  </a:lnTo>
                  <a:lnTo>
                    <a:pt x="43" y="337"/>
                  </a:lnTo>
                  <a:lnTo>
                    <a:pt x="40" y="337"/>
                  </a:lnTo>
                  <a:lnTo>
                    <a:pt x="37" y="334"/>
                  </a:lnTo>
                  <a:lnTo>
                    <a:pt x="35" y="334"/>
                  </a:lnTo>
                  <a:lnTo>
                    <a:pt x="32" y="332"/>
                  </a:lnTo>
                  <a:lnTo>
                    <a:pt x="30" y="329"/>
                  </a:lnTo>
                  <a:lnTo>
                    <a:pt x="27" y="324"/>
                  </a:lnTo>
                  <a:lnTo>
                    <a:pt x="25" y="319"/>
                  </a:lnTo>
                  <a:lnTo>
                    <a:pt x="0" y="25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79" name="Freeform 1085"/>
            <p:cNvSpPr>
              <a:spLocks noChangeAspect="1"/>
            </p:cNvSpPr>
            <p:nvPr/>
          </p:nvSpPr>
          <p:spPr bwMode="auto">
            <a:xfrm>
              <a:off x="2151" y="2112"/>
              <a:ext cx="64" cy="200"/>
            </a:xfrm>
            <a:custGeom>
              <a:avLst/>
              <a:gdLst>
                <a:gd name="T0" fmla="*/ 0 w 64"/>
                <a:gd name="T1" fmla="*/ 200 h 200"/>
                <a:gd name="T2" fmla="*/ 36 w 64"/>
                <a:gd name="T3" fmla="*/ 129 h 200"/>
                <a:gd name="T4" fmla="*/ 41 w 64"/>
                <a:gd name="T5" fmla="*/ 129 h 200"/>
                <a:gd name="T6" fmla="*/ 56 w 64"/>
                <a:gd name="T7" fmla="*/ 114 h 200"/>
                <a:gd name="T8" fmla="*/ 59 w 64"/>
                <a:gd name="T9" fmla="*/ 114 h 200"/>
                <a:gd name="T10" fmla="*/ 61 w 64"/>
                <a:gd name="T11" fmla="*/ 114 h 200"/>
                <a:gd name="T12" fmla="*/ 64 w 64"/>
                <a:gd name="T13" fmla="*/ 112 h 200"/>
                <a:gd name="T14" fmla="*/ 64 w 64"/>
                <a:gd name="T15" fmla="*/ 109 h 200"/>
                <a:gd name="T16" fmla="*/ 64 w 64"/>
                <a:gd name="T17" fmla="*/ 107 h 200"/>
                <a:gd name="T18" fmla="*/ 61 w 64"/>
                <a:gd name="T19" fmla="*/ 104 h 200"/>
                <a:gd name="T20" fmla="*/ 59 w 64"/>
                <a:gd name="T21" fmla="*/ 101 h 200"/>
                <a:gd name="T22" fmla="*/ 54 w 64"/>
                <a:gd name="T23" fmla="*/ 99 h 200"/>
                <a:gd name="T24" fmla="*/ 54 w 64"/>
                <a:gd name="T25" fmla="*/ 84 h 200"/>
                <a:gd name="T26" fmla="*/ 54 w 64"/>
                <a:gd name="T27" fmla="*/ 69 h 200"/>
                <a:gd name="T28" fmla="*/ 54 w 64"/>
                <a:gd name="T29" fmla="*/ 56 h 200"/>
                <a:gd name="T30" fmla="*/ 51 w 64"/>
                <a:gd name="T31" fmla="*/ 41 h 200"/>
                <a:gd name="T32" fmla="*/ 49 w 64"/>
                <a:gd name="T33" fmla="*/ 31 h 200"/>
                <a:gd name="T34" fmla="*/ 46 w 64"/>
                <a:gd name="T35" fmla="*/ 18 h 200"/>
                <a:gd name="T36" fmla="*/ 41 w 64"/>
                <a:gd name="T37" fmla="*/ 8 h 200"/>
                <a:gd name="T38" fmla="*/ 33 w 64"/>
                <a:gd name="T39" fmla="*/ 0 h 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200"/>
                <a:gd name="T62" fmla="*/ 64 w 64"/>
                <a:gd name="T63" fmla="*/ 200 h 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200">
                  <a:moveTo>
                    <a:pt x="0" y="200"/>
                  </a:moveTo>
                  <a:lnTo>
                    <a:pt x="36" y="129"/>
                  </a:lnTo>
                  <a:lnTo>
                    <a:pt x="41" y="129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4" y="112"/>
                  </a:lnTo>
                  <a:lnTo>
                    <a:pt x="64" y="109"/>
                  </a:lnTo>
                  <a:lnTo>
                    <a:pt x="64" y="107"/>
                  </a:lnTo>
                  <a:lnTo>
                    <a:pt x="61" y="104"/>
                  </a:lnTo>
                  <a:lnTo>
                    <a:pt x="59" y="101"/>
                  </a:lnTo>
                  <a:lnTo>
                    <a:pt x="54" y="99"/>
                  </a:lnTo>
                  <a:lnTo>
                    <a:pt x="54" y="84"/>
                  </a:lnTo>
                  <a:lnTo>
                    <a:pt x="54" y="69"/>
                  </a:lnTo>
                  <a:lnTo>
                    <a:pt x="54" y="56"/>
                  </a:lnTo>
                  <a:lnTo>
                    <a:pt x="51" y="41"/>
                  </a:lnTo>
                  <a:lnTo>
                    <a:pt x="49" y="31"/>
                  </a:lnTo>
                  <a:lnTo>
                    <a:pt x="46" y="18"/>
                  </a:lnTo>
                  <a:lnTo>
                    <a:pt x="41" y="8"/>
                  </a:lnTo>
                  <a:lnTo>
                    <a:pt x="33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0" name="Freeform 1086"/>
            <p:cNvSpPr>
              <a:spLocks noChangeAspect="1"/>
            </p:cNvSpPr>
            <p:nvPr/>
          </p:nvSpPr>
          <p:spPr bwMode="auto">
            <a:xfrm>
              <a:off x="915" y="2135"/>
              <a:ext cx="1611" cy="1023"/>
            </a:xfrm>
            <a:custGeom>
              <a:avLst/>
              <a:gdLst>
                <a:gd name="T0" fmla="*/ 1573 w 1611"/>
                <a:gd name="T1" fmla="*/ 25 h 1023"/>
                <a:gd name="T2" fmla="*/ 1583 w 1611"/>
                <a:gd name="T3" fmla="*/ 15 h 1023"/>
                <a:gd name="T4" fmla="*/ 1601 w 1611"/>
                <a:gd name="T5" fmla="*/ 0 h 1023"/>
                <a:gd name="T6" fmla="*/ 1598 w 1611"/>
                <a:gd name="T7" fmla="*/ 46 h 1023"/>
                <a:gd name="T8" fmla="*/ 1580 w 1611"/>
                <a:gd name="T9" fmla="*/ 43 h 1023"/>
                <a:gd name="T10" fmla="*/ 1560 w 1611"/>
                <a:gd name="T11" fmla="*/ 38 h 1023"/>
                <a:gd name="T12" fmla="*/ 1535 w 1611"/>
                <a:gd name="T13" fmla="*/ 41 h 1023"/>
                <a:gd name="T14" fmla="*/ 1502 w 1611"/>
                <a:gd name="T15" fmla="*/ 53 h 1023"/>
                <a:gd name="T16" fmla="*/ 1469 w 1611"/>
                <a:gd name="T17" fmla="*/ 68 h 1023"/>
                <a:gd name="T18" fmla="*/ 1439 w 1611"/>
                <a:gd name="T19" fmla="*/ 84 h 1023"/>
                <a:gd name="T20" fmla="*/ 1408 w 1611"/>
                <a:gd name="T21" fmla="*/ 104 h 1023"/>
                <a:gd name="T22" fmla="*/ 1376 w 1611"/>
                <a:gd name="T23" fmla="*/ 127 h 1023"/>
                <a:gd name="T24" fmla="*/ 1340 w 1611"/>
                <a:gd name="T25" fmla="*/ 152 h 1023"/>
                <a:gd name="T26" fmla="*/ 1312 w 1611"/>
                <a:gd name="T27" fmla="*/ 177 h 1023"/>
                <a:gd name="T28" fmla="*/ 1300 w 1611"/>
                <a:gd name="T29" fmla="*/ 182 h 1023"/>
                <a:gd name="T30" fmla="*/ 1287 w 1611"/>
                <a:gd name="T31" fmla="*/ 190 h 1023"/>
                <a:gd name="T32" fmla="*/ 1274 w 1611"/>
                <a:gd name="T33" fmla="*/ 195 h 1023"/>
                <a:gd name="T34" fmla="*/ 1264 w 1611"/>
                <a:gd name="T35" fmla="*/ 203 h 1023"/>
                <a:gd name="T36" fmla="*/ 1257 w 1611"/>
                <a:gd name="T37" fmla="*/ 210 h 1023"/>
                <a:gd name="T38" fmla="*/ 1216 w 1611"/>
                <a:gd name="T39" fmla="*/ 233 h 1023"/>
                <a:gd name="T40" fmla="*/ 1163 w 1611"/>
                <a:gd name="T41" fmla="*/ 266 h 1023"/>
                <a:gd name="T42" fmla="*/ 1115 w 1611"/>
                <a:gd name="T43" fmla="*/ 301 h 1023"/>
                <a:gd name="T44" fmla="*/ 706 w 1611"/>
                <a:gd name="T45" fmla="*/ 456 h 1023"/>
                <a:gd name="T46" fmla="*/ 693 w 1611"/>
                <a:gd name="T47" fmla="*/ 458 h 1023"/>
                <a:gd name="T48" fmla="*/ 680 w 1611"/>
                <a:gd name="T49" fmla="*/ 468 h 1023"/>
                <a:gd name="T50" fmla="*/ 652 w 1611"/>
                <a:gd name="T51" fmla="*/ 519 h 1023"/>
                <a:gd name="T52" fmla="*/ 645 w 1611"/>
                <a:gd name="T53" fmla="*/ 534 h 1023"/>
                <a:gd name="T54" fmla="*/ 635 w 1611"/>
                <a:gd name="T55" fmla="*/ 549 h 1023"/>
                <a:gd name="T56" fmla="*/ 622 w 1611"/>
                <a:gd name="T57" fmla="*/ 557 h 1023"/>
                <a:gd name="T58" fmla="*/ 609 w 1611"/>
                <a:gd name="T59" fmla="*/ 567 h 1023"/>
                <a:gd name="T60" fmla="*/ 602 w 1611"/>
                <a:gd name="T61" fmla="*/ 577 h 1023"/>
                <a:gd name="T62" fmla="*/ 592 w 1611"/>
                <a:gd name="T63" fmla="*/ 592 h 1023"/>
                <a:gd name="T64" fmla="*/ 584 w 1611"/>
                <a:gd name="T65" fmla="*/ 602 h 1023"/>
                <a:gd name="T66" fmla="*/ 572 w 1611"/>
                <a:gd name="T67" fmla="*/ 610 h 1023"/>
                <a:gd name="T68" fmla="*/ 526 w 1611"/>
                <a:gd name="T69" fmla="*/ 635 h 1023"/>
                <a:gd name="T70" fmla="*/ 483 w 1611"/>
                <a:gd name="T71" fmla="*/ 653 h 1023"/>
                <a:gd name="T72" fmla="*/ 448 w 1611"/>
                <a:gd name="T73" fmla="*/ 668 h 1023"/>
                <a:gd name="T74" fmla="*/ 427 w 1611"/>
                <a:gd name="T75" fmla="*/ 676 h 1023"/>
                <a:gd name="T76" fmla="*/ 410 w 1611"/>
                <a:gd name="T77" fmla="*/ 686 h 1023"/>
                <a:gd name="T78" fmla="*/ 352 w 1611"/>
                <a:gd name="T79" fmla="*/ 716 h 1023"/>
                <a:gd name="T80" fmla="*/ 311 w 1611"/>
                <a:gd name="T81" fmla="*/ 757 h 1023"/>
                <a:gd name="T82" fmla="*/ 276 w 1611"/>
                <a:gd name="T83" fmla="*/ 787 h 1023"/>
                <a:gd name="T84" fmla="*/ 101 w 1611"/>
                <a:gd name="T85" fmla="*/ 970 h 1023"/>
                <a:gd name="T86" fmla="*/ 68 w 1611"/>
                <a:gd name="T87" fmla="*/ 997 h 1023"/>
                <a:gd name="T88" fmla="*/ 28 w 1611"/>
                <a:gd name="T89" fmla="*/ 1015 h 10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1"/>
                <a:gd name="T136" fmla="*/ 0 h 1023"/>
                <a:gd name="T137" fmla="*/ 1611 w 1611"/>
                <a:gd name="T138" fmla="*/ 1023 h 10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1" h="1023">
                  <a:moveTo>
                    <a:pt x="1563" y="38"/>
                  </a:moveTo>
                  <a:lnTo>
                    <a:pt x="1568" y="30"/>
                  </a:lnTo>
                  <a:lnTo>
                    <a:pt x="1573" y="25"/>
                  </a:lnTo>
                  <a:lnTo>
                    <a:pt x="1575" y="20"/>
                  </a:lnTo>
                  <a:lnTo>
                    <a:pt x="1580" y="18"/>
                  </a:lnTo>
                  <a:lnTo>
                    <a:pt x="1583" y="15"/>
                  </a:lnTo>
                  <a:lnTo>
                    <a:pt x="1588" y="10"/>
                  </a:lnTo>
                  <a:lnTo>
                    <a:pt x="1593" y="8"/>
                  </a:lnTo>
                  <a:lnTo>
                    <a:pt x="1601" y="0"/>
                  </a:lnTo>
                  <a:lnTo>
                    <a:pt x="1611" y="51"/>
                  </a:lnTo>
                  <a:lnTo>
                    <a:pt x="1606" y="48"/>
                  </a:lnTo>
                  <a:lnTo>
                    <a:pt x="1598" y="46"/>
                  </a:lnTo>
                  <a:lnTo>
                    <a:pt x="1593" y="46"/>
                  </a:lnTo>
                  <a:lnTo>
                    <a:pt x="1585" y="43"/>
                  </a:lnTo>
                  <a:lnTo>
                    <a:pt x="1580" y="43"/>
                  </a:lnTo>
                  <a:lnTo>
                    <a:pt x="1575" y="41"/>
                  </a:lnTo>
                  <a:lnTo>
                    <a:pt x="1568" y="41"/>
                  </a:lnTo>
                  <a:lnTo>
                    <a:pt x="1560" y="38"/>
                  </a:lnTo>
                  <a:lnTo>
                    <a:pt x="1553" y="38"/>
                  </a:lnTo>
                  <a:lnTo>
                    <a:pt x="1545" y="41"/>
                  </a:lnTo>
                  <a:lnTo>
                    <a:pt x="1535" y="41"/>
                  </a:lnTo>
                  <a:lnTo>
                    <a:pt x="1525" y="46"/>
                  </a:lnTo>
                  <a:lnTo>
                    <a:pt x="1512" y="48"/>
                  </a:lnTo>
                  <a:lnTo>
                    <a:pt x="1502" y="53"/>
                  </a:lnTo>
                  <a:lnTo>
                    <a:pt x="1489" y="58"/>
                  </a:lnTo>
                  <a:lnTo>
                    <a:pt x="1477" y="63"/>
                  </a:lnTo>
                  <a:lnTo>
                    <a:pt x="1469" y="68"/>
                  </a:lnTo>
                  <a:lnTo>
                    <a:pt x="1459" y="73"/>
                  </a:lnTo>
                  <a:lnTo>
                    <a:pt x="1449" y="78"/>
                  </a:lnTo>
                  <a:lnTo>
                    <a:pt x="1439" y="84"/>
                  </a:lnTo>
                  <a:lnTo>
                    <a:pt x="1429" y="91"/>
                  </a:lnTo>
                  <a:lnTo>
                    <a:pt x="1419" y="96"/>
                  </a:lnTo>
                  <a:lnTo>
                    <a:pt x="1408" y="104"/>
                  </a:lnTo>
                  <a:lnTo>
                    <a:pt x="1398" y="109"/>
                  </a:lnTo>
                  <a:lnTo>
                    <a:pt x="1386" y="116"/>
                  </a:lnTo>
                  <a:lnTo>
                    <a:pt x="1376" y="127"/>
                  </a:lnTo>
                  <a:lnTo>
                    <a:pt x="1363" y="134"/>
                  </a:lnTo>
                  <a:lnTo>
                    <a:pt x="1353" y="144"/>
                  </a:lnTo>
                  <a:lnTo>
                    <a:pt x="1340" y="152"/>
                  </a:lnTo>
                  <a:lnTo>
                    <a:pt x="1330" y="162"/>
                  </a:lnTo>
                  <a:lnTo>
                    <a:pt x="1320" y="170"/>
                  </a:lnTo>
                  <a:lnTo>
                    <a:pt x="1312" y="177"/>
                  </a:lnTo>
                  <a:lnTo>
                    <a:pt x="1307" y="180"/>
                  </a:lnTo>
                  <a:lnTo>
                    <a:pt x="1305" y="180"/>
                  </a:lnTo>
                  <a:lnTo>
                    <a:pt x="1300" y="182"/>
                  </a:lnTo>
                  <a:lnTo>
                    <a:pt x="1295" y="185"/>
                  </a:lnTo>
                  <a:lnTo>
                    <a:pt x="1292" y="187"/>
                  </a:lnTo>
                  <a:lnTo>
                    <a:pt x="1287" y="190"/>
                  </a:lnTo>
                  <a:lnTo>
                    <a:pt x="1282" y="192"/>
                  </a:lnTo>
                  <a:lnTo>
                    <a:pt x="1277" y="195"/>
                  </a:lnTo>
                  <a:lnTo>
                    <a:pt x="1274" y="195"/>
                  </a:lnTo>
                  <a:lnTo>
                    <a:pt x="1272" y="197"/>
                  </a:lnTo>
                  <a:lnTo>
                    <a:pt x="1267" y="200"/>
                  </a:lnTo>
                  <a:lnTo>
                    <a:pt x="1264" y="203"/>
                  </a:lnTo>
                  <a:lnTo>
                    <a:pt x="1262" y="205"/>
                  </a:lnTo>
                  <a:lnTo>
                    <a:pt x="1259" y="208"/>
                  </a:lnTo>
                  <a:lnTo>
                    <a:pt x="1257" y="210"/>
                  </a:lnTo>
                  <a:lnTo>
                    <a:pt x="1254" y="213"/>
                  </a:lnTo>
                  <a:lnTo>
                    <a:pt x="1234" y="223"/>
                  </a:lnTo>
                  <a:lnTo>
                    <a:pt x="1216" y="233"/>
                  </a:lnTo>
                  <a:lnTo>
                    <a:pt x="1199" y="243"/>
                  </a:lnTo>
                  <a:lnTo>
                    <a:pt x="1181" y="256"/>
                  </a:lnTo>
                  <a:lnTo>
                    <a:pt x="1163" y="266"/>
                  </a:lnTo>
                  <a:lnTo>
                    <a:pt x="1148" y="278"/>
                  </a:lnTo>
                  <a:lnTo>
                    <a:pt x="1130" y="291"/>
                  </a:lnTo>
                  <a:lnTo>
                    <a:pt x="1115" y="301"/>
                  </a:lnTo>
                  <a:lnTo>
                    <a:pt x="1082" y="319"/>
                  </a:lnTo>
                  <a:lnTo>
                    <a:pt x="903" y="428"/>
                  </a:lnTo>
                  <a:lnTo>
                    <a:pt x="706" y="456"/>
                  </a:lnTo>
                  <a:lnTo>
                    <a:pt x="700" y="456"/>
                  </a:lnTo>
                  <a:lnTo>
                    <a:pt x="698" y="458"/>
                  </a:lnTo>
                  <a:lnTo>
                    <a:pt x="693" y="458"/>
                  </a:lnTo>
                  <a:lnTo>
                    <a:pt x="688" y="461"/>
                  </a:lnTo>
                  <a:lnTo>
                    <a:pt x="683" y="463"/>
                  </a:lnTo>
                  <a:lnTo>
                    <a:pt x="680" y="468"/>
                  </a:lnTo>
                  <a:lnTo>
                    <a:pt x="675" y="471"/>
                  </a:lnTo>
                  <a:lnTo>
                    <a:pt x="673" y="476"/>
                  </a:lnTo>
                  <a:lnTo>
                    <a:pt x="652" y="519"/>
                  </a:lnTo>
                  <a:lnTo>
                    <a:pt x="650" y="524"/>
                  </a:lnTo>
                  <a:lnTo>
                    <a:pt x="647" y="529"/>
                  </a:lnTo>
                  <a:lnTo>
                    <a:pt x="645" y="534"/>
                  </a:lnTo>
                  <a:lnTo>
                    <a:pt x="642" y="539"/>
                  </a:lnTo>
                  <a:lnTo>
                    <a:pt x="637" y="544"/>
                  </a:lnTo>
                  <a:lnTo>
                    <a:pt x="635" y="549"/>
                  </a:lnTo>
                  <a:lnTo>
                    <a:pt x="630" y="552"/>
                  </a:lnTo>
                  <a:lnTo>
                    <a:pt x="627" y="557"/>
                  </a:lnTo>
                  <a:lnTo>
                    <a:pt x="622" y="557"/>
                  </a:lnTo>
                  <a:lnTo>
                    <a:pt x="617" y="559"/>
                  </a:lnTo>
                  <a:lnTo>
                    <a:pt x="612" y="562"/>
                  </a:lnTo>
                  <a:lnTo>
                    <a:pt x="609" y="567"/>
                  </a:lnTo>
                  <a:lnTo>
                    <a:pt x="607" y="570"/>
                  </a:lnTo>
                  <a:lnTo>
                    <a:pt x="604" y="575"/>
                  </a:lnTo>
                  <a:lnTo>
                    <a:pt x="602" y="577"/>
                  </a:lnTo>
                  <a:lnTo>
                    <a:pt x="599" y="582"/>
                  </a:lnTo>
                  <a:lnTo>
                    <a:pt x="597" y="587"/>
                  </a:lnTo>
                  <a:lnTo>
                    <a:pt x="592" y="592"/>
                  </a:lnTo>
                  <a:lnTo>
                    <a:pt x="589" y="595"/>
                  </a:lnTo>
                  <a:lnTo>
                    <a:pt x="587" y="600"/>
                  </a:lnTo>
                  <a:lnTo>
                    <a:pt x="584" y="602"/>
                  </a:lnTo>
                  <a:lnTo>
                    <a:pt x="579" y="605"/>
                  </a:lnTo>
                  <a:lnTo>
                    <a:pt x="577" y="608"/>
                  </a:lnTo>
                  <a:lnTo>
                    <a:pt x="572" y="610"/>
                  </a:lnTo>
                  <a:lnTo>
                    <a:pt x="556" y="620"/>
                  </a:lnTo>
                  <a:lnTo>
                    <a:pt x="541" y="628"/>
                  </a:lnTo>
                  <a:lnTo>
                    <a:pt x="526" y="635"/>
                  </a:lnTo>
                  <a:lnTo>
                    <a:pt x="511" y="643"/>
                  </a:lnTo>
                  <a:lnTo>
                    <a:pt x="498" y="648"/>
                  </a:lnTo>
                  <a:lnTo>
                    <a:pt x="483" y="653"/>
                  </a:lnTo>
                  <a:lnTo>
                    <a:pt x="468" y="661"/>
                  </a:lnTo>
                  <a:lnTo>
                    <a:pt x="455" y="666"/>
                  </a:lnTo>
                  <a:lnTo>
                    <a:pt x="448" y="668"/>
                  </a:lnTo>
                  <a:lnTo>
                    <a:pt x="440" y="671"/>
                  </a:lnTo>
                  <a:lnTo>
                    <a:pt x="435" y="673"/>
                  </a:lnTo>
                  <a:lnTo>
                    <a:pt x="427" y="676"/>
                  </a:lnTo>
                  <a:lnTo>
                    <a:pt x="422" y="678"/>
                  </a:lnTo>
                  <a:lnTo>
                    <a:pt x="415" y="683"/>
                  </a:lnTo>
                  <a:lnTo>
                    <a:pt x="410" y="686"/>
                  </a:lnTo>
                  <a:lnTo>
                    <a:pt x="402" y="689"/>
                  </a:lnTo>
                  <a:lnTo>
                    <a:pt x="374" y="704"/>
                  </a:lnTo>
                  <a:lnTo>
                    <a:pt x="352" y="716"/>
                  </a:lnTo>
                  <a:lnTo>
                    <a:pt x="334" y="732"/>
                  </a:lnTo>
                  <a:lnTo>
                    <a:pt x="321" y="744"/>
                  </a:lnTo>
                  <a:lnTo>
                    <a:pt x="311" y="757"/>
                  </a:lnTo>
                  <a:lnTo>
                    <a:pt x="301" y="767"/>
                  </a:lnTo>
                  <a:lnTo>
                    <a:pt x="291" y="780"/>
                  </a:lnTo>
                  <a:lnTo>
                    <a:pt x="276" y="787"/>
                  </a:lnTo>
                  <a:lnTo>
                    <a:pt x="192" y="825"/>
                  </a:lnTo>
                  <a:lnTo>
                    <a:pt x="116" y="947"/>
                  </a:lnTo>
                  <a:lnTo>
                    <a:pt x="101" y="970"/>
                  </a:lnTo>
                  <a:lnTo>
                    <a:pt x="91" y="982"/>
                  </a:lnTo>
                  <a:lnTo>
                    <a:pt x="79" y="990"/>
                  </a:lnTo>
                  <a:lnTo>
                    <a:pt x="68" y="997"/>
                  </a:lnTo>
                  <a:lnTo>
                    <a:pt x="56" y="1005"/>
                  </a:lnTo>
                  <a:lnTo>
                    <a:pt x="43" y="1010"/>
                  </a:lnTo>
                  <a:lnTo>
                    <a:pt x="28" y="1015"/>
                  </a:lnTo>
                  <a:lnTo>
                    <a:pt x="15" y="1018"/>
                  </a:lnTo>
                  <a:lnTo>
                    <a:pt x="0" y="102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1" name="Freeform 1087"/>
            <p:cNvSpPr>
              <a:spLocks noChangeAspect="1"/>
            </p:cNvSpPr>
            <p:nvPr/>
          </p:nvSpPr>
          <p:spPr bwMode="auto">
            <a:xfrm>
              <a:off x="324" y="3158"/>
              <a:ext cx="604" cy="693"/>
            </a:xfrm>
            <a:custGeom>
              <a:avLst/>
              <a:gdLst>
                <a:gd name="T0" fmla="*/ 586 w 604"/>
                <a:gd name="T1" fmla="*/ 45 h 693"/>
                <a:gd name="T2" fmla="*/ 558 w 604"/>
                <a:gd name="T3" fmla="*/ 71 h 693"/>
                <a:gd name="T4" fmla="*/ 525 w 604"/>
                <a:gd name="T5" fmla="*/ 129 h 693"/>
                <a:gd name="T6" fmla="*/ 503 w 604"/>
                <a:gd name="T7" fmla="*/ 200 h 693"/>
                <a:gd name="T8" fmla="*/ 508 w 604"/>
                <a:gd name="T9" fmla="*/ 222 h 693"/>
                <a:gd name="T10" fmla="*/ 495 w 604"/>
                <a:gd name="T11" fmla="*/ 238 h 693"/>
                <a:gd name="T12" fmla="*/ 472 w 604"/>
                <a:gd name="T13" fmla="*/ 243 h 693"/>
                <a:gd name="T14" fmla="*/ 447 w 604"/>
                <a:gd name="T15" fmla="*/ 245 h 693"/>
                <a:gd name="T16" fmla="*/ 427 w 604"/>
                <a:gd name="T17" fmla="*/ 253 h 693"/>
                <a:gd name="T18" fmla="*/ 412 w 604"/>
                <a:gd name="T19" fmla="*/ 268 h 693"/>
                <a:gd name="T20" fmla="*/ 399 w 604"/>
                <a:gd name="T21" fmla="*/ 291 h 693"/>
                <a:gd name="T22" fmla="*/ 351 w 604"/>
                <a:gd name="T23" fmla="*/ 352 h 693"/>
                <a:gd name="T24" fmla="*/ 333 w 604"/>
                <a:gd name="T25" fmla="*/ 364 h 693"/>
                <a:gd name="T26" fmla="*/ 318 w 604"/>
                <a:gd name="T27" fmla="*/ 379 h 693"/>
                <a:gd name="T28" fmla="*/ 300 w 604"/>
                <a:gd name="T29" fmla="*/ 397 h 693"/>
                <a:gd name="T30" fmla="*/ 285 w 604"/>
                <a:gd name="T31" fmla="*/ 417 h 693"/>
                <a:gd name="T32" fmla="*/ 202 w 604"/>
                <a:gd name="T33" fmla="*/ 481 h 693"/>
                <a:gd name="T34" fmla="*/ 192 w 604"/>
                <a:gd name="T35" fmla="*/ 488 h 693"/>
                <a:gd name="T36" fmla="*/ 187 w 604"/>
                <a:gd name="T37" fmla="*/ 498 h 693"/>
                <a:gd name="T38" fmla="*/ 184 w 604"/>
                <a:gd name="T39" fmla="*/ 511 h 693"/>
                <a:gd name="T40" fmla="*/ 182 w 604"/>
                <a:gd name="T41" fmla="*/ 521 h 693"/>
                <a:gd name="T42" fmla="*/ 176 w 604"/>
                <a:gd name="T43" fmla="*/ 526 h 693"/>
                <a:gd name="T44" fmla="*/ 171 w 604"/>
                <a:gd name="T45" fmla="*/ 534 h 693"/>
                <a:gd name="T46" fmla="*/ 169 w 604"/>
                <a:gd name="T47" fmla="*/ 541 h 693"/>
                <a:gd name="T48" fmla="*/ 166 w 604"/>
                <a:gd name="T49" fmla="*/ 552 h 693"/>
                <a:gd name="T50" fmla="*/ 161 w 604"/>
                <a:gd name="T51" fmla="*/ 564 h 693"/>
                <a:gd name="T52" fmla="*/ 154 w 604"/>
                <a:gd name="T53" fmla="*/ 572 h 693"/>
                <a:gd name="T54" fmla="*/ 146 w 604"/>
                <a:gd name="T55" fmla="*/ 579 h 693"/>
                <a:gd name="T56" fmla="*/ 134 w 604"/>
                <a:gd name="T57" fmla="*/ 587 h 693"/>
                <a:gd name="T58" fmla="*/ 126 w 604"/>
                <a:gd name="T59" fmla="*/ 595 h 693"/>
                <a:gd name="T60" fmla="*/ 118 w 604"/>
                <a:gd name="T61" fmla="*/ 607 h 693"/>
                <a:gd name="T62" fmla="*/ 111 w 604"/>
                <a:gd name="T63" fmla="*/ 617 h 693"/>
                <a:gd name="T64" fmla="*/ 85 w 604"/>
                <a:gd name="T65" fmla="*/ 653 h 693"/>
                <a:gd name="T66" fmla="*/ 80 w 604"/>
                <a:gd name="T67" fmla="*/ 660 h 693"/>
                <a:gd name="T68" fmla="*/ 73 w 604"/>
                <a:gd name="T69" fmla="*/ 663 h 693"/>
                <a:gd name="T70" fmla="*/ 65 w 604"/>
                <a:gd name="T71" fmla="*/ 660 h 693"/>
                <a:gd name="T72" fmla="*/ 58 w 604"/>
                <a:gd name="T73" fmla="*/ 655 h 693"/>
                <a:gd name="T74" fmla="*/ 40 w 604"/>
                <a:gd name="T75" fmla="*/ 650 h 693"/>
                <a:gd name="T76" fmla="*/ 25 w 604"/>
                <a:gd name="T77" fmla="*/ 655 h 693"/>
                <a:gd name="T78" fmla="*/ 15 w 604"/>
                <a:gd name="T79" fmla="*/ 668 h 693"/>
                <a:gd name="T80" fmla="*/ 10 w 604"/>
                <a:gd name="T81" fmla="*/ 686 h 6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4"/>
                <a:gd name="T124" fmla="*/ 0 h 693"/>
                <a:gd name="T125" fmla="*/ 604 w 604"/>
                <a:gd name="T126" fmla="*/ 693 h 6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4" h="693">
                  <a:moveTo>
                    <a:pt x="604" y="0"/>
                  </a:moveTo>
                  <a:lnTo>
                    <a:pt x="586" y="45"/>
                  </a:lnTo>
                  <a:lnTo>
                    <a:pt x="586" y="55"/>
                  </a:lnTo>
                  <a:lnTo>
                    <a:pt x="558" y="71"/>
                  </a:lnTo>
                  <a:lnTo>
                    <a:pt x="533" y="124"/>
                  </a:lnTo>
                  <a:lnTo>
                    <a:pt x="525" y="129"/>
                  </a:lnTo>
                  <a:lnTo>
                    <a:pt x="495" y="182"/>
                  </a:lnTo>
                  <a:lnTo>
                    <a:pt x="503" y="200"/>
                  </a:lnTo>
                  <a:lnTo>
                    <a:pt x="508" y="212"/>
                  </a:lnTo>
                  <a:lnTo>
                    <a:pt x="508" y="222"/>
                  </a:lnTo>
                  <a:lnTo>
                    <a:pt x="503" y="230"/>
                  </a:lnTo>
                  <a:lnTo>
                    <a:pt x="495" y="238"/>
                  </a:lnTo>
                  <a:lnTo>
                    <a:pt x="485" y="240"/>
                  </a:lnTo>
                  <a:lnTo>
                    <a:pt x="472" y="243"/>
                  </a:lnTo>
                  <a:lnTo>
                    <a:pt x="457" y="245"/>
                  </a:lnTo>
                  <a:lnTo>
                    <a:pt x="447" y="245"/>
                  </a:lnTo>
                  <a:lnTo>
                    <a:pt x="437" y="248"/>
                  </a:lnTo>
                  <a:lnTo>
                    <a:pt x="427" y="253"/>
                  </a:lnTo>
                  <a:lnTo>
                    <a:pt x="419" y="260"/>
                  </a:lnTo>
                  <a:lnTo>
                    <a:pt x="412" y="268"/>
                  </a:lnTo>
                  <a:lnTo>
                    <a:pt x="407" y="278"/>
                  </a:lnTo>
                  <a:lnTo>
                    <a:pt x="399" y="291"/>
                  </a:lnTo>
                  <a:lnTo>
                    <a:pt x="394" y="301"/>
                  </a:lnTo>
                  <a:lnTo>
                    <a:pt x="351" y="352"/>
                  </a:lnTo>
                  <a:lnTo>
                    <a:pt x="343" y="357"/>
                  </a:lnTo>
                  <a:lnTo>
                    <a:pt x="333" y="364"/>
                  </a:lnTo>
                  <a:lnTo>
                    <a:pt x="326" y="372"/>
                  </a:lnTo>
                  <a:lnTo>
                    <a:pt x="318" y="379"/>
                  </a:lnTo>
                  <a:lnTo>
                    <a:pt x="310" y="390"/>
                  </a:lnTo>
                  <a:lnTo>
                    <a:pt x="300" y="397"/>
                  </a:lnTo>
                  <a:lnTo>
                    <a:pt x="293" y="407"/>
                  </a:lnTo>
                  <a:lnTo>
                    <a:pt x="285" y="417"/>
                  </a:lnTo>
                  <a:lnTo>
                    <a:pt x="209" y="478"/>
                  </a:lnTo>
                  <a:lnTo>
                    <a:pt x="202" y="481"/>
                  </a:lnTo>
                  <a:lnTo>
                    <a:pt x="197" y="483"/>
                  </a:lnTo>
                  <a:lnTo>
                    <a:pt x="192" y="488"/>
                  </a:lnTo>
                  <a:lnTo>
                    <a:pt x="189" y="491"/>
                  </a:lnTo>
                  <a:lnTo>
                    <a:pt x="187" y="498"/>
                  </a:lnTo>
                  <a:lnTo>
                    <a:pt x="184" y="503"/>
                  </a:lnTo>
                  <a:lnTo>
                    <a:pt x="184" y="511"/>
                  </a:lnTo>
                  <a:lnTo>
                    <a:pt x="184" y="519"/>
                  </a:lnTo>
                  <a:lnTo>
                    <a:pt x="182" y="521"/>
                  </a:lnTo>
                  <a:lnTo>
                    <a:pt x="179" y="524"/>
                  </a:lnTo>
                  <a:lnTo>
                    <a:pt x="176" y="526"/>
                  </a:lnTo>
                  <a:lnTo>
                    <a:pt x="174" y="531"/>
                  </a:lnTo>
                  <a:lnTo>
                    <a:pt x="171" y="534"/>
                  </a:lnTo>
                  <a:lnTo>
                    <a:pt x="169" y="539"/>
                  </a:lnTo>
                  <a:lnTo>
                    <a:pt x="169" y="541"/>
                  </a:lnTo>
                  <a:lnTo>
                    <a:pt x="166" y="546"/>
                  </a:lnTo>
                  <a:lnTo>
                    <a:pt x="166" y="552"/>
                  </a:lnTo>
                  <a:lnTo>
                    <a:pt x="164" y="559"/>
                  </a:lnTo>
                  <a:lnTo>
                    <a:pt x="161" y="564"/>
                  </a:lnTo>
                  <a:lnTo>
                    <a:pt x="159" y="567"/>
                  </a:lnTo>
                  <a:lnTo>
                    <a:pt x="154" y="572"/>
                  </a:lnTo>
                  <a:lnTo>
                    <a:pt x="151" y="577"/>
                  </a:lnTo>
                  <a:lnTo>
                    <a:pt x="146" y="579"/>
                  </a:lnTo>
                  <a:lnTo>
                    <a:pt x="141" y="582"/>
                  </a:lnTo>
                  <a:lnTo>
                    <a:pt x="134" y="587"/>
                  </a:lnTo>
                  <a:lnTo>
                    <a:pt x="128" y="589"/>
                  </a:lnTo>
                  <a:lnTo>
                    <a:pt x="126" y="595"/>
                  </a:lnTo>
                  <a:lnTo>
                    <a:pt x="121" y="600"/>
                  </a:lnTo>
                  <a:lnTo>
                    <a:pt x="118" y="607"/>
                  </a:lnTo>
                  <a:lnTo>
                    <a:pt x="116" y="612"/>
                  </a:lnTo>
                  <a:lnTo>
                    <a:pt x="111" y="617"/>
                  </a:lnTo>
                  <a:lnTo>
                    <a:pt x="108" y="625"/>
                  </a:lnTo>
                  <a:lnTo>
                    <a:pt x="85" y="653"/>
                  </a:lnTo>
                  <a:lnTo>
                    <a:pt x="83" y="658"/>
                  </a:lnTo>
                  <a:lnTo>
                    <a:pt x="80" y="660"/>
                  </a:lnTo>
                  <a:lnTo>
                    <a:pt x="75" y="663"/>
                  </a:lnTo>
                  <a:lnTo>
                    <a:pt x="73" y="663"/>
                  </a:lnTo>
                  <a:lnTo>
                    <a:pt x="70" y="663"/>
                  </a:lnTo>
                  <a:lnTo>
                    <a:pt x="65" y="660"/>
                  </a:lnTo>
                  <a:lnTo>
                    <a:pt x="63" y="658"/>
                  </a:lnTo>
                  <a:lnTo>
                    <a:pt x="58" y="655"/>
                  </a:lnTo>
                  <a:lnTo>
                    <a:pt x="48" y="653"/>
                  </a:lnTo>
                  <a:lnTo>
                    <a:pt x="40" y="650"/>
                  </a:lnTo>
                  <a:lnTo>
                    <a:pt x="30" y="653"/>
                  </a:lnTo>
                  <a:lnTo>
                    <a:pt x="25" y="655"/>
                  </a:lnTo>
                  <a:lnTo>
                    <a:pt x="20" y="660"/>
                  </a:lnTo>
                  <a:lnTo>
                    <a:pt x="15" y="668"/>
                  </a:lnTo>
                  <a:lnTo>
                    <a:pt x="12" y="676"/>
                  </a:lnTo>
                  <a:lnTo>
                    <a:pt x="10" y="686"/>
                  </a:lnTo>
                  <a:lnTo>
                    <a:pt x="0" y="69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2" name="Freeform 1088"/>
            <p:cNvSpPr>
              <a:spLocks noChangeAspect="1"/>
            </p:cNvSpPr>
            <p:nvPr/>
          </p:nvSpPr>
          <p:spPr bwMode="auto">
            <a:xfrm>
              <a:off x="2516" y="2034"/>
              <a:ext cx="275" cy="233"/>
            </a:xfrm>
            <a:custGeom>
              <a:avLst/>
              <a:gdLst>
                <a:gd name="T0" fmla="*/ 5 w 275"/>
                <a:gd name="T1" fmla="*/ 93 h 233"/>
                <a:gd name="T2" fmla="*/ 22 w 275"/>
                <a:gd name="T3" fmla="*/ 78 h 233"/>
                <a:gd name="T4" fmla="*/ 40 w 275"/>
                <a:gd name="T5" fmla="*/ 61 h 233"/>
                <a:gd name="T6" fmla="*/ 58 w 275"/>
                <a:gd name="T7" fmla="*/ 45 h 233"/>
                <a:gd name="T8" fmla="*/ 68 w 275"/>
                <a:gd name="T9" fmla="*/ 35 h 233"/>
                <a:gd name="T10" fmla="*/ 78 w 275"/>
                <a:gd name="T11" fmla="*/ 28 h 233"/>
                <a:gd name="T12" fmla="*/ 88 w 275"/>
                <a:gd name="T13" fmla="*/ 23 h 233"/>
                <a:gd name="T14" fmla="*/ 93 w 275"/>
                <a:gd name="T15" fmla="*/ 17 h 233"/>
                <a:gd name="T16" fmla="*/ 101 w 275"/>
                <a:gd name="T17" fmla="*/ 12 h 233"/>
                <a:gd name="T18" fmla="*/ 103 w 275"/>
                <a:gd name="T19" fmla="*/ 5 h 233"/>
                <a:gd name="T20" fmla="*/ 106 w 275"/>
                <a:gd name="T21" fmla="*/ 0 h 233"/>
                <a:gd name="T22" fmla="*/ 108 w 275"/>
                <a:gd name="T23" fmla="*/ 0 h 233"/>
                <a:gd name="T24" fmla="*/ 116 w 275"/>
                <a:gd name="T25" fmla="*/ 2 h 233"/>
                <a:gd name="T26" fmla="*/ 126 w 275"/>
                <a:gd name="T27" fmla="*/ 5 h 233"/>
                <a:gd name="T28" fmla="*/ 139 w 275"/>
                <a:gd name="T29" fmla="*/ 7 h 233"/>
                <a:gd name="T30" fmla="*/ 151 w 275"/>
                <a:gd name="T31" fmla="*/ 7 h 233"/>
                <a:gd name="T32" fmla="*/ 161 w 275"/>
                <a:gd name="T33" fmla="*/ 10 h 233"/>
                <a:gd name="T34" fmla="*/ 169 w 275"/>
                <a:gd name="T35" fmla="*/ 12 h 233"/>
                <a:gd name="T36" fmla="*/ 182 w 275"/>
                <a:gd name="T37" fmla="*/ 12 h 233"/>
                <a:gd name="T38" fmla="*/ 194 w 275"/>
                <a:gd name="T39" fmla="*/ 17 h 233"/>
                <a:gd name="T40" fmla="*/ 207 w 275"/>
                <a:gd name="T41" fmla="*/ 23 h 233"/>
                <a:gd name="T42" fmla="*/ 214 w 275"/>
                <a:gd name="T43" fmla="*/ 30 h 233"/>
                <a:gd name="T44" fmla="*/ 225 w 275"/>
                <a:gd name="T45" fmla="*/ 38 h 233"/>
                <a:gd name="T46" fmla="*/ 235 w 275"/>
                <a:gd name="T47" fmla="*/ 50 h 233"/>
                <a:gd name="T48" fmla="*/ 242 w 275"/>
                <a:gd name="T49" fmla="*/ 63 h 233"/>
                <a:gd name="T50" fmla="*/ 247 w 275"/>
                <a:gd name="T51" fmla="*/ 73 h 233"/>
                <a:gd name="T52" fmla="*/ 250 w 275"/>
                <a:gd name="T53" fmla="*/ 83 h 233"/>
                <a:gd name="T54" fmla="*/ 252 w 275"/>
                <a:gd name="T55" fmla="*/ 93 h 233"/>
                <a:gd name="T56" fmla="*/ 250 w 275"/>
                <a:gd name="T57" fmla="*/ 106 h 233"/>
                <a:gd name="T58" fmla="*/ 250 w 275"/>
                <a:gd name="T59" fmla="*/ 119 h 233"/>
                <a:gd name="T60" fmla="*/ 250 w 275"/>
                <a:gd name="T61" fmla="*/ 131 h 233"/>
                <a:gd name="T62" fmla="*/ 252 w 275"/>
                <a:gd name="T63" fmla="*/ 144 h 233"/>
                <a:gd name="T64" fmla="*/ 255 w 275"/>
                <a:gd name="T65" fmla="*/ 157 h 233"/>
                <a:gd name="T66" fmla="*/ 260 w 275"/>
                <a:gd name="T67" fmla="*/ 169 h 233"/>
                <a:gd name="T68" fmla="*/ 268 w 275"/>
                <a:gd name="T69" fmla="*/ 185 h 233"/>
                <a:gd name="T70" fmla="*/ 273 w 275"/>
                <a:gd name="T71" fmla="*/ 197 h 233"/>
                <a:gd name="T72" fmla="*/ 268 w 275"/>
                <a:gd name="T73" fmla="*/ 233 h 2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5"/>
                <a:gd name="T112" fmla="*/ 0 h 233"/>
                <a:gd name="T113" fmla="*/ 275 w 275"/>
                <a:gd name="T114" fmla="*/ 233 h 2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5" h="233">
                  <a:moveTo>
                    <a:pt x="0" y="101"/>
                  </a:moveTo>
                  <a:lnTo>
                    <a:pt x="5" y="93"/>
                  </a:lnTo>
                  <a:lnTo>
                    <a:pt x="12" y="86"/>
                  </a:lnTo>
                  <a:lnTo>
                    <a:pt x="22" y="78"/>
                  </a:lnTo>
                  <a:lnTo>
                    <a:pt x="32" y="68"/>
                  </a:lnTo>
                  <a:lnTo>
                    <a:pt x="40" y="61"/>
                  </a:lnTo>
                  <a:lnTo>
                    <a:pt x="50" y="50"/>
                  </a:lnTo>
                  <a:lnTo>
                    <a:pt x="58" y="45"/>
                  </a:lnTo>
                  <a:lnTo>
                    <a:pt x="63" y="38"/>
                  </a:lnTo>
                  <a:lnTo>
                    <a:pt x="68" y="35"/>
                  </a:lnTo>
                  <a:lnTo>
                    <a:pt x="73" y="33"/>
                  </a:lnTo>
                  <a:lnTo>
                    <a:pt x="78" y="28"/>
                  </a:lnTo>
                  <a:lnTo>
                    <a:pt x="83" y="25"/>
                  </a:lnTo>
                  <a:lnTo>
                    <a:pt x="88" y="23"/>
                  </a:lnTo>
                  <a:lnTo>
                    <a:pt x="91" y="20"/>
                  </a:lnTo>
                  <a:lnTo>
                    <a:pt x="93" y="17"/>
                  </a:lnTo>
                  <a:lnTo>
                    <a:pt x="96" y="15"/>
                  </a:lnTo>
                  <a:lnTo>
                    <a:pt x="101" y="12"/>
                  </a:lnTo>
                  <a:lnTo>
                    <a:pt x="101" y="7"/>
                  </a:lnTo>
                  <a:lnTo>
                    <a:pt x="103" y="5"/>
                  </a:lnTo>
                  <a:lnTo>
                    <a:pt x="103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21" y="2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9" y="7"/>
                  </a:lnTo>
                  <a:lnTo>
                    <a:pt x="146" y="7"/>
                  </a:lnTo>
                  <a:lnTo>
                    <a:pt x="151" y="7"/>
                  </a:lnTo>
                  <a:lnTo>
                    <a:pt x="156" y="10"/>
                  </a:lnTo>
                  <a:lnTo>
                    <a:pt x="161" y="10"/>
                  </a:lnTo>
                  <a:lnTo>
                    <a:pt x="166" y="10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2" y="12"/>
                  </a:lnTo>
                  <a:lnTo>
                    <a:pt x="187" y="15"/>
                  </a:lnTo>
                  <a:lnTo>
                    <a:pt x="194" y="17"/>
                  </a:lnTo>
                  <a:lnTo>
                    <a:pt x="202" y="17"/>
                  </a:lnTo>
                  <a:lnTo>
                    <a:pt x="207" y="23"/>
                  </a:lnTo>
                  <a:lnTo>
                    <a:pt x="212" y="28"/>
                  </a:lnTo>
                  <a:lnTo>
                    <a:pt x="214" y="30"/>
                  </a:lnTo>
                  <a:lnTo>
                    <a:pt x="220" y="35"/>
                  </a:lnTo>
                  <a:lnTo>
                    <a:pt x="225" y="38"/>
                  </a:lnTo>
                  <a:lnTo>
                    <a:pt x="230" y="43"/>
                  </a:lnTo>
                  <a:lnTo>
                    <a:pt x="235" y="50"/>
                  </a:lnTo>
                  <a:lnTo>
                    <a:pt x="240" y="58"/>
                  </a:lnTo>
                  <a:lnTo>
                    <a:pt x="242" y="63"/>
                  </a:lnTo>
                  <a:lnTo>
                    <a:pt x="245" y="68"/>
                  </a:lnTo>
                  <a:lnTo>
                    <a:pt x="247" y="73"/>
                  </a:lnTo>
                  <a:lnTo>
                    <a:pt x="247" y="78"/>
                  </a:lnTo>
                  <a:lnTo>
                    <a:pt x="250" y="83"/>
                  </a:lnTo>
                  <a:lnTo>
                    <a:pt x="250" y="88"/>
                  </a:lnTo>
                  <a:lnTo>
                    <a:pt x="252" y="93"/>
                  </a:lnTo>
                  <a:lnTo>
                    <a:pt x="252" y="98"/>
                  </a:lnTo>
                  <a:lnTo>
                    <a:pt x="250" y="106"/>
                  </a:lnTo>
                  <a:lnTo>
                    <a:pt x="250" y="114"/>
                  </a:lnTo>
                  <a:lnTo>
                    <a:pt x="250" y="119"/>
                  </a:lnTo>
                  <a:lnTo>
                    <a:pt x="250" y="126"/>
                  </a:lnTo>
                  <a:lnTo>
                    <a:pt x="250" y="131"/>
                  </a:lnTo>
                  <a:lnTo>
                    <a:pt x="252" y="139"/>
                  </a:lnTo>
                  <a:lnTo>
                    <a:pt x="252" y="144"/>
                  </a:lnTo>
                  <a:lnTo>
                    <a:pt x="255" y="152"/>
                  </a:lnTo>
                  <a:lnTo>
                    <a:pt x="255" y="157"/>
                  </a:lnTo>
                  <a:lnTo>
                    <a:pt x="257" y="162"/>
                  </a:lnTo>
                  <a:lnTo>
                    <a:pt x="260" y="169"/>
                  </a:lnTo>
                  <a:lnTo>
                    <a:pt x="263" y="177"/>
                  </a:lnTo>
                  <a:lnTo>
                    <a:pt x="268" y="185"/>
                  </a:lnTo>
                  <a:lnTo>
                    <a:pt x="270" y="190"/>
                  </a:lnTo>
                  <a:lnTo>
                    <a:pt x="273" y="197"/>
                  </a:lnTo>
                  <a:lnTo>
                    <a:pt x="275" y="205"/>
                  </a:lnTo>
                  <a:lnTo>
                    <a:pt x="268" y="23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3" name="Freeform 1089"/>
            <p:cNvSpPr>
              <a:spLocks noChangeAspect="1"/>
            </p:cNvSpPr>
            <p:nvPr/>
          </p:nvSpPr>
          <p:spPr bwMode="auto">
            <a:xfrm>
              <a:off x="2695" y="2102"/>
              <a:ext cx="819" cy="279"/>
            </a:xfrm>
            <a:custGeom>
              <a:avLst/>
              <a:gdLst>
                <a:gd name="T0" fmla="*/ 58 w 819"/>
                <a:gd name="T1" fmla="*/ 94 h 279"/>
                <a:gd name="T2" fmla="*/ 63 w 819"/>
                <a:gd name="T3" fmla="*/ 84 h 279"/>
                <a:gd name="T4" fmla="*/ 66 w 819"/>
                <a:gd name="T5" fmla="*/ 79 h 279"/>
                <a:gd name="T6" fmla="*/ 66 w 819"/>
                <a:gd name="T7" fmla="*/ 74 h 279"/>
                <a:gd name="T8" fmla="*/ 66 w 819"/>
                <a:gd name="T9" fmla="*/ 68 h 279"/>
                <a:gd name="T10" fmla="*/ 68 w 819"/>
                <a:gd name="T11" fmla="*/ 61 h 279"/>
                <a:gd name="T12" fmla="*/ 68 w 819"/>
                <a:gd name="T13" fmla="*/ 56 h 279"/>
                <a:gd name="T14" fmla="*/ 68 w 819"/>
                <a:gd name="T15" fmla="*/ 51 h 279"/>
                <a:gd name="T16" fmla="*/ 68 w 819"/>
                <a:gd name="T17" fmla="*/ 46 h 279"/>
                <a:gd name="T18" fmla="*/ 68 w 819"/>
                <a:gd name="T19" fmla="*/ 41 h 279"/>
                <a:gd name="T20" fmla="*/ 61 w 819"/>
                <a:gd name="T21" fmla="*/ 8 h 279"/>
                <a:gd name="T22" fmla="*/ 58 w 819"/>
                <a:gd name="T23" fmla="*/ 5 h 279"/>
                <a:gd name="T24" fmla="*/ 53 w 819"/>
                <a:gd name="T25" fmla="*/ 3 h 279"/>
                <a:gd name="T26" fmla="*/ 51 w 819"/>
                <a:gd name="T27" fmla="*/ 3 h 279"/>
                <a:gd name="T28" fmla="*/ 46 w 819"/>
                <a:gd name="T29" fmla="*/ 0 h 279"/>
                <a:gd name="T30" fmla="*/ 43 w 819"/>
                <a:gd name="T31" fmla="*/ 0 h 279"/>
                <a:gd name="T32" fmla="*/ 38 w 819"/>
                <a:gd name="T33" fmla="*/ 3 h 279"/>
                <a:gd name="T34" fmla="*/ 33 w 819"/>
                <a:gd name="T35" fmla="*/ 3 h 279"/>
                <a:gd name="T36" fmla="*/ 28 w 819"/>
                <a:gd name="T37" fmla="*/ 8 h 279"/>
                <a:gd name="T38" fmla="*/ 5 w 819"/>
                <a:gd name="T39" fmla="*/ 38 h 279"/>
                <a:gd name="T40" fmla="*/ 3 w 819"/>
                <a:gd name="T41" fmla="*/ 41 h 279"/>
                <a:gd name="T42" fmla="*/ 3 w 819"/>
                <a:gd name="T43" fmla="*/ 43 h 279"/>
                <a:gd name="T44" fmla="*/ 0 w 819"/>
                <a:gd name="T45" fmla="*/ 46 h 279"/>
                <a:gd name="T46" fmla="*/ 0 w 819"/>
                <a:gd name="T47" fmla="*/ 48 h 279"/>
                <a:gd name="T48" fmla="*/ 0 w 819"/>
                <a:gd name="T49" fmla="*/ 51 h 279"/>
                <a:gd name="T50" fmla="*/ 0 w 819"/>
                <a:gd name="T51" fmla="*/ 53 h 279"/>
                <a:gd name="T52" fmla="*/ 3 w 819"/>
                <a:gd name="T53" fmla="*/ 56 h 279"/>
                <a:gd name="T54" fmla="*/ 3 w 819"/>
                <a:gd name="T55" fmla="*/ 58 h 279"/>
                <a:gd name="T56" fmla="*/ 61 w 819"/>
                <a:gd name="T57" fmla="*/ 152 h 279"/>
                <a:gd name="T58" fmla="*/ 63 w 819"/>
                <a:gd name="T59" fmla="*/ 157 h 279"/>
                <a:gd name="T60" fmla="*/ 63 w 819"/>
                <a:gd name="T61" fmla="*/ 160 h 279"/>
                <a:gd name="T62" fmla="*/ 66 w 819"/>
                <a:gd name="T63" fmla="*/ 162 h 279"/>
                <a:gd name="T64" fmla="*/ 68 w 819"/>
                <a:gd name="T65" fmla="*/ 165 h 279"/>
                <a:gd name="T66" fmla="*/ 71 w 819"/>
                <a:gd name="T67" fmla="*/ 167 h 279"/>
                <a:gd name="T68" fmla="*/ 76 w 819"/>
                <a:gd name="T69" fmla="*/ 167 h 279"/>
                <a:gd name="T70" fmla="*/ 78 w 819"/>
                <a:gd name="T71" fmla="*/ 167 h 279"/>
                <a:gd name="T72" fmla="*/ 84 w 819"/>
                <a:gd name="T73" fmla="*/ 165 h 279"/>
                <a:gd name="T74" fmla="*/ 114 w 819"/>
                <a:gd name="T75" fmla="*/ 167 h 279"/>
                <a:gd name="T76" fmla="*/ 352 w 819"/>
                <a:gd name="T77" fmla="*/ 187 h 279"/>
                <a:gd name="T78" fmla="*/ 521 w 819"/>
                <a:gd name="T79" fmla="*/ 203 h 279"/>
                <a:gd name="T80" fmla="*/ 683 w 819"/>
                <a:gd name="T81" fmla="*/ 279 h 279"/>
                <a:gd name="T82" fmla="*/ 716 w 819"/>
                <a:gd name="T83" fmla="*/ 261 h 279"/>
                <a:gd name="T84" fmla="*/ 718 w 819"/>
                <a:gd name="T85" fmla="*/ 256 h 279"/>
                <a:gd name="T86" fmla="*/ 723 w 819"/>
                <a:gd name="T87" fmla="*/ 253 h 279"/>
                <a:gd name="T88" fmla="*/ 728 w 819"/>
                <a:gd name="T89" fmla="*/ 248 h 279"/>
                <a:gd name="T90" fmla="*/ 731 w 819"/>
                <a:gd name="T91" fmla="*/ 246 h 279"/>
                <a:gd name="T92" fmla="*/ 736 w 819"/>
                <a:gd name="T93" fmla="*/ 243 h 279"/>
                <a:gd name="T94" fmla="*/ 741 w 819"/>
                <a:gd name="T95" fmla="*/ 243 h 279"/>
                <a:gd name="T96" fmla="*/ 743 w 819"/>
                <a:gd name="T97" fmla="*/ 241 h 279"/>
                <a:gd name="T98" fmla="*/ 748 w 819"/>
                <a:gd name="T99" fmla="*/ 241 h 279"/>
                <a:gd name="T100" fmla="*/ 807 w 819"/>
                <a:gd name="T101" fmla="*/ 223 h 279"/>
                <a:gd name="T102" fmla="*/ 819 w 819"/>
                <a:gd name="T103" fmla="*/ 195 h 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9"/>
                <a:gd name="T157" fmla="*/ 0 h 279"/>
                <a:gd name="T158" fmla="*/ 819 w 819"/>
                <a:gd name="T159" fmla="*/ 279 h 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9" h="279">
                  <a:moveTo>
                    <a:pt x="58" y="94"/>
                  </a:moveTo>
                  <a:lnTo>
                    <a:pt x="63" y="84"/>
                  </a:lnTo>
                  <a:lnTo>
                    <a:pt x="66" y="79"/>
                  </a:lnTo>
                  <a:lnTo>
                    <a:pt x="66" y="74"/>
                  </a:lnTo>
                  <a:lnTo>
                    <a:pt x="66" y="68"/>
                  </a:lnTo>
                  <a:lnTo>
                    <a:pt x="68" y="61"/>
                  </a:lnTo>
                  <a:lnTo>
                    <a:pt x="68" y="56"/>
                  </a:lnTo>
                  <a:lnTo>
                    <a:pt x="68" y="51"/>
                  </a:lnTo>
                  <a:lnTo>
                    <a:pt x="68" y="46"/>
                  </a:lnTo>
                  <a:lnTo>
                    <a:pt x="68" y="41"/>
                  </a:lnTo>
                  <a:lnTo>
                    <a:pt x="61" y="8"/>
                  </a:lnTo>
                  <a:lnTo>
                    <a:pt x="58" y="5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8" y="3"/>
                  </a:lnTo>
                  <a:lnTo>
                    <a:pt x="33" y="3"/>
                  </a:lnTo>
                  <a:lnTo>
                    <a:pt x="28" y="8"/>
                  </a:lnTo>
                  <a:lnTo>
                    <a:pt x="5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61" y="152"/>
                  </a:lnTo>
                  <a:lnTo>
                    <a:pt x="63" y="157"/>
                  </a:lnTo>
                  <a:lnTo>
                    <a:pt x="63" y="160"/>
                  </a:lnTo>
                  <a:lnTo>
                    <a:pt x="66" y="162"/>
                  </a:lnTo>
                  <a:lnTo>
                    <a:pt x="68" y="165"/>
                  </a:lnTo>
                  <a:lnTo>
                    <a:pt x="71" y="167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84" y="165"/>
                  </a:lnTo>
                  <a:lnTo>
                    <a:pt x="114" y="167"/>
                  </a:lnTo>
                  <a:lnTo>
                    <a:pt x="352" y="187"/>
                  </a:lnTo>
                  <a:lnTo>
                    <a:pt x="521" y="203"/>
                  </a:lnTo>
                  <a:lnTo>
                    <a:pt x="683" y="279"/>
                  </a:lnTo>
                  <a:lnTo>
                    <a:pt x="716" y="261"/>
                  </a:lnTo>
                  <a:lnTo>
                    <a:pt x="718" y="256"/>
                  </a:lnTo>
                  <a:lnTo>
                    <a:pt x="723" y="253"/>
                  </a:lnTo>
                  <a:lnTo>
                    <a:pt x="728" y="248"/>
                  </a:lnTo>
                  <a:lnTo>
                    <a:pt x="731" y="246"/>
                  </a:lnTo>
                  <a:lnTo>
                    <a:pt x="736" y="243"/>
                  </a:lnTo>
                  <a:lnTo>
                    <a:pt x="741" y="243"/>
                  </a:lnTo>
                  <a:lnTo>
                    <a:pt x="743" y="241"/>
                  </a:lnTo>
                  <a:lnTo>
                    <a:pt x="748" y="241"/>
                  </a:lnTo>
                  <a:lnTo>
                    <a:pt x="807" y="223"/>
                  </a:lnTo>
                  <a:lnTo>
                    <a:pt x="819" y="19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4" name="Freeform 1090"/>
            <p:cNvSpPr>
              <a:spLocks noChangeAspect="1"/>
            </p:cNvSpPr>
            <p:nvPr/>
          </p:nvSpPr>
          <p:spPr bwMode="auto">
            <a:xfrm>
              <a:off x="1507" y="2183"/>
              <a:ext cx="1014" cy="633"/>
            </a:xfrm>
            <a:custGeom>
              <a:avLst/>
              <a:gdLst>
                <a:gd name="T0" fmla="*/ 1014 w 1014"/>
                <a:gd name="T1" fmla="*/ 0 h 633"/>
                <a:gd name="T2" fmla="*/ 991 w 1014"/>
                <a:gd name="T3" fmla="*/ 25 h 633"/>
                <a:gd name="T4" fmla="*/ 875 w 1014"/>
                <a:gd name="T5" fmla="*/ 66 h 633"/>
                <a:gd name="T6" fmla="*/ 870 w 1014"/>
                <a:gd name="T7" fmla="*/ 68 h 633"/>
                <a:gd name="T8" fmla="*/ 862 w 1014"/>
                <a:gd name="T9" fmla="*/ 74 h 633"/>
                <a:gd name="T10" fmla="*/ 854 w 1014"/>
                <a:gd name="T11" fmla="*/ 79 h 633"/>
                <a:gd name="T12" fmla="*/ 849 w 1014"/>
                <a:gd name="T13" fmla="*/ 81 h 633"/>
                <a:gd name="T14" fmla="*/ 842 w 1014"/>
                <a:gd name="T15" fmla="*/ 86 h 633"/>
                <a:gd name="T16" fmla="*/ 834 w 1014"/>
                <a:gd name="T17" fmla="*/ 89 h 633"/>
                <a:gd name="T18" fmla="*/ 829 w 1014"/>
                <a:gd name="T19" fmla="*/ 94 h 633"/>
                <a:gd name="T20" fmla="*/ 821 w 1014"/>
                <a:gd name="T21" fmla="*/ 99 h 633"/>
                <a:gd name="T22" fmla="*/ 341 w 1014"/>
                <a:gd name="T23" fmla="*/ 613 h 633"/>
                <a:gd name="T24" fmla="*/ 339 w 1014"/>
                <a:gd name="T25" fmla="*/ 618 h 633"/>
                <a:gd name="T26" fmla="*/ 334 w 1014"/>
                <a:gd name="T27" fmla="*/ 623 h 633"/>
                <a:gd name="T28" fmla="*/ 331 w 1014"/>
                <a:gd name="T29" fmla="*/ 628 h 633"/>
                <a:gd name="T30" fmla="*/ 326 w 1014"/>
                <a:gd name="T31" fmla="*/ 630 h 633"/>
                <a:gd name="T32" fmla="*/ 321 w 1014"/>
                <a:gd name="T33" fmla="*/ 633 h 633"/>
                <a:gd name="T34" fmla="*/ 316 w 1014"/>
                <a:gd name="T35" fmla="*/ 633 h 633"/>
                <a:gd name="T36" fmla="*/ 311 w 1014"/>
                <a:gd name="T37" fmla="*/ 633 h 633"/>
                <a:gd name="T38" fmla="*/ 306 w 1014"/>
                <a:gd name="T39" fmla="*/ 633 h 633"/>
                <a:gd name="T40" fmla="*/ 210 w 1014"/>
                <a:gd name="T41" fmla="*/ 628 h 633"/>
                <a:gd name="T42" fmla="*/ 189 w 1014"/>
                <a:gd name="T43" fmla="*/ 587 h 633"/>
                <a:gd name="T44" fmla="*/ 182 w 1014"/>
                <a:gd name="T45" fmla="*/ 577 h 633"/>
                <a:gd name="T46" fmla="*/ 174 w 1014"/>
                <a:gd name="T47" fmla="*/ 565 h 633"/>
                <a:gd name="T48" fmla="*/ 167 w 1014"/>
                <a:gd name="T49" fmla="*/ 554 h 633"/>
                <a:gd name="T50" fmla="*/ 162 w 1014"/>
                <a:gd name="T51" fmla="*/ 542 h 633"/>
                <a:gd name="T52" fmla="*/ 157 w 1014"/>
                <a:gd name="T53" fmla="*/ 532 h 633"/>
                <a:gd name="T54" fmla="*/ 151 w 1014"/>
                <a:gd name="T55" fmla="*/ 519 h 633"/>
                <a:gd name="T56" fmla="*/ 149 w 1014"/>
                <a:gd name="T57" fmla="*/ 506 h 633"/>
                <a:gd name="T58" fmla="*/ 146 w 1014"/>
                <a:gd name="T59" fmla="*/ 494 h 633"/>
                <a:gd name="T60" fmla="*/ 144 w 1014"/>
                <a:gd name="T61" fmla="*/ 486 h 633"/>
                <a:gd name="T62" fmla="*/ 141 w 1014"/>
                <a:gd name="T63" fmla="*/ 479 h 633"/>
                <a:gd name="T64" fmla="*/ 136 w 1014"/>
                <a:gd name="T65" fmla="*/ 471 h 633"/>
                <a:gd name="T66" fmla="*/ 134 w 1014"/>
                <a:gd name="T67" fmla="*/ 463 h 633"/>
                <a:gd name="T68" fmla="*/ 129 w 1014"/>
                <a:gd name="T69" fmla="*/ 453 h 633"/>
                <a:gd name="T70" fmla="*/ 126 w 1014"/>
                <a:gd name="T71" fmla="*/ 446 h 633"/>
                <a:gd name="T72" fmla="*/ 121 w 1014"/>
                <a:gd name="T73" fmla="*/ 438 h 633"/>
                <a:gd name="T74" fmla="*/ 116 w 1014"/>
                <a:gd name="T75" fmla="*/ 430 h 633"/>
                <a:gd name="T76" fmla="*/ 101 w 1014"/>
                <a:gd name="T77" fmla="*/ 400 h 633"/>
                <a:gd name="T78" fmla="*/ 55 w 1014"/>
                <a:gd name="T79" fmla="*/ 327 h 633"/>
                <a:gd name="T80" fmla="*/ 0 w 1014"/>
                <a:gd name="T81" fmla="*/ 296 h 6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4"/>
                <a:gd name="T124" fmla="*/ 0 h 633"/>
                <a:gd name="T125" fmla="*/ 1014 w 1014"/>
                <a:gd name="T126" fmla="*/ 633 h 6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4" h="633">
                  <a:moveTo>
                    <a:pt x="1014" y="0"/>
                  </a:moveTo>
                  <a:lnTo>
                    <a:pt x="991" y="25"/>
                  </a:lnTo>
                  <a:lnTo>
                    <a:pt x="875" y="66"/>
                  </a:lnTo>
                  <a:lnTo>
                    <a:pt x="870" y="68"/>
                  </a:lnTo>
                  <a:lnTo>
                    <a:pt x="862" y="74"/>
                  </a:lnTo>
                  <a:lnTo>
                    <a:pt x="854" y="79"/>
                  </a:lnTo>
                  <a:lnTo>
                    <a:pt x="849" y="81"/>
                  </a:lnTo>
                  <a:lnTo>
                    <a:pt x="842" y="86"/>
                  </a:lnTo>
                  <a:lnTo>
                    <a:pt x="834" y="89"/>
                  </a:lnTo>
                  <a:lnTo>
                    <a:pt x="829" y="94"/>
                  </a:lnTo>
                  <a:lnTo>
                    <a:pt x="821" y="99"/>
                  </a:lnTo>
                  <a:lnTo>
                    <a:pt x="341" y="613"/>
                  </a:lnTo>
                  <a:lnTo>
                    <a:pt x="339" y="618"/>
                  </a:lnTo>
                  <a:lnTo>
                    <a:pt x="334" y="623"/>
                  </a:lnTo>
                  <a:lnTo>
                    <a:pt x="331" y="628"/>
                  </a:lnTo>
                  <a:lnTo>
                    <a:pt x="326" y="630"/>
                  </a:lnTo>
                  <a:lnTo>
                    <a:pt x="321" y="633"/>
                  </a:lnTo>
                  <a:lnTo>
                    <a:pt x="316" y="633"/>
                  </a:lnTo>
                  <a:lnTo>
                    <a:pt x="311" y="633"/>
                  </a:lnTo>
                  <a:lnTo>
                    <a:pt x="306" y="633"/>
                  </a:lnTo>
                  <a:lnTo>
                    <a:pt x="210" y="628"/>
                  </a:lnTo>
                  <a:lnTo>
                    <a:pt x="189" y="587"/>
                  </a:lnTo>
                  <a:lnTo>
                    <a:pt x="182" y="577"/>
                  </a:lnTo>
                  <a:lnTo>
                    <a:pt x="174" y="565"/>
                  </a:lnTo>
                  <a:lnTo>
                    <a:pt x="167" y="554"/>
                  </a:lnTo>
                  <a:lnTo>
                    <a:pt x="162" y="542"/>
                  </a:lnTo>
                  <a:lnTo>
                    <a:pt x="157" y="532"/>
                  </a:lnTo>
                  <a:lnTo>
                    <a:pt x="151" y="519"/>
                  </a:lnTo>
                  <a:lnTo>
                    <a:pt x="149" y="506"/>
                  </a:lnTo>
                  <a:lnTo>
                    <a:pt x="146" y="494"/>
                  </a:lnTo>
                  <a:lnTo>
                    <a:pt x="144" y="486"/>
                  </a:lnTo>
                  <a:lnTo>
                    <a:pt x="141" y="479"/>
                  </a:lnTo>
                  <a:lnTo>
                    <a:pt x="136" y="471"/>
                  </a:lnTo>
                  <a:lnTo>
                    <a:pt x="134" y="463"/>
                  </a:lnTo>
                  <a:lnTo>
                    <a:pt x="129" y="453"/>
                  </a:lnTo>
                  <a:lnTo>
                    <a:pt x="126" y="446"/>
                  </a:lnTo>
                  <a:lnTo>
                    <a:pt x="121" y="438"/>
                  </a:lnTo>
                  <a:lnTo>
                    <a:pt x="116" y="430"/>
                  </a:lnTo>
                  <a:lnTo>
                    <a:pt x="101" y="400"/>
                  </a:lnTo>
                  <a:lnTo>
                    <a:pt x="55" y="327"/>
                  </a:lnTo>
                  <a:lnTo>
                    <a:pt x="0" y="29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5" name="Freeform 1091"/>
            <p:cNvSpPr>
              <a:spLocks noChangeAspect="1"/>
            </p:cNvSpPr>
            <p:nvPr/>
          </p:nvSpPr>
          <p:spPr bwMode="auto">
            <a:xfrm>
              <a:off x="2447" y="2143"/>
              <a:ext cx="10" cy="35"/>
            </a:xfrm>
            <a:custGeom>
              <a:avLst/>
              <a:gdLst>
                <a:gd name="T0" fmla="*/ 0 w 10"/>
                <a:gd name="T1" fmla="*/ 0 h 35"/>
                <a:gd name="T2" fmla="*/ 0 w 10"/>
                <a:gd name="T3" fmla="*/ 5 h 35"/>
                <a:gd name="T4" fmla="*/ 3 w 10"/>
                <a:gd name="T5" fmla="*/ 10 h 35"/>
                <a:gd name="T6" fmla="*/ 3 w 10"/>
                <a:gd name="T7" fmla="*/ 12 h 35"/>
                <a:gd name="T8" fmla="*/ 5 w 10"/>
                <a:gd name="T9" fmla="*/ 17 h 35"/>
                <a:gd name="T10" fmla="*/ 5 w 10"/>
                <a:gd name="T11" fmla="*/ 22 h 35"/>
                <a:gd name="T12" fmla="*/ 8 w 10"/>
                <a:gd name="T13" fmla="*/ 25 h 35"/>
                <a:gd name="T14" fmla="*/ 8 w 10"/>
                <a:gd name="T15" fmla="*/ 30 h 35"/>
                <a:gd name="T16" fmla="*/ 10 w 10"/>
                <a:gd name="T17" fmla="*/ 35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5"/>
                <a:gd name="T29" fmla="*/ 10 w 1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5">
                  <a:moveTo>
                    <a:pt x="0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10" y="3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6" name="Freeform 1092"/>
            <p:cNvSpPr>
              <a:spLocks noChangeAspect="1"/>
            </p:cNvSpPr>
            <p:nvPr/>
          </p:nvSpPr>
          <p:spPr bwMode="auto">
            <a:xfrm>
              <a:off x="624" y="2370"/>
              <a:ext cx="347" cy="403"/>
            </a:xfrm>
            <a:custGeom>
              <a:avLst/>
              <a:gdLst>
                <a:gd name="T0" fmla="*/ 21 w 347"/>
                <a:gd name="T1" fmla="*/ 350 h 403"/>
                <a:gd name="T2" fmla="*/ 21 w 347"/>
                <a:gd name="T3" fmla="*/ 350 h 403"/>
                <a:gd name="T4" fmla="*/ 23 w 347"/>
                <a:gd name="T5" fmla="*/ 347 h 403"/>
                <a:gd name="T6" fmla="*/ 26 w 347"/>
                <a:gd name="T7" fmla="*/ 347 h 403"/>
                <a:gd name="T8" fmla="*/ 28 w 347"/>
                <a:gd name="T9" fmla="*/ 347 h 403"/>
                <a:gd name="T10" fmla="*/ 41 w 347"/>
                <a:gd name="T11" fmla="*/ 340 h 403"/>
                <a:gd name="T12" fmla="*/ 59 w 347"/>
                <a:gd name="T13" fmla="*/ 327 h 403"/>
                <a:gd name="T14" fmla="*/ 76 w 347"/>
                <a:gd name="T15" fmla="*/ 312 h 403"/>
                <a:gd name="T16" fmla="*/ 86 w 347"/>
                <a:gd name="T17" fmla="*/ 292 h 403"/>
                <a:gd name="T18" fmla="*/ 89 w 347"/>
                <a:gd name="T19" fmla="*/ 284 h 403"/>
                <a:gd name="T20" fmla="*/ 91 w 347"/>
                <a:gd name="T21" fmla="*/ 276 h 403"/>
                <a:gd name="T22" fmla="*/ 96 w 347"/>
                <a:gd name="T23" fmla="*/ 271 h 403"/>
                <a:gd name="T24" fmla="*/ 102 w 347"/>
                <a:gd name="T25" fmla="*/ 266 h 403"/>
                <a:gd name="T26" fmla="*/ 104 w 347"/>
                <a:gd name="T27" fmla="*/ 264 h 403"/>
                <a:gd name="T28" fmla="*/ 107 w 347"/>
                <a:gd name="T29" fmla="*/ 259 h 403"/>
                <a:gd name="T30" fmla="*/ 107 w 347"/>
                <a:gd name="T31" fmla="*/ 251 h 403"/>
                <a:gd name="T32" fmla="*/ 107 w 347"/>
                <a:gd name="T33" fmla="*/ 246 h 403"/>
                <a:gd name="T34" fmla="*/ 107 w 347"/>
                <a:gd name="T35" fmla="*/ 236 h 403"/>
                <a:gd name="T36" fmla="*/ 109 w 347"/>
                <a:gd name="T37" fmla="*/ 221 h 403"/>
                <a:gd name="T38" fmla="*/ 114 w 347"/>
                <a:gd name="T39" fmla="*/ 208 h 403"/>
                <a:gd name="T40" fmla="*/ 127 w 347"/>
                <a:gd name="T41" fmla="*/ 200 h 403"/>
                <a:gd name="T42" fmla="*/ 139 w 347"/>
                <a:gd name="T43" fmla="*/ 193 h 403"/>
                <a:gd name="T44" fmla="*/ 152 w 347"/>
                <a:gd name="T45" fmla="*/ 190 h 403"/>
                <a:gd name="T46" fmla="*/ 162 w 347"/>
                <a:gd name="T47" fmla="*/ 185 h 403"/>
                <a:gd name="T48" fmla="*/ 175 w 347"/>
                <a:gd name="T49" fmla="*/ 183 h 403"/>
                <a:gd name="T50" fmla="*/ 193 w 347"/>
                <a:gd name="T51" fmla="*/ 178 h 403"/>
                <a:gd name="T52" fmla="*/ 208 w 347"/>
                <a:gd name="T53" fmla="*/ 165 h 403"/>
                <a:gd name="T54" fmla="*/ 220 w 347"/>
                <a:gd name="T55" fmla="*/ 150 h 403"/>
                <a:gd name="T56" fmla="*/ 230 w 347"/>
                <a:gd name="T57" fmla="*/ 130 h 403"/>
                <a:gd name="T58" fmla="*/ 241 w 347"/>
                <a:gd name="T59" fmla="*/ 112 h 403"/>
                <a:gd name="T60" fmla="*/ 263 w 347"/>
                <a:gd name="T61" fmla="*/ 94 h 403"/>
                <a:gd name="T62" fmla="*/ 289 w 347"/>
                <a:gd name="T63" fmla="*/ 81 h 403"/>
                <a:gd name="T64" fmla="*/ 309 w 347"/>
                <a:gd name="T65" fmla="*/ 74 h 403"/>
                <a:gd name="T66" fmla="*/ 319 w 347"/>
                <a:gd name="T67" fmla="*/ 69 h 403"/>
                <a:gd name="T68" fmla="*/ 327 w 347"/>
                <a:gd name="T69" fmla="*/ 61 h 403"/>
                <a:gd name="T70" fmla="*/ 332 w 347"/>
                <a:gd name="T71" fmla="*/ 54 h 403"/>
                <a:gd name="T72" fmla="*/ 337 w 347"/>
                <a:gd name="T73" fmla="*/ 46 h 403"/>
                <a:gd name="T74" fmla="*/ 339 w 347"/>
                <a:gd name="T75" fmla="*/ 36 h 403"/>
                <a:gd name="T76" fmla="*/ 342 w 347"/>
                <a:gd name="T77" fmla="*/ 26 h 403"/>
                <a:gd name="T78" fmla="*/ 344 w 347"/>
                <a:gd name="T79" fmla="*/ 16 h 403"/>
                <a:gd name="T80" fmla="*/ 347 w 347"/>
                <a:gd name="T81" fmla="*/ 0 h 4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7"/>
                <a:gd name="T124" fmla="*/ 0 h 403"/>
                <a:gd name="T125" fmla="*/ 347 w 347"/>
                <a:gd name="T126" fmla="*/ 403 h 4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7" h="403">
                  <a:moveTo>
                    <a:pt x="0" y="403"/>
                  </a:moveTo>
                  <a:lnTo>
                    <a:pt x="21" y="350"/>
                  </a:lnTo>
                  <a:lnTo>
                    <a:pt x="23" y="347"/>
                  </a:lnTo>
                  <a:lnTo>
                    <a:pt x="26" y="347"/>
                  </a:lnTo>
                  <a:lnTo>
                    <a:pt x="28" y="347"/>
                  </a:lnTo>
                  <a:lnTo>
                    <a:pt x="33" y="342"/>
                  </a:lnTo>
                  <a:lnTo>
                    <a:pt x="41" y="340"/>
                  </a:lnTo>
                  <a:lnTo>
                    <a:pt x="51" y="335"/>
                  </a:lnTo>
                  <a:lnTo>
                    <a:pt x="59" y="327"/>
                  </a:lnTo>
                  <a:lnTo>
                    <a:pt x="69" y="319"/>
                  </a:lnTo>
                  <a:lnTo>
                    <a:pt x="76" y="312"/>
                  </a:lnTo>
                  <a:lnTo>
                    <a:pt x="81" y="302"/>
                  </a:lnTo>
                  <a:lnTo>
                    <a:pt x="86" y="292"/>
                  </a:lnTo>
                  <a:lnTo>
                    <a:pt x="89" y="286"/>
                  </a:lnTo>
                  <a:lnTo>
                    <a:pt x="89" y="284"/>
                  </a:lnTo>
                  <a:lnTo>
                    <a:pt x="91" y="279"/>
                  </a:lnTo>
                  <a:lnTo>
                    <a:pt x="91" y="276"/>
                  </a:lnTo>
                  <a:lnTo>
                    <a:pt x="94" y="274"/>
                  </a:lnTo>
                  <a:lnTo>
                    <a:pt x="96" y="271"/>
                  </a:lnTo>
                  <a:lnTo>
                    <a:pt x="99" y="269"/>
                  </a:lnTo>
                  <a:lnTo>
                    <a:pt x="102" y="266"/>
                  </a:lnTo>
                  <a:lnTo>
                    <a:pt x="104" y="264"/>
                  </a:lnTo>
                  <a:lnTo>
                    <a:pt x="107" y="261"/>
                  </a:lnTo>
                  <a:lnTo>
                    <a:pt x="107" y="259"/>
                  </a:lnTo>
                  <a:lnTo>
                    <a:pt x="107" y="254"/>
                  </a:lnTo>
                  <a:lnTo>
                    <a:pt x="107" y="251"/>
                  </a:lnTo>
                  <a:lnTo>
                    <a:pt x="107" y="249"/>
                  </a:lnTo>
                  <a:lnTo>
                    <a:pt x="107" y="246"/>
                  </a:lnTo>
                  <a:lnTo>
                    <a:pt x="107" y="241"/>
                  </a:lnTo>
                  <a:lnTo>
                    <a:pt x="107" y="236"/>
                  </a:lnTo>
                  <a:lnTo>
                    <a:pt x="107" y="228"/>
                  </a:lnTo>
                  <a:lnTo>
                    <a:pt x="109" y="221"/>
                  </a:lnTo>
                  <a:lnTo>
                    <a:pt x="112" y="216"/>
                  </a:lnTo>
                  <a:lnTo>
                    <a:pt x="114" y="208"/>
                  </a:lnTo>
                  <a:lnTo>
                    <a:pt x="119" y="203"/>
                  </a:lnTo>
                  <a:lnTo>
                    <a:pt x="127" y="200"/>
                  </a:lnTo>
                  <a:lnTo>
                    <a:pt x="132" y="195"/>
                  </a:lnTo>
                  <a:lnTo>
                    <a:pt x="139" y="193"/>
                  </a:lnTo>
                  <a:lnTo>
                    <a:pt x="144" y="193"/>
                  </a:lnTo>
                  <a:lnTo>
                    <a:pt x="152" y="190"/>
                  </a:lnTo>
                  <a:lnTo>
                    <a:pt x="157" y="188"/>
                  </a:lnTo>
                  <a:lnTo>
                    <a:pt x="162" y="185"/>
                  </a:lnTo>
                  <a:lnTo>
                    <a:pt x="170" y="185"/>
                  </a:lnTo>
                  <a:lnTo>
                    <a:pt x="175" y="183"/>
                  </a:lnTo>
                  <a:lnTo>
                    <a:pt x="182" y="180"/>
                  </a:lnTo>
                  <a:lnTo>
                    <a:pt x="193" y="178"/>
                  </a:lnTo>
                  <a:lnTo>
                    <a:pt x="200" y="173"/>
                  </a:lnTo>
                  <a:lnTo>
                    <a:pt x="208" y="165"/>
                  </a:lnTo>
                  <a:lnTo>
                    <a:pt x="215" y="157"/>
                  </a:lnTo>
                  <a:lnTo>
                    <a:pt x="220" y="150"/>
                  </a:lnTo>
                  <a:lnTo>
                    <a:pt x="225" y="140"/>
                  </a:lnTo>
                  <a:lnTo>
                    <a:pt x="230" y="130"/>
                  </a:lnTo>
                  <a:lnTo>
                    <a:pt x="233" y="122"/>
                  </a:lnTo>
                  <a:lnTo>
                    <a:pt x="241" y="112"/>
                  </a:lnTo>
                  <a:lnTo>
                    <a:pt x="251" y="104"/>
                  </a:lnTo>
                  <a:lnTo>
                    <a:pt x="263" y="94"/>
                  </a:lnTo>
                  <a:lnTo>
                    <a:pt x="276" y="87"/>
                  </a:lnTo>
                  <a:lnTo>
                    <a:pt x="289" y="81"/>
                  </a:lnTo>
                  <a:lnTo>
                    <a:pt x="299" y="76"/>
                  </a:lnTo>
                  <a:lnTo>
                    <a:pt x="309" y="74"/>
                  </a:lnTo>
                  <a:lnTo>
                    <a:pt x="314" y="71"/>
                  </a:lnTo>
                  <a:lnTo>
                    <a:pt x="319" y="69"/>
                  </a:lnTo>
                  <a:lnTo>
                    <a:pt x="321" y="66"/>
                  </a:lnTo>
                  <a:lnTo>
                    <a:pt x="327" y="61"/>
                  </a:lnTo>
                  <a:lnTo>
                    <a:pt x="329" y="59"/>
                  </a:lnTo>
                  <a:lnTo>
                    <a:pt x="332" y="54"/>
                  </a:lnTo>
                  <a:lnTo>
                    <a:pt x="334" y="51"/>
                  </a:lnTo>
                  <a:lnTo>
                    <a:pt x="337" y="46"/>
                  </a:lnTo>
                  <a:lnTo>
                    <a:pt x="337" y="41"/>
                  </a:lnTo>
                  <a:lnTo>
                    <a:pt x="339" y="36"/>
                  </a:lnTo>
                  <a:lnTo>
                    <a:pt x="339" y="31"/>
                  </a:lnTo>
                  <a:lnTo>
                    <a:pt x="342" y="26"/>
                  </a:lnTo>
                  <a:lnTo>
                    <a:pt x="342" y="21"/>
                  </a:lnTo>
                  <a:lnTo>
                    <a:pt x="344" y="16"/>
                  </a:lnTo>
                  <a:lnTo>
                    <a:pt x="344" y="8"/>
                  </a:lnTo>
                  <a:lnTo>
                    <a:pt x="347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7" name="Freeform 1093"/>
            <p:cNvSpPr>
              <a:spLocks noChangeAspect="1"/>
            </p:cNvSpPr>
            <p:nvPr/>
          </p:nvSpPr>
          <p:spPr bwMode="auto">
            <a:xfrm>
              <a:off x="971" y="2370"/>
              <a:ext cx="639" cy="271"/>
            </a:xfrm>
            <a:custGeom>
              <a:avLst/>
              <a:gdLst>
                <a:gd name="T0" fmla="*/ 0 w 639"/>
                <a:gd name="T1" fmla="*/ 0 h 271"/>
                <a:gd name="T2" fmla="*/ 2 w 639"/>
                <a:gd name="T3" fmla="*/ 16 h 271"/>
                <a:gd name="T4" fmla="*/ 2 w 639"/>
                <a:gd name="T5" fmla="*/ 28 h 271"/>
                <a:gd name="T6" fmla="*/ 5 w 639"/>
                <a:gd name="T7" fmla="*/ 38 h 271"/>
                <a:gd name="T8" fmla="*/ 7 w 639"/>
                <a:gd name="T9" fmla="*/ 49 h 271"/>
                <a:gd name="T10" fmla="*/ 10 w 639"/>
                <a:gd name="T11" fmla="*/ 56 h 271"/>
                <a:gd name="T12" fmla="*/ 12 w 639"/>
                <a:gd name="T13" fmla="*/ 64 h 271"/>
                <a:gd name="T14" fmla="*/ 17 w 639"/>
                <a:gd name="T15" fmla="*/ 71 h 271"/>
                <a:gd name="T16" fmla="*/ 20 w 639"/>
                <a:gd name="T17" fmla="*/ 79 h 271"/>
                <a:gd name="T18" fmla="*/ 30 w 639"/>
                <a:gd name="T19" fmla="*/ 92 h 271"/>
                <a:gd name="T20" fmla="*/ 40 w 639"/>
                <a:gd name="T21" fmla="*/ 104 h 271"/>
                <a:gd name="T22" fmla="*/ 50 w 639"/>
                <a:gd name="T23" fmla="*/ 119 h 271"/>
                <a:gd name="T24" fmla="*/ 63 w 639"/>
                <a:gd name="T25" fmla="*/ 135 h 271"/>
                <a:gd name="T26" fmla="*/ 78 w 639"/>
                <a:gd name="T27" fmla="*/ 152 h 271"/>
                <a:gd name="T28" fmla="*/ 91 w 639"/>
                <a:gd name="T29" fmla="*/ 173 h 271"/>
                <a:gd name="T30" fmla="*/ 108 w 639"/>
                <a:gd name="T31" fmla="*/ 195 h 271"/>
                <a:gd name="T32" fmla="*/ 124 w 639"/>
                <a:gd name="T33" fmla="*/ 221 h 271"/>
                <a:gd name="T34" fmla="*/ 189 w 639"/>
                <a:gd name="T35" fmla="*/ 254 h 271"/>
                <a:gd name="T36" fmla="*/ 240 w 639"/>
                <a:gd name="T37" fmla="*/ 243 h 271"/>
                <a:gd name="T38" fmla="*/ 270 w 639"/>
                <a:gd name="T39" fmla="*/ 271 h 271"/>
                <a:gd name="T40" fmla="*/ 485 w 639"/>
                <a:gd name="T41" fmla="*/ 168 h 271"/>
                <a:gd name="T42" fmla="*/ 639 w 639"/>
                <a:gd name="T43" fmla="*/ 221 h 2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9"/>
                <a:gd name="T67" fmla="*/ 0 h 271"/>
                <a:gd name="T68" fmla="*/ 639 w 639"/>
                <a:gd name="T69" fmla="*/ 271 h 2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9" h="271">
                  <a:moveTo>
                    <a:pt x="0" y="0"/>
                  </a:moveTo>
                  <a:lnTo>
                    <a:pt x="2" y="16"/>
                  </a:lnTo>
                  <a:lnTo>
                    <a:pt x="2" y="28"/>
                  </a:lnTo>
                  <a:lnTo>
                    <a:pt x="5" y="38"/>
                  </a:lnTo>
                  <a:lnTo>
                    <a:pt x="7" y="49"/>
                  </a:lnTo>
                  <a:lnTo>
                    <a:pt x="10" y="56"/>
                  </a:lnTo>
                  <a:lnTo>
                    <a:pt x="12" y="64"/>
                  </a:lnTo>
                  <a:lnTo>
                    <a:pt x="17" y="71"/>
                  </a:lnTo>
                  <a:lnTo>
                    <a:pt x="20" y="79"/>
                  </a:lnTo>
                  <a:lnTo>
                    <a:pt x="30" y="92"/>
                  </a:lnTo>
                  <a:lnTo>
                    <a:pt x="40" y="104"/>
                  </a:lnTo>
                  <a:lnTo>
                    <a:pt x="50" y="119"/>
                  </a:lnTo>
                  <a:lnTo>
                    <a:pt x="63" y="135"/>
                  </a:lnTo>
                  <a:lnTo>
                    <a:pt x="78" y="152"/>
                  </a:lnTo>
                  <a:lnTo>
                    <a:pt x="91" y="173"/>
                  </a:lnTo>
                  <a:lnTo>
                    <a:pt x="108" y="195"/>
                  </a:lnTo>
                  <a:lnTo>
                    <a:pt x="124" y="221"/>
                  </a:lnTo>
                  <a:lnTo>
                    <a:pt x="189" y="254"/>
                  </a:lnTo>
                  <a:lnTo>
                    <a:pt x="240" y="243"/>
                  </a:lnTo>
                  <a:lnTo>
                    <a:pt x="270" y="271"/>
                  </a:lnTo>
                  <a:lnTo>
                    <a:pt x="485" y="168"/>
                  </a:lnTo>
                  <a:lnTo>
                    <a:pt x="639" y="22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8" name="Freeform 1094"/>
            <p:cNvSpPr>
              <a:spLocks noChangeAspect="1"/>
            </p:cNvSpPr>
            <p:nvPr/>
          </p:nvSpPr>
          <p:spPr bwMode="auto">
            <a:xfrm>
              <a:off x="1727" y="2375"/>
              <a:ext cx="136" cy="160"/>
            </a:xfrm>
            <a:custGeom>
              <a:avLst/>
              <a:gdLst>
                <a:gd name="T0" fmla="*/ 136 w 136"/>
                <a:gd name="T1" fmla="*/ 160 h 160"/>
                <a:gd name="T2" fmla="*/ 124 w 136"/>
                <a:gd name="T3" fmla="*/ 142 h 160"/>
                <a:gd name="T4" fmla="*/ 111 w 136"/>
                <a:gd name="T5" fmla="*/ 125 h 160"/>
                <a:gd name="T6" fmla="*/ 101 w 136"/>
                <a:gd name="T7" fmla="*/ 107 h 160"/>
                <a:gd name="T8" fmla="*/ 91 w 136"/>
                <a:gd name="T9" fmla="*/ 92 h 160"/>
                <a:gd name="T10" fmla="*/ 81 w 136"/>
                <a:gd name="T11" fmla="*/ 76 h 160"/>
                <a:gd name="T12" fmla="*/ 71 w 136"/>
                <a:gd name="T13" fmla="*/ 61 h 160"/>
                <a:gd name="T14" fmla="*/ 63 w 136"/>
                <a:gd name="T15" fmla="*/ 49 h 160"/>
                <a:gd name="T16" fmla="*/ 55 w 136"/>
                <a:gd name="T17" fmla="*/ 38 h 160"/>
                <a:gd name="T18" fmla="*/ 48 w 136"/>
                <a:gd name="T19" fmla="*/ 31 h 160"/>
                <a:gd name="T20" fmla="*/ 43 w 136"/>
                <a:gd name="T21" fmla="*/ 23 h 160"/>
                <a:gd name="T22" fmla="*/ 35 w 136"/>
                <a:gd name="T23" fmla="*/ 18 h 160"/>
                <a:gd name="T24" fmla="*/ 30 w 136"/>
                <a:gd name="T25" fmla="*/ 13 h 160"/>
                <a:gd name="T26" fmla="*/ 22 w 136"/>
                <a:gd name="T27" fmla="*/ 11 h 160"/>
                <a:gd name="T28" fmla="*/ 15 w 136"/>
                <a:gd name="T29" fmla="*/ 8 h 160"/>
                <a:gd name="T30" fmla="*/ 7 w 136"/>
                <a:gd name="T31" fmla="*/ 3 h 160"/>
                <a:gd name="T32" fmla="*/ 0 w 136"/>
                <a:gd name="T33" fmla="*/ 0 h 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6"/>
                <a:gd name="T52" fmla="*/ 0 h 160"/>
                <a:gd name="T53" fmla="*/ 136 w 136"/>
                <a:gd name="T54" fmla="*/ 160 h 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6" h="160">
                  <a:moveTo>
                    <a:pt x="136" y="160"/>
                  </a:moveTo>
                  <a:lnTo>
                    <a:pt x="124" y="142"/>
                  </a:lnTo>
                  <a:lnTo>
                    <a:pt x="111" y="125"/>
                  </a:lnTo>
                  <a:lnTo>
                    <a:pt x="101" y="107"/>
                  </a:lnTo>
                  <a:lnTo>
                    <a:pt x="91" y="92"/>
                  </a:lnTo>
                  <a:lnTo>
                    <a:pt x="81" y="76"/>
                  </a:lnTo>
                  <a:lnTo>
                    <a:pt x="71" y="61"/>
                  </a:lnTo>
                  <a:lnTo>
                    <a:pt x="63" y="49"/>
                  </a:lnTo>
                  <a:lnTo>
                    <a:pt x="55" y="38"/>
                  </a:lnTo>
                  <a:lnTo>
                    <a:pt x="48" y="31"/>
                  </a:lnTo>
                  <a:lnTo>
                    <a:pt x="43" y="23"/>
                  </a:lnTo>
                  <a:lnTo>
                    <a:pt x="35" y="18"/>
                  </a:lnTo>
                  <a:lnTo>
                    <a:pt x="30" y="13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9" name="Freeform 1095"/>
            <p:cNvSpPr>
              <a:spLocks noChangeAspect="1"/>
            </p:cNvSpPr>
            <p:nvPr/>
          </p:nvSpPr>
          <p:spPr bwMode="auto">
            <a:xfrm>
              <a:off x="1481" y="2811"/>
              <a:ext cx="243" cy="521"/>
            </a:xfrm>
            <a:custGeom>
              <a:avLst/>
              <a:gdLst>
                <a:gd name="T0" fmla="*/ 233 w 243"/>
                <a:gd name="T1" fmla="*/ 0 h 521"/>
                <a:gd name="T2" fmla="*/ 223 w 243"/>
                <a:gd name="T3" fmla="*/ 5 h 521"/>
                <a:gd name="T4" fmla="*/ 215 w 243"/>
                <a:gd name="T5" fmla="*/ 15 h 521"/>
                <a:gd name="T6" fmla="*/ 205 w 243"/>
                <a:gd name="T7" fmla="*/ 28 h 521"/>
                <a:gd name="T8" fmla="*/ 185 w 243"/>
                <a:gd name="T9" fmla="*/ 53 h 521"/>
                <a:gd name="T10" fmla="*/ 170 w 243"/>
                <a:gd name="T11" fmla="*/ 61 h 521"/>
                <a:gd name="T12" fmla="*/ 155 w 243"/>
                <a:gd name="T13" fmla="*/ 73 h 521"/>
                <a:gd name="T14" fmla="*/ 142 w 243"/>
                <a:gd name="T15" fmla="*/ 91 h 521"/>
                <a:gd name="T16" fmla="*/ 132 w 243"/>
                <a:gd name="T17" fmla="*/ 109 h 521"/>
                <a:gd name="T18" fmla="*/ 104 w 243"/>
                <a:gd name="T19" fmla="*/ 134 h 521"/>
                <a:gd name="T20" fmla="*/ 92 w 243"/>
                <a:gd name="T21" fmla="*/ 142 h 521"/>
                <a:gd name="T22" fmla="*/ 84 w 243"/>
                <a:gd name="T23" fmla="*/ 157 h 521"/>
                <a:gd name="T24" fmla="*/ 76 w 243"/>
                <a:gd name="T25" fmla="*/ 172 h 521"/>
                <a:gd name="T26" fmla="*/ 76 w 243"/>
                <a:gd name="T27" fmla="*/ 195 h 521"/>
                <a:gd name="T28" fmla="*/ 74 w 243"/>
                <a:gd name="T29" fmla="*/ 215 h 521"/>
                <a:gd name="T30" fmla="*/ 69 w 243"/>
                <a:gd name="T31" fmla="*/ 230 h 521"/>
                <a:gd name="T32" fmla="*/ 59 w 243"/>
                <a:gd name="T33" fmla="*/ 243 h 521"/>
                <a:gd name="T34" fmla="*/ 51 w 243"/>
                <a:gd name="T35" fmla="*/ 248 h 521"/>
                <a:gd name="T36" fmla="*/ 49 w 243"/>
                <a:gd name="T37" fmla="*/ 248 h 521"/>
                <a:gd name="T38" fmla="*/ 43 w 243"/>
                <a:gd name="T39" fmla="*/ 250 h 521"/>
                <a:gd name="T40" fmla="*/ 41 w 243"/>
                <a:gd name="T41" fmla="*/ 250 h 521"/>
                <a:gd name="T42" fmla="*/ 36 w 243"/>
                <a:gd name="T43" fmla="*/ 253 h 521"/>
                <a:gd name="T44" fmla="*/ 28 w 243"/>
                <a:gd name="T45" fmla="*/ 261 h 521"/>
                <a:gd name="T46" fmla="*/ 23 w 243"/>
                <a:gd name="T47" fmla="*/ 273 h 521"/>
                <a:gd name="T48" fmla="*/ 21 w 243"/>
                <a:gd name="T49" fmla="*/ 286 h 521"/>
                <a:gd name="T50" fmla="*/ 18 w 243"/>
                <a:gd name="T51" fmla="*/ 362 h 521"/>
                <a:gd name="T52" fmla="*/ 16 w 243"/>
                <a:gd name="T53" fmla="*/ 367 h 521"/>
                <a:gd name="T54" fmla="*/ 13 w 243"/>
                <a:gd name="T55" fmla="*/ 375 h 521"/>
                <a:gd name="T56" fmla="*/ 11 w 243"/>
                <a:gd name="T57" fmla="*/ 380 h 521"/>
                <a:gd name="T58" fmla="*/ 11 w 243"/>
                <a:gd name="T59" fmla="*/ 387 h 521"/>
                <a:gd name="T60" fmla="*/ 13 w 243"/>
                <a:gd name="T61" fmla="*/ 402 h 521"/>
                <a:gd name="T62" fmla="*/ 16 w 243"/>
                <a:gd name="T63" fmla="*/ 415 h 521"/>
                <a:gd name="T64" fmla="*/ 13 w 243"/>
                <a:gd name="T65" fmla="*/ 425 h 521"/>
                <a:gd name="T66" fmla="*/ 8 w 243"/>
                <a:gd name="T67" fmla="*/ 428 h 521"/>
                <a:gd name="T68" fmla="*/ 3 w 243"/>
                <a:gd name="T69" fmla="*/ 438 h 521"/>
                <a:gd name="T70" fmla="*/ 0 w 243"/>
                <a:gd name="T71" fmla="*/ 445 h 521"/>
                <a:gd name="T72" fmla="*/ 0 w 243"/>
                <a:gd name="T73" fmla="*/ 453 h 521"/>
                <a:gd name="T74" fmla="*/ 3 w 243"/>
                <a:gd name="T75" fmla="*/ 461 h 521"/>
                <a:gd name="T76" fmla="*/ 8 w 243"/>
                <a:gd name="T77" fmla="*/ 466 h 521"/>
                <a:gd name="T78" fmla="*/ 11 w 243"/>
                <a:gd name="T79" fmla="*/ 473 h 521"/>
                <a:gd name="T80" fmla="*/ 16 w 243"/>
                <a:gd name="T81" fmla="*/ 481 h 521"/>
                <a:gd name="T82" fmla="*/ 23 w 243"/>
                <a:gd name="T83" fmla="*/ 494 h 521"/>
                <a:gd name="T84" fmla="*/ 236 w 243"/>
                <a:gd name="T85" fmla="*/ 519 h 5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3"/>
                <a:gd name="T130" fmla="*/ 0 h 521"/>
                <a:gd name="T131" fmla="*/ 243 w 243"/>
                <a:gd name="T132" fmla="*/ 521 h 5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3" h="521">
                  <a:moveTo>
                    <a:pt x="238" y="0"/>
                  </a:moveTo>
                  <a:lnTo>
                    <a:pt x="233" y="0"/>
                  </a:lnTo>
                  <a:lnTo>
                    <a:pt x="228" y="2"/>
                  </a:lnTo>
                  <a:lnTo>
                    <a:pt x="223" y="5"/>
                  </a:lnTo>
                  <a:lnTo>
                    <a:pt x="220" y="10"/>
                  </a:lnTo>
                  <a:lnTo>
                    <a:pt x="215" y="15"/>
                  </a:lnTo>
                  <a:lnTo>
                    <a:pt x="210" y="23"/>
                  </a:lnTo>
                  <a:lnTo>
                    <a:pt x="205" y="28"/>
                  </a:lnTo>
                  <a:lnTo>
                    <a:pt x="203" y="35"/>
                  </a:lnTo>
                  <a:lnTo>
                    <a:pt x="185" y="53"/>
                  </a:lnTo>
                  <a:lnTo>
                    <a:pt x="177" y="56"/>
                  </a:lnTo>
                  <a:lnTo>
                    <a:pt x="170" y="61"/>
                  </a:lnTo>
                  <a:lnTo>
                    <a:pt x="162" y="66"/>
                  </a:lnTo>
                  <a:lnTo>
                    <a:pt x="155" y="73"/>
                  </a:lnTo>
                  <a:lnTo>
                    <a:pt x="150" y="81"/>
                  </a:lnTo>
                  <a:lnTo>
                    <a:pt x="142" y="91"/>
                  </a:lnTo>
                  <a:lnTo>
                    <a:pt x="137" y="99"/>
                  </a:lnTo>
                  <a:lnTo>
                    <a:pt x="132" y="109"/>
                  </a:lnTo>
                  <a:lnTo>
                    <a:pt x="109" y="132"/>
                  </a:lnTo>
                  <a:lnTo>
                    <a:pt x="104" y="134"/>
                  </a:lnTo>
                  <a:lnTo>
                    <a:pt x="97" y="137"/>
                  </a:lnTo>
                  <a:lnTo>
                    <a:pt x="92" y="142"/>
                  </a:lnTo>
                  <a:lnTo>
                    <a:pt x="86" y="149"/>
                  </a:lnTo>
                  <a:lnTo>
                    <a:pt x="84" y="157"/>
                  </a:lnTo>
                  <a:lnTo>
                    <a:pt x="79" y="164"/>
                  </a:lnTo>
                  <a:lnTo>
                    <a:pt x="76" y="172"/>
                  </a:lnTo>
                  <a:lnTo>
                    <a:pt x="74" y="182"/>
                  </a:lnTo>
                  <a:lnTo>
                    <a:pt x="76" y="195"/>
                  </a:lnTo>
                  <a:lnTo>
                    <a:pt x="76" y="205"/>
                  </a:lnTo>
                  <a:lnTo>
                    <a:pt x="74" y="215"/>
                  </a:lnTo>
                  <a:lnTo>
                    <a:pt x="71" y="223"/>
                  </a:lnTo>
                  <a:lnTo>
                    <a:pt x="69" y="230"/>
                  </a:lnTo>
                  <a:lnTo>
                    <a:pt x="64" y="238"/>
                  </a:lnTo>
                  <a:lnTo>
                    <a:pt x="59" y="243"/>
                  </a:lnTo>
                  <a:lnTo>
                    <a:pt x="54" y="245"/>
                  </a:lnTo>
                  <a:lnTo>
                    <a:pt x="51" y="248"/>
                  </a:lnTo>
                  <a:lnTo>
                    <a:pt x="49" y="248"/>
                  </a:lnTo>
                  <a:lnTo>
                    <a:pt x="46" y="248"/>
                  </a:lnTo>
                  <a:lnTo>
                    <a:pt x="43" y="250"/>
                  </a:lnTo>
                  <a:lnTo>
                    <a:pt x="41" y="250"/>
                  </a:lnTo>
                  <a:lnTo>
                    <a:pt x="38" y="250"/>
                  </a:lnTo>
                  <a:lnTo>
                    <a:pt x="36" y="253"/>
                  </a:lnTo>
                  <a:lnTo>
                    <a:pt x="31" y="258"/>
                  </a:lnTo>
                  <a:lnTo>
                    <a:pt x="28" y="261"/>
                  </a:lnTo>
                  <a:lnTo>
                    <a:pt x="26" y="266"/>
                  </a:lnTo>
                  <a:lnTo>
                    <a:pt x="23" y="273"/>
                  </a:lnTo>
                  <a:lnTo>
                    <a:pt x="21" y="278"/>
                  </a:lnTo>
                  <a:lnTo>
                    <a:pt x="21" y="286"/>
                  </a:lnTo>
                  <a:lnTo>
                    <a:pt x="21" y="291"/>
                  </a:lnTo>
                  <a:lnTo>
                    <a:pt x="18" y="362"/>
                  </a:lnTo>
                  <a:lnTo>
                    <a:pt x="16" y="364"/>
                  </a:lnTo>
                  <a:lnTo>
                    <a:pt x="16" y="367"/>
                  </a:lnTo>
                  <a:lnTo>
                    <a:pt x="13" y="369"/>
                  </a:lnTo>
                  <a:lnTo>
                    <a:pt x="13" y="375"/>
                  </a:lnTo>
                  <a:lnTo>
                    <a:pt x="13" y="377"/>
                  </a:lnTo>
                  <a:lnTo>
                    <a:pt x="11" y="380"/>
                  </a:lnTo>
                  <a:lnTo>
                    <a:pt x="11" y="382"/>
                  </a:lnTo>
                  <a:lnTo>
                    <a:pt x="11" y="387"/>
                  </a:lnTo>
                  <a:lnTo>
                    <a:pt x="13" y="395"/>
                  </a:lnTo>
                  <a:lnTo>
                    <a:pt x="13" y="402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3" y="420"/>
                  </a:lnTo>
                  <a:lnTo>
                    <a:pt x="13" y="425"/>
                  </a:lnTo>
                  <a:lnTo>
                    <a:pt x="11" y="428"/>
                  </a:lnTo>
                  <a:lnTo>
                    <a:pt x="8" y="428"/>
                  </a:lnTo>
                  <a:lnTo>
                    <a:pt x="6" y="433"/>
                  </a:lnTo>
                  <a:lnTo>
                    <a:pt x="3" y="438"/>
                  </a:lnTo>
                  <a:lnTo>
                    <a:pt x="0" y="443"/>
                  </a:lnTo>
                  <a:lnTo>
                    <a:pt x="0" y="445"/>
                  </a:lnTo>
                  <a:lnTo>
                    <a:pt x="0" y="450"/>
                  </a:lnTo>
                  <a:lnTo>
                    <a:pt x="0" y="453"/>
                  </a:lnTo>
                  <a:lnTo>
                    <a:pt x="0" y="458"/>
                  </a:lnTo>
                  <a:lnTo>
                    <a:pt x="3" y="461"/>
                  </a:lnTo>
                  <a:lnTo>
                    <a:pt x="6" y="463"/>
                  </a:lnTo>
                  <a:lnTo>
                    <a:pt x="8" y="466"/>
                  </a:lnTo>
                  <a:lnTo>
                    <a:pt x="8" y="468"/>
                  </a:lnTo>
                  <a:lnTo>
                    <a:pt x="11" y="473"/>
                  </a:lnTo>
                  <a:lnTo>
                    <a:pt x="13" y="476"/>
                  </a:lnTo>
                  <a:lnTo>
                    <a:pt x="16" y="481"/>
                  </a:lnTo>
                  <a:lnTo>
                    <a:pt x="21" y="486"/>
                  </a:lnTo>
                  <a:lnTo>
                    <a:pt x="23" y="494"/>
                  </a:lnTo>
                  <a:lnTo>
                    <a:pt x="180" y="509"/>
                  </a:lnTo>
                  <a:lnTo>
                    <a:pt x="236" y="519"/>
                  </a:lnTo>
                  <a:lnTo>
                    <a:pt x="243" y="52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0" name="Freeform 1096"/>
            <p:cNvSpPr>
              <a:spLocks noChangeAspect="1"/>
            </p:cNvSpPr>
            <p:nvPr/>
          </p:nvSpPr>
          <p:spPr bwMode="auto">
            <a:xfrm>
              <a:off x="1100" y="2953"/>
              <a:ext cx="457" cy="1232"/>
            </a:xfrm>
            <a:custGeom>
              <a:avLst/>
              <a:gdLst>
                <a:gd name="T0" fmla="*/ 452 w 457"/>
                <a:gd name="T1" fmla="*/ 76 h 1232"/>
                <a:gd name="T2" fmla="*/ 445 w 457"/>
                <a:gd name="T3" fmla="*/ 81 h 1232"/>
                <a:gd name="T4" fmla="*/ 432 w 457"/>
                <a:gd name="T5" fmla="*/ 88 h 1232"/>
                <a:gd name="T6" fmla="*/ 419 w 457"/>
                <a:gd name="T7" fmla="*/ 78 h 1232"/>
                <a:gd name="T8" fmla="*/ 404 w 457"/>
                <a:gd name="T9" fmla="*/ 58 h 1232"/>
                <a:gd name="T10" fmla="*/ 387 w 457"/>
                <a:gd name="T11" fmla="*/ 30 h 1232"/>
                <a:gd name="T12" fmla="*/ 366 w 457"/>
                <a:gd name="T13" fmla="*/ 10 h 1232"/>
                <a:gd name="T14" fmla="*/ 341 w 457"/>
                <a:gd name="T15" fmla="*/ 0 h 1232"/>
                <a:gd name="T16" fmla="*/ 321 w 457"/>
                <a:gd name="T17" fmla="*/ 5 h 1232"/>
                <a:gd name="T18" fmla="*/ 301 w 457"/>
                <a:gd name="T19" fmla="*/ 30 h 1232"/>
                <a:gd name="T20" fmla="*/ 290 w 457"/>
                <a:gd name="T21" fmla="*/ 45 h 1232"/>
                <a:gd name="T22" fmla="*/ 285 w 457"/>
                <a:gd name="T23" fmla="*/ 53 h 1232"/>
                <a:gd name="T24" fmla="*/ 222 w 457"/>
                <a:gd name="T25" fmla="*/ 114 h 1232"/>
                <a:gd name="T26" fmla="*/ 212 w 457"/>
                <a:gd name="T27" fmla="*/ 126 h 1232"/>
                <a:gd name="T28" fmla="*/ 212 w 457"/>
                <a:gd name="T29" fmla="*/ 157 h 1232"/>
                <a:gd name="T30" fmla="*/ 207 w 457"/>
                <a:gd name="T31" fmla="*/ 195 h 1232"/>
                <a:gd name="T32" fmla="*/ 194 w 457"/>
                <a:gd name="T33" fmla="*/ 238 h 1232"/>
                <a:gd name="T34" fmla="*/ 169 w 457"/>
                <a:gd name="T35" fmla="*/ 276 h 1232"/>
                <a:gd name="T36" fmla="*/ 141 w 457"/>
                <a:gd name="T37" fmla="*/ 298 h 1232"/>
                <a:gd name="T38" fmla="*/ 124 w 457"/>
                <a:gd name="T39" fmla="*/ 319 h 1232"/>
                <a:gd name="T40" fmla="*/ 121 w 457"/>
                <a:gd name="T41" fmla="*/ 346 h 1232"/>
                <a:gd name="T42" fmla="*/ 116 w 457"/>
                <a:gd name="T43" fmla="*/ 364 h 1232"/>
                <a:gd name="T44" fmla="*/ 106 w 457"/>
                <a:gd name="T45" fmla="*/ 384 h 1232"/>
                <a:gd name="T46" fmla="*/ 96 w 457"/>
                <a:gd name="T47" fmla="*/ 407 h 1232"/>
                <a:gd name="T48" fmla="*/ 91 w 457"/>
                <a:gd name="T49" fmla="*/ 435 h 1232"/>
                <a:gd name="T50" fmla="*/ 88 w 457"/>
                <a:gd name="T51" fmla="*/ 458 h 1232"/>
                <a:gd name="T52" fmla="*/ 81 w 457"/>
                <a:gd name="T53" fmla="*/ 488 h 1232"/>
                <a:gd name="T54" fmla="*/ 71 w 457"/>
                <a:gd name="T55" fmla="*/ 514 h 1232"/>
                <a:gd name="T56" fmla="*/ 48 w 457"/>
                <a:gd name="T57" fmla="*/ 582 h 1232"/>
                <a:gd name="T58" fmla="*/ 43 w 457"/>
                <a:gd name="T59" fmla="*/ 703 h 1232"/>
                <a:gd name="T60" fmla="*/ 58 w 457"/>
                <a:gd name="T61" fmla="*/ 782 h 1232"/>
                <a:gd name="T62" fmla="*/ 83 w 457"/>
                <a:gd name="T63" fmla="*/ 797 h 1232"/>
                <a:gd name="T64" fmla="*/ 124 w 457"/>
                <a:gd name="T65" fmla="*/ 797 h 1232"/>
                <a:gd name="T66" fmla="*/ 141 w 457"/>
                <a:gd name="T67" fmla="*/ 805 h 1232"/>
                <a:gd name="T68" fmla="*/ 106 w 457"/>
                <a:gd name="T69" fmla="*/ 888 h 1232"/>
                <a:gd name="T70" fmla="*/ 91 w 457"/>
                <a:gd name="T71" fmla="*/ 929 h 1232"/>
                <a:gd name="T72" fmla="*/ 83 w 457"/>
                <a:gd name="T73" fmla="*/ 941 h 1232"/>
                <a:gd name="T74" fmla="*/ 68 w 457"/>
                <a:gd name="T75" fmla="*/ 964 h 1232"/>
                <a:gd name="T76" fmla="*/ 63 w 457"/>
                <a:gd name="T77" fmla="*/ 1000 h 1232"/>
                <a:gd name="T78" fmla="*/ 65 w 457"/>
                <a:gd name="T79" fmla="*/ 1022 h 1232"/>
                <a:gd name="T80" fmla="*/ 63 w 457"/>
                <a:gd name="T81" fmla="*/ 1037 h 1232"/>
                <a:gd name="T82" fmla="*/ 48 w 457"/>
                <a:gd name="T83" fmla="*/ 1111 h 1232"/>
                <a:gd name="T84" fmla="*/ 48 w 457"/>
                <a:gd name="T85" fmla="*/ 1129 h 1232"/>
                <a:gd name="T86" fmla="*/ 40 w 457"/>
                <a:gd name="T87" fmla="*/ 1144 h 1232"/>
                <a:gd name="T88" fmla="*/ 35 w 457"/>
                <a:gd name="T89" fmla="*/ 1159 h 1232"/>
                <a:gd name="T90" fmla="*/ 35 w 457"/>
                <a:gd name="T91" fmla="*/ 1179 h 1232"/>
                <a:gd name="T92" fmla="*/ 20 w 457"/>
                <a:gd name="T93" fmla="*/ 1212 h 1232"/>
                <a:gd name="T94" fmla="*/ 0 w 457"/>
                <a:gd name="T95" fmla="*/ 1232 h 12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7"/>
                <a:gd name="T145" fmla="*/ 0 h 1232"/>
                <a:gd name="T146" fmla="*/ 457 w 457"/>
                <a:gd name="T147" fmla="*/ 1232 h 12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7" h="1232">
                  <a:moveTo>
                    <a:pt x="457" y="68"/>
                  </a:moveTo>
                  <a:lnTo>
                    <a:pt x="455" y="71"/>
                  </a:lnTo>
                  <a:lnTo>
                    <a:pt x="452" y="73"/>
                  </a:lnTo>
                  <a:lnTo>
                    <a:pt x="452" y="76"/>
                  </a:lnTo>
                  <a:lnTo>
                    <a:pt x="450" y="76"/>
                  </a:lnTo>
                  <a:lnTo>
                    <a:pt x="447" y="78"/>
                  </a:lnTo>
                  <a:lnTo>
                    <a:pt x="447" y="81"/>
                  </a:lnTo>
                  <a:lnTo>
                    <a:pt x="445" y="81"/>
                  </a:lnTo>
                  <a:lnTo>
                    <a:pt x="445" y="83"/>
                  </a:lnTo>
                  <a:lnTo>
                    <a:pt x="440" y="86"/>
                  </a:lnTo>
                  <a:lnTo>
                    <a:pt x="437" y="88"/>
                  </a:lnTo>
                  <a:lnTo>
                    <a:pt x="432" y="88"/>
                  </a:lnTo>
                  <a:lnTo>
                    <a:pt x="430" y="86"/>
                  </a:lnTo>
                  <a:lnTo>
                    <a:pt x="427" y="86"/>
                  </a:lnTo>
                  <a:lnTo>
                    <a:pt x="424" y="83"/>
                  </a:lnTo>
                  <a:lnTo>
                    <a:pt x="419" y="78"/>
                  </a:lnTo>
                  <a:lnTo>
                    <a:pt x="417" y="76"/>
                  </a:lnTo>
                  <a:lnTo>
                    <a:pt x="414" y="68"/>
                  </a:lnTo>
                  <a:lnTo>
                    <a:pt x="409" y="63"/>
                  </a:lnTo>
                  <a:lnTo>
                    <a:pt x="404" y="58"/>
                  </a:lnTo>
                  <a:lnTo>
                    <a:pt x="402" y="50"/>
                  </a:lnTo>
                  <a:lnTo>
                    <a:pt x="397" y="43"/>
                  </a:lnTo>
                  <a:lnTo>
                    <a:pt x="392" y="38"/>
                  </a:lnTo>
                  <a:lnTo>
                    <a:pt x="387" y="30"/>
                  </a:lnTo>
                  <a:lnTo>
                    <a:pt x="379" y="22"/>
                  </a:lnTo>
                  <a:lnTo>
                    <a:pt x="376" y="17"/>
                  </a:lnTo>
                  <a:lnTo>
                    <a:pt x="371" y="12"/>
                  </a:lnTo>
                  <a:lnTo>
                    <a:pt x="366" y="10"/>
                  </a:lnTo>
                  <a:lnTo>
                    <a:pt x="359" y="7"/>
                  </a:lnTo>
                  <a:lnTo>
                    <a:pt x="354" y="2"/>
                  </a:lnTo>
                  <a:lnTo>
                    <a:pt x="349" y="0"/>
                  </a:lnTo>
                  <a:lnTo>
                    <a:pt x="341" y="0"/>
                  </a:lnTo>
                  <a:lnTo>
                    <a:pt x="336" y="0"/>
                  </a:lnTo>
                  <a:lnTo>
                    <a:pt x="331" y="0"/>
                  </a:lnTo>
                  <a:lnTo>
                    <a:pt x="326" y="2"/>
                  </a:lnTo>
                  <a:lnTo>
                    <a:pt x="321" y="5"/>
                  </a:lnTo>
                  <a:lnTo>
                    <a:pt x="316" y="10"/>
                  </a:lnTo>
                  <a:lnTo>
                    <a:pt x="311" y="15"/>
                  </a:lnTo>
                  <a:lnTo>
                    <a:pt x="306" y="20"/>
                  </a:lnTo>
                  <a:lnTo>
                    <a:pt x="301" y="30"/>
                  </a:lnTo>
                  <a:lnTo>
                    <a:pt x="296" y="40"/>
                  </a:lnTo>
                  <a:lnTo>
                    <a:pt x="293" y="40"/>
                  </a:lnTo>
                  <a:lnTo>
                    <a:pt x="293" y="43"/>
                  </a:lnTo>
                  <a:lnTo>
                    <a:pt x="290" y="45"/>
                  </a:lnTo>
                  <a:lnTo>
                    <a:pt x="288" y="48"/>
                  </a:lnTo>
                  <a:lnTo>
                    <a:pt x="285" y="50"/>
                  </a:lnTo>
                  <a:lnTo>
                    <a:pt x="285" y="53"/>
                  </a:lnTo>
                  <a:lnTo>
                    <a:pt x="283" y="55"/>
                  </a:lnTo>
                  <a:lnTo>
                    <a:pt x="230" y="108"/>
                  </a:lnTo>
                  <a:lnTo>
                    <a:pt x="225" y="111"/>
                  </a:lnTo>
                  <a:lnTo>
                    <a:pt x="222" y="114"/>
                  </a:lnTo>
                  <a:lnTo>
                    <a:pt x="217" y="116"/>
                  </a:lnTo>
                  <a:lnTo>
                    <a:pt x="215" y="119"/>
                  </a:lnTo>
                  <a:lnTo>
                    <a:pt x="212" y="124"/>
                  </a:lnTo>
                  <a:lnTo>
                    <a:pt x="212" y="126"/>
                  </a:lnTo>
                  <a:lnTo>
                    <a:pt x="212" y="131"/>
                  </a:lnTo>
                  <a:lnTo>
                    <a:pt x="212" y="136"/>
                  </a:lnTo>
                  <a:lnTo>
                    <a:pt x="212" y="146"/>
                  </a:lnTo>
                  <a:lnTo>
                    <a:pt x="212" y="157"/>
                  </a:lnTo>
                  <a:lnTo>
                    <a:pt x="210" y="167"/>
                  </a:lnTo>
                  <a:lnTo>
                    <a:pt x="210" y="177"/>
                  </a:lnTo>
                  <a:lnTo>
                    <a:pt x="210" y="187"/>
                  </a:lnTo>
                  <a:lnTo>
                    <a:pt x="207" y="195"/>
                  </a:lnTo>
                  <a:lnTo>
                    <a:pt x="205" y="205"/>
                  </a:lnTo>
                  <a:lnTo>
                    <a:pt x="205" y="212"/>
                  </a:lnTo>
                  <a:lnTo>
                    <a:pt x="199" y="225"/>
                  </a:lnTo>
                  <a:lnTo>
                    <a:pt x="194" y="238"/>
                  </a:lnTo>
                  <a:lnTo>
                    <a:pt x="187" y="248"/>
                  </a:lnTo>
                  <a:lnTo>
                    <a:pt x="182" y="258"/>
                  </a:lnTo>
                  <a:lnTo>
                    <a:pt x="174" y="268"/>
                  </a:lnTo>
                  <a:lnTo>
                    <a:pt x="169" y="276"/>
                  </a:lnTo>
                  <a:lnTo>
                    <a:pt x="162" y="281"/>
                  </a:lnTo>
                  <a:lnTo>
                    <a:pt x="154" y="288"/>
                  </a:lnTo>
                  <a:lnTo>
                    <a:pt x="146" y="293"/>
                  </a:lnTo>
                  <a:lnTo>
                    <a:pt x="141" y="298"/>
                  </a:lnTo>
                  <a:lnTo>
                    <a:pt x="136" y="303"/>
                  </a:lnTo>
                  <a:lnTo>
                    <a:pt x="131" y="308"/>
                  </a:lnTo>
                  <a:lnTo>
                    <a:pt x="126" y="314"/>
                  </a:lnTo>
                  <a:lnTo>
                    <a:pt x="124" y="319"/>
                  </a:lnTo>
                  <a:lnTo>
                    <a:pt x="121" y="326"/>
                  </a:lnTo>
                  <a:lnTo>
                    <a:pt x="121" y="331"/>
                  </a:lnTo>
                  <a:lnTo>
                    <a:pt x="121" y="339"/>
                  </a:lnTo>
                  <a:lnTo>
                    <a:pt x="121" y="346"/>
                  </a:lnTo>
                  <a:lnTo>
                    <a:pt x="121" y="352"/>
                  </a:lnTo>
                  <a:lnTo>
                    <a:pt x="121" y="357"/>
                  </a:lnTo>
                  <a:lnTo>
                    <a:pt x="119" y="359"/>
                  </a:lnTo>
                  <a:lnTo>
                    <a:pt x="116" y="364"/>
                  </a:lnTo>
                  <a:lnTo>
                    <a:pt x="113" y="369"/>
                  </a:lnTo>
                  <a:lnTo>
                    <a:pt x="113" y="372"/>
                  </a:lnTo>
                  <a:lnTo>
                    <a:pt x="108" y="377"/>
                  </a:lnTo>
                  <a:lnTo>
                    <a:pt x="106" y="384"/>
                  </a:lnTo>
                  <a:lnTo>
                    <a:pt x="101" y="389"/>
                  </a:lnTo>
                  <a:lnTo>
                    <a:pt x="98" y="395"/>
                  </a:lnTo>
                  <a:lnTo>
                    <a:pt x="96" y="402"/>
                  </a:lnTo>
                  <a:lnTo>
                    <a:pt x="96" y="407"/>
                  </a:lnTo>
                  <a:lnTo>
                    <a:pt x="93" y="415"/>
                  </a:lnTo>
                  <a:lnTo>
                    <a:pt x="93" y="422"/>
                  </a:lnTo>
                  <a:lnTo>
                    <a:pt x="91" y="430"/>
                  </a:lnTo>
                  <a:lnTo>
                    <a:pt x="91" y="435"/>
                  </a:lnTo>
                  <a:lnTo>
                    <a:pt x="91" y="440"/>
                  </a:lnTo>
                  <a:lnTo>
                    <a:pt x="88" y="448"/>
                  </a:lnTo>
                  <a:lnTo>
                    <a:pt x="88" y="453"/>
                  </a:lnTo>
                  <a:lnTo>
                    <a:pt x="88" y="458"/>
                  </a:lnTo>
                  <a:lnTo>
                    <a:pt x="88" y="460"/>
                  </a:lnTo>
                  <a:lnTo>
                    <a:pt x="86" y="465"/>
                  </a:lnTo>
                  <a:lnTo>
                    <a:pt x="83" y="478"/>
                  </a:lnTo>
                  <a:lnTo>
                    <a:pt x="81" y="488"/>
                  </a:lnTo>
                  <a:lnTo>
                    <a:pt x="78" y="496"/>
                  </a:lnTo>
                  <a:lnTo>
                    <a:pt x="76" y="503"/>
                  </a:lnTo>
                  <a:lnTo>
                    <a:pt x="73" y="508"/>
                  </a:lnTo>
                  <a:lnTo>
                    <a:pt x="71" y="514"/>
                  </a:lnTo>
                  <a:lnTo>
                    <a:pt x="65" y="519"/>
                  </a:lnTo>
                  <a:lnTo>
                    <a:pt x="65" y="524"/>
                  </a:lnTo>
                  <a:lnTo>
                    <a:pt x="55" y="554"/>
                  </a:lnTo>
                  <a:lnTo>
                    <a:pt x="48" y="582"/>
                  </a:lnTo>
                  <a:lnTo>
                    <a:pt x="45" y="612"/>
                  </a:lnTo>
                  <a:lnTo>
                    <a:pt x="43" y="643"/>
                  </a:lnTo>
                  <a:lnTo>
                    <a:pt x="43" y="673"/>
                  </a:lnTo>
                  <a:lnTo>
                    <a:pt x="43" y="703"/>
                  </a:lnTo>
                  <a:lnTo>
                    <a:pt x="43" y="731"/>
                  </a:lnTo>
                  <a:lnTo>
                    <a:pt x="43" y="757"/>
                  </a:lnTo>
                  <a:lnTo>
                    <a:pt x="53" y="772"/>
                  </a:lnTo>
                  <a:lnTo>
                    <a:pt x="58" y="782"/>
                  </a:lnTo>
                  <a:lnTo>
                    <a:pt x="63" y="789"/>
                  </a:lnTo>
                  <a:lnTo>
                    <a:pt x="68" y="792"/>
                  </a:lnTo>
                  <a:lnTo>
                    <a:pt x="76" y="794"/>
                  </a:lnTo>
                  <a:lnTo>
                    <a:pt x="83" y="797"/>
                  </a:lnTo>
                  <a:lnTo>
                    <a:pt x="96" y="797"/>
                  </a:lnTo>
                  <a:lnTo>
                    <a:pt x="116" y="800"/>
                  </a:lnTo>
                  <a:lnTo>
                    <a:pt x="119" y="797"/>
                  </a:lnTo>
                  <a:lnTo>
                    <a:pt x="124" y="797"/>
                  </a:lnTo>
                  <a:lnTo>
                    <a:pt x="129" y="800"/>
                  </a:lnTo>
                  <a:lnTo>
                    <a:pt x="134" y="800"/>
                  </a:lnTo>
                  <a:lnTo>
                    <a:pt x="136" y="802"/>
                  </a:lnTo>
                  <a:lnTo>
                    <a:pt x="141" y="805"/>
                  </a:lnTo>
                  <a:lnTo>
                    <a:pt x="149" y="807"/>
                  </a:lnTo>
                  <a:lnTo>
                    <a:pt x="154" y="810"/>
                  </a:lnTo>
                  <a:lnTo>
                    <a:pt x="154" y="815"/>
                  </a:lnTo>
                  <a:lnTo>
                    <a:pt x="106" y="888"/>
                  </a:lnTo>
                  <a:lnTo>
                    <a:pt x="93" y="911"/>
                  </a:lnTo>
                  <a:lnTo>
                    <a:pt x="93" y="919"/>
                  </a:lnTo>
                  <a:lnTo>
                    <a:pt x="93" y="924"/>
                  </a:lnTo>
                  <a:lnTo>
                    <a:pt x="91" y="929"/>
                  </a:lnTo>
                  <a:lnTo>
                    <a:pt x="88" y="934"/>
                  </a:lnTo>
                  <a:lnTo>
                    <a:pt x="88" y="936"/>
                  </a:lnTo>
                  <a:lnTo>
                    <a:pt x="86" y="939"/>
                  </a:lnTo>
                  <a:lnTo>
                    <a:pt x="83" y="941"/>
                  </a:lnTo>
                  <a:lnTo>
                    <a:pt x="81" y="944"/>
                  </a:lnTo>
                  <a:lnTo>
                    <a:pt x="76" y="949"/>
                  </a:lnTo>
                  <a:lnTo>
                    <a:pt x="71" y="956"/>
                  </a:lnTo>
                  <a:lnTo>
                    <a:pt x="68" y="964"/>
                  </a:lnTo>
                  <a:lnTo>
                    <a:pt x="65" y="972"/>
                  </a:lnTo>
                  <a:lnTo>
                    <a:pt x="63" y="979"/>
                  </a:lnTo>
                  <a:lnTo>
                    <a:pt x="63" y="989"/>
                  </a:lnTo>
                  <a:lnTo>
                    <a:pt x="63" y="1000"/>
                  </a:lnTo>
                  <a:lnTo>
                    <a:pt x="63" y="1010"/>
                  </a:lnTo>
                  <a:lnTo>
                    <a:pt x="65" y="1012"/>
                  </a:lnTo>
                  <a:lnTo>
                    <a:pt x="65" y="1017"/>
                  </a:lnTo>
                  <a:lnTo>
                    <a:pt x="65" y="1022"/>
                  </a:lnTo>
                  <a:lnTo>
                    <a:pt x="65" y="1025"/>
                  </a:lnTo>
                  <a:lnTo>
                    <a:pt x="65" y="1030"/>
                  </a:lnTo>
                  <a:lnTo>
                    <a:pt x="63" y="1032"/>
                  </a:lnTo>
                  <a:lnTo>
                    <a:pt x="63" y="1037"/>
                  </a:lnTo>
                  <a:lnTo>
                    <a:pt x="60" y="1040"/>
                  </a:lnTo>
                  <a:lnTo>
                    <a:pt x="60" y="1075"/>
                  </a:lnTo>
                  <a:lnTo>
                    <a:pt x="50" y="1093"/>
                  </a:lnTo>
                  <a:lnTo>
                    <a:pt x="48" y="1111"/>
                  </a:lnTo>
                  <a:lnTo>
                    <a:pt x="48" y="1116"/>
                  </a:lnTo>
                  <a:lnTo>
                    <a:pt x="50" y="1121"/>
                  </a:lnTo>
                  <a:lnTo>
                    <a:pt x="48" y="1126"/>
                  </a:lnTo>
                  <a:lnTo>
                    <a:pt x="48" y="1129"/>
                  </a:lnTo>
                  <a:lnTo>
                    <a:pt x="48" y="1134"/>
                  </a:lnTo>
                  <a:lnTo>
                    <a:pt x="45" y="1136"/>
                  </a:lnTo>
                  <a:lnTo>
                    <a:pt x="43" y="1139"/>
                  </a:lnTo>
                  <a:lnTo>
                    <a:pt x="40" y="1144"/>
                  </a:lnTo>
                  <a:lnTo>
                    <a:pt x="38" y="1146"/>
                  </a:lnTo>
                  <a:lnTo>
                    <a:pt x="38" y="1149"/>
                  </a:lnTo>
                  <a:lnTo>
                    <a:pt x="35" y="1154"/>
                  </a:lnTo>
                  <a:lnTo>
                    <a:pt x="35" y="1159"/>
                  </a:lnTo>
                  <a:lnTo>
                    <a:pt x="33" y="1164"/>
                  </a:lnTo>
                  <a:lnTo>
                    <a:pt x="33" y="1169"/>
                  </a:lnTo>
                  <a:lnTo>
                    <a:pt x="35" y="1174"/>
                  </a:lnTo>
                  <a:lnTo>
                    <a:pt x="35" y="1179"/>
                  </a:lnTo>
                  <a:lnTo>
                    <a:pt x="35" y="1192"/>
                  </a:lnTo>
                  <a:lnTo>
                    <a:pt x="30" y="1200"/>
                  </a:lnTo>
                  <a:lnTo>
                    <a:pt x="25" y="1207"/>
                  </a:lnTo>
                  <a:lnTo>
                    <a:pt x="20" y="1212"/>
                  </a:lnTo>
                  <a:lnTo>
                    <a:pt x="12" y="1217"/>
                  </a:lnTo>
                  <a:lnTo>
                    <a:pt x="7" y="1220"/>
                  </a:lnTo>
                  <a:lnTo>
                    <a:pt x="2" y="1225"/>
                  </a:lnTo>
                  <a:lnTo>
                    <a:pt x="0" y="123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1" name="Freeform 1097"/>
            <p:cNvSpPr>
              <a:spLocks noChangeAspect="1"/>
            </p:cNvSpPr>
            <p:nvPr/>
          </p:nvSpPr>
          <p:spPr bwMode="auto">
            <a:xfrm>
              <a:off x="1707" y="3244"/>
              <a:ext cx="442" cy="329"/>
            </a:xfrm>
            <a:custGeom>
              <a:avLst/>
              <a:gdLst>
                <a:gd name="T0" fmla="*/ 0 w 442"/>
                <a:gd name="T1" fmla="*/ 5 h 329"/>
                <a:gd name="T2" fmla="*/ 7 w 442"/>
                <a:gd name="T3" fmla="*/ 0 h 329"/>
                <a:gd name="T4" fmla="*/ 96 w 442"/>
                <a:gd name="T5" fmla="*/ 23 h 329"/>
                <a:gd name="T6" fmla="*/ 113 w 442"/>
                <a:gd name="T7" fmla="*/ 28 h 329"/>
                <a:gd name="T8" fmla="*/ 128 w 442"/>
                <a:gd name="T9" fmla="*/ 35 h 329"/>
                <a:gd name="T10" fmla="*/ 146 w 442"/>
                <a:gd name="T11" fmla="*/ 43 h 329"/>
                <a:gd name="T12" fmla="*/ 166 w 442"/>
                <a:gd name="T13" fmla="*/ 53 h 329"/>
                <a:gd name="T14" fmla="*/ 184 w 442"/>
                <a:gd name="T15" fmla="*/ 63 h 329"/>
                <a:gd name="T16" fmla="*/ 202 w 442"/>
                <a:gd name="T17" fmla="*/ 73 h 329"/>
                <a:gd name="T18" fmla="*/ 222 w 442"/>
                <a:gd name="T19" fmla="*/ 86 h 329"/>
                <a:gd name="T20" fmla="*/ 240 w 442"/>
                <a:gd name="T21" fmla="*/ 98 h 329"/>
                <a:gd name="T22" fmla="*/ 250 w 442"/>
                <a:gd name="T23" fmla="*/ 104 h 329"/>
                <a:gd name="T24" fmla="*/ 260 w 442"/>
                <a:gd name="T25" fmla="*/ 111 h 329"/>
                <a:gd name="T26" fmla="*/ 268 w 442"/>
                <a:gd name="T27" fmla="*/ 119 h 329"/>
                <a:gd name="T28" fmla="*/ 278 w 442"/>
                <a:gd name="T29" fmla="*/ 126 h 329"/>
                <a:gd name="T30" fmla="*/ 288 w 442"/>
                <a:gd name="T31" fmla="*/ 136 h 329"/>
                <a:gd name="T32" fmla="*/ 298 w 442"/>
                <a:gd name="T33" fmla="*/ 147 h 329"/>
                <a:gd name="T34" fmla="*/ 305 w 442"/>
                <a:gd name="T35" fmla="*/ 157 h 329"/>
                <a:gd name="T36" fmla="*/ 316 w 442"/>
                <a:gd name="T37" fmla="*/ 167 h 329"/>
                <a:gd name="T38" fmla="*/ 321 w 442"/>
                <a:gd name="T39" fmla="*/ 174 h 329"/>
                <a:gd name="T40" fmla="*/ 326 w 442"/>
                <a:gd name="T41" fmla="*/ 182 h 329"/>
                <a:gd name="T42" fmla="*/ 328 w 442"/>
                <a:gd name="T43" fmla="*/ 190 h 329"/>
                <a:gd name="T44" fmla="*/ 331 w 442"/>
                <a:gd name="T45" fmla="*/ 197 h 329"/>
                <a:gd name="T46" fmla="*/ 336 w 442"/>
                <a:gd name="T47" fmla="*/ 205 h 329"/>
                <a:gd name="T48" fmla="*/ 338 w 442"/>
                <a:gd name="T49" fmla="*/ 212 h 329"/>
                <a:gd name="T50" fmla="*/ 341 w 442"/>
                <a:gd name="T51" fmla="*/ 220 h 329"/>
                <a:gd name="T52" fmla="*/ 343 w 442"/>
                <a:gd name="T53" fmla="*/ 230 h 329"/>
                <a:gd name="T54" fmla="*/ 442 w 442"/>
                <a:gd name="T55" fmla="*/ 329 h 3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2"/>
                <a:gd name="T85" fmla="*/ 0 h 329"/>
                <a:gd name="T86" fmla="*/ 442 w 442"/>
                <a:gd name="T87" fmla="*/ 329 h 3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2" h="329">
                  <a:moveTo>
                    <a:pt x="0" y="5"/>
                  </a:moveTo>
                  <a:lnTo>
                    <a:pt x="7" y="0"/>
                  </a:lnTo>
                  <a:lnTo>
                    <a:pt x="96" y="23"/>
                  </a:lnTo>
                  <a:lnTo>
                    <a:pt x="113" y="28"/>
                  </a:lnTo>
                  <a:lnTo>
                    <a:pt x="128" y="35"/>
                  </a:lnTo>
                  <a:lnTo>
                    <a:pt x="146" y="43"/>
                  </a:lnTo>
                  <a:lnTo>
                    <a:pt x="166" y="53"/>
                  </a:lnTo>
                  <a:lnTo>
                    <a:pt x="184" y="63"/>
                  </a:lnTo>
                  <a:lnTo>
                    <a:pt x="202" y="73"/>
                  </a:lnTo>
                  <a:lnTo>
                    <a:pt x="222" y="86"/>
                  </a:lnTo>
                  <a:lnTo>
                    <a:pt x="240" y="98"/>
                  </a:lnTo>
                  <a:lnTo>
                    <a:pt x="250" y="104"/>
                  </a:lnTo>
                  <a:lnTo>
                    <a:pt x="260" y="111"/>
                  </a:lnTo>
                  <a:lnTo>
                    <a:pt x="268" y="119"/>
                  </a:lnTo>
                  <a:lnTo>
                    <a:pt x="278" y="126"/>
                  </a:lnTo>
                  <a:lnTo>
                    <a:pt x="288" y="136"/>
                  </a:lnTo>
                  <a:lnTo>
                    <a:pt x="298" y="147"/>
                  </a:lnTo>
                  <a:lnTo>
                    <a:pt x="305" y="157"/>
                  </a:lnTo>
                  <a:lnTo>
                    <a:pt x="316" y="167"/>
                  </a:lnTo>
                  <a:lnTo>
                    <a:pt x="321" y="174"/>
                  </a:lnTo>
                  <a:lnTo>
                    <a:pt x="326" y="182"/>
                  </a:lnTo>
                  <a:lnTo>
                    <a:pt x="328" y="190"/>
                  </a:lnTo>
                  <a:lnTo>
                    <a:pt x="331" y="197"/>
                  </a:lnTo>
                  <a:lnTo>
                    <a:pt x="336" y="205"/>
                  </a:lnTo>
                  <a:lnTo>
                    <a:pt x="338" y="212"/>
                  </a:lnTo>
                  <a:lnTo>
                    <a:pt x="341" y="220"/>
                  </a:lnTo>
                  <a:lnTo>
                    <a:pt x="343" y="230"/>
                  </a:lnTo>
                  <a:lnTo>
                    <a:pt x="442" y="329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2" name="Freeform 1098"/>
            <p:cNvSpPr>
              <a:spLocks noChangeAspect="1"/>
            </p:cNvSpPr>
            <p:nvPr/>
          </p:nvSpPr>
          <p:spPr bwMode="auto">
            <a:xfrm>
              <a:off x="1664" y="3345"/>
              <a:ext cx="1018" cy="1030"/>
            </a:xfrm>
            <a:custGeom>
              <a:avLst/>
              <a:gdLst>
                <a:gd name="T0" fmla="*/ 45 w 1018"/>
                <a:gd name="T1" fmla="*/ 20 h 1030"/>
                <a:gd name="T2" fmla="*/ 55 w 1018"/>
                <a:gd name="T3" fmla="*/ 33 h 1030"/>
                <a:gd name="T4" fmla="*/ 65 w 1018"/>
                <a:gd name="T5" fmla="*/ 46 h 1030"/>
                <a:gd name="T6" fmla="*/ 78 w 1018"/>
                <a:gd name="T7" fmla="*/ 56 h 1030"/>
                <a:gd name="T8" fmla="*/ 93 w 1018"/>
                <a:gd name="T9" fmla="*/ 66 h 1030"/>
                <a:gd name="T10" fmla="*/ 154 w 1018"/>
                <a:gd name="T11" fmla="*/ 104 h 1030"/>
                <a:gd name="T12" fmla="*/ 161 w 1018"/>
                <a:gd name="T13" fmla="*/ 104 h 1030"/>
                <a:gd name="T14" fmla="*/ 169 w 1018"/>
                <a:gd name="T15" fmla="*/ 101 h 1030"/>
                <a:gd name="T16" fmla="*/ 177 w 1018"/>
                <a:gd name="T17" fmla="*/ 101 h 1030"/>
                <a:gd name="T18" fmla="*/ 187 w 1018"/>
                <a:gd name="T19" fmla="*/ 101 h 1030"/>
                <a:gd name="T20" fmla="*/ 199 w 1018"/>
                <a:gd name="T21" fmla="*/ 104 h 1030"/>
                <a:gd name="T22" fmla="*/ 212 w 1018"/>
                <a:gd name="T23" fmla="*/ 111 h 1030"/>
                <a:gd name="T24" fmla="*/ 225 w 1018"/>
                <a:gd name="T25" fmla="*/ 119 h 1030"/>
                <a:gd name="T26" fmla="*/ 235 w 1018"/>
                <a:gd name="T27" fmla="*/ 129 h 1030"/>
                <a:gd name="T28" fmla="*/ 245 w 1018"/>
                <a:gd name="T29" fmla="*/ 147 h 1030"/>
                <a:gd name="T30" fmla="*/ 255 w 1018"/>
                <a:gd name="T31" fmla="*/ 165 h 1030"/>
                <a:gd name="T32" fmla="*/ 265 w 1018"/>
                <a:gd name="T33" fmla="*/ 180 h 1030"/>
                <a:gd name="T34" fmla="*/ 343 w 1018"/>
                <a:gd name="T35" fmla="*/ 246 h 1030"/>
                <a:gd name="T36" fmla="*/ 351 w 1018"/>
                <a:gd name="T37" fmla="*/ 261 h 1030"/>
                <a:gd name="T38" fmla="*/ 361 w 1018"/>
                <a:gd name="T39" fmla="*/ 278 h 1030"/>
                <a:gd name="T40" fmla="*/ 369 w 1018"/>
                <a:gd name="T41" fmla="*/ 294 h 1030"/>
                <a:gd name="T42" fmla="*/ 376 w 1018"/>
                <a:gd name="T43" fmla="*/ 311 h 1030"/>
                <a:gd name="T44" fmla="*/ 376 w 1018"/>
                <a:gd name="T45" fmla="*/ 321 h 1030"/>
                <a:gd name="T46" fmla="*/ 381 w 1018"/>
                <a:gd name="T47" fmla="*/ 332 h 1030"/>
                <a:gd name="T48" fmla="*/ 389 w 1018"/>
                <a:gd name="T49" fmla="*/ 339 h 1030"/>
                <a:gd name="T50" fmla="*/ 399 w 1018"/>
                <a:gd name="T51" fmla="*/ 349 h 1030"/>
                <a:gd name="T52" fmla="*/ 412 w 1018"/>
                <a:gd name="T53" fmla="*/ 365 h 1030"/>
                <a:gd name="T54" fmla="*/ 422 w 1018"/>
                <a:gd name="T55" fmla="*/ 377 h 1030"/>
                <a:gd name="T56" fmla="*/ 432 w 1018"/>
                <a:gd name="T57" fmla="*/ 392 h 1030"/>
                <a:gd name="T58" fmla="*/ 442 w 1018"/>
                <a:gd name="T59" fmla="*/ 408 h 1030"/>
                <a:gd name="T60" fmla="*/ 457 w 1018"/>
                <a:gd name="T61" fmla="*/ 430 h 1030"/>
                <a:gd name="T62" fmla="*/ 465 w 1018"/>
                <a:gd name="T63" fmla="*/ 453 h 1030"/>
                <a:gd name="T64" fmla="*/ 472 w 1018"/>
                <a:gd name="T65" fmla="*/ 478 h 1030"/>
                <a:gd name="T66" fmla="*/ 482 w 1018"/>
                <a:gd name="T67" fmla="*/ 516 h 1030"/>
                <a:gd name="T68" fmla="*/ 485 w 1018"/>
                <a:gd name="T69" fmla="*/ 527 h 1030"/>
                <a:gd name="T70" fmla="*/ 490 w 1018"/>
                <a:gd name="T71" fmla="*/ 534 h 1030"/>
                <a:gd name="T72" fmla="*/ 495 w 1018"/>
                <a:gd name="T73" fmla="*/ 542 h 1030"/>
                <a:gd name="T74" fmla="*/ 503 w 1018"/>
                <a:gd name="T75" fmla="*/ 547 h 1030"/>
                <a:gd name="T76" fmla="*/ 513 w 1018"/>
                <a:gd name="T77" fmla="*/ 557 h 1030"/>
                <a:gd name="T78" fmla="*/ 523 w 1018"/>
                <a:gd name="T79" fmla="*/ 567 h 1030"/>
                <a:gd name="T80" fmla="*/ 533 w 1018"/>
                <a:gd name="T81" fmla="*/ 577 h 1030"/>
                <a:gd name="T82" fmla="*/ 543 w 1018"/>
                <a:gd name="T83" fmla="*/ 587 h 1030"/>
                <a:gd name="T84" fmla="*/ 546 w 1018"/>
                <a:gd name="T85" fmla="*/ 592 h 1030"/>
                <a:gd name="T86" fmla="*/ 551 w 1018"/>
                <a:gd name="T87" fmla="*/ 597 h 1030"/>
                <a:gd name="T88" fmla="*/ 556 w 1018"/>
                <a:gd name="T89" fmla="*/ 605 h 1030"/>
                <a:gd name="T90" fmla="*/ 561 w 1018"/>
                <a:gd name="T91" fmla="*/ 608 h 1030"/>
                <a:gd name="T92" fmla="*/ 563 w 1018"/>
                <a:gd name="T93" fmla="*/ 613 h 1030"/>
                <a:gd name="T94" fmla="*/ 568 w 1018"/>
                <a:gd name="T95" fmla="*/ 620 h 1030"/>
                <a:gd name="T96" fmla="*/ 571 w 1018"/>
                <a:gd name="T97" fmla="*/ 625 h 1030"/>
                <a:gd name="T98" fmla="*/ 573 w 1018"/>
                <a:gd name="T99" fmla="*/ 630 h 1030"/>
                <a:gd name="T100" fmla="*/ 579 w 1018"/>
                <a:gd name="T101" fmla="*/ 666 h 1030"/>
                <a:gd name="T102" fmla="*/ 591 w 1018"/>
                <a:gd name="T103" fmla="*/ 689 h 1030"/>
                <a:gd name="T104" fmla="*/ 609 w 1018"/>
                <a:gd name="T105" fmla="*/ 706 h 1030"/>
                <a:gd name="T106" fmla="*/ 629 w 1018"/>
                <a:gd name="T107" fmla="*/ 721 h 1030"/>
                <a:gd name="T108" fmla="*/ 836 w 1018"/>
                <a:gd name="T109" fmla="*/ 828 h 1030"/>
                <a:gd name="T110" fmla="*/ 857 w 1018"/>
                <a:gd name="T111" fmla="*/ 845 h 1030"/>
                <a:gd name="T112" fmla="*/ 874 w 1018"/>
                <a:gd name="T113" fmla="*/ 868 h 1030"/>
                <a:gd name="T114" fmla="*/ 890 w 1018"/>
                <a:gd name="T115" fmla="*/ 894 h 1030"/>
                <a:gd name="T116" fmla="*/ 902 w 1018"/>
                <a:gd name="T117" fmla="*/ 926 h 1030"/>
                <a:gd name="T118" fmla="*/ 912 w 1018"/>
                <a:gd name="T119" fmla="*/ 944 h 1030"/>
                <a:gd name="T120" fmla="*/ 925 w 1018"/>
                <a:gd name="T121" fmla="*/ 959 h 1030"/>
                <a:gd name="T122" fmla="*/ 935 w 1018"/>
                <a:gd name="T123" fmla="*/ 972 h 1030"/>
                <a:gd name="T124" fmla="*/ 948 w 1018"/>
                <a:gd name="T125" fmla="*/ 982 h 10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18"/>
                <a:gd name="T190" fmla="*/ 0 h 1030"/>
                <a:gd name="T191" fmla="*/ 1018 w 1018"/>
                <a:gd name="T192" fmla="*/ 1030 h 10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18" h="1030">
                  <a:moveTo>
                    <a:pt x="0" y="0"/>
                  </a:moveTo>
                  <a:lnTo>
                    <a:pt x="45" y="20"/>
                  </a:lnTo>
                  <a:lnTo>
                    <a:pt x="50" y="25"/>
                  </a:lnTo>
                  <a:lnTo>
                    <a:pt x="55" y="33"/>
                  </a:lnTo>
                  <a:lnTo>
                    <a:pt x="60" y="41"/>
                  </a:lnTo>
                  <a:lnTo>
                    <a:pt x="65" y="46"/>
                  </a:lnTo>
                  <a:lnTo>
                    <a:pt x="73" y="51"/>
                  </a:lnTo>
                  <a:lnTo>
                    <a:pt x="78" y="56"/>
                  </a:lnTo>
                  <a:lnTo>
                    <a:pt x="85" y="61"/>
                  </a:lnTo>
                  <a:lnTo>
                    <a:pt x="93" y="66"/>
                  </a:lnTo>
                  <a:lnTo>
                    <a:pt x="149" y="101"/>
                  </a:lnTo>
                  <a:lnTo>
                    <a:pt x="154" y="104"/>
                  </a:lnTo>
                  <a:lnTo>
                    <a:pt x="159" y="104"/>
                  </a:lnTo>
                  <a:lnTo>
                    <a:pt x="161" y="104"/>
                  </a:lnTo>
                  <a:lnTo>
                    <a:pt x="166" y="104"/>
                  </a:lnTo>
                  <a:lnTo>
                    <a:pt x="169" y="101"/>
                  </a:lnTo>
                  <a:lnTo>
                    <a:pt x="174" y="101"/>
                  </a:lnTo>
                  <a:lnTo>
                    <a:pt x="177" y="101"/>
                  </a:lnTo>
                  <a:lnTo>
                    <a:pt x="182" y="101"/>
                  </a:lnTo>
                  <a:lnTo>
                    <a:pt x="187" y="101"/>
                  </a:lnTo>
                  <a:lnTo>
                    <a:pt x="194" y="104"/>
                  </a:lnTo>
                  <a:lnTo>
                    <a:pt x="199" y="104"/>
                  </a:lnTo>
                  <a:lnTo>
                    <a:pt x="207" y="109"/>
                  </a:lnTo>
                  <a:lnTo>
                    <a:pt x="212" y="111"/>
                  </a:lnTo>
                  <a:lnTo>
                    <a:pt x="219" y="114"/>
                  </a:lnTo>
                  <a:lnTo>
                    <a:pt x="225" y="119"/>
                  </a:lnTo>
                  <a:lnTo>
                    <a:pt x="230" y="122"/>
                  </a:lnTo>
                  <a:lnTo>
                    <a:pt x="235" y="129"/>
                  </a:lnTo>
                  <a:lnTo>
                    <a:pt x="240" y="137"/>
                  </a:lnTo>
                  <a:lnTo>
                    <a:pt x="245" y="147"/>
                  </a:lnTo>
                  <a:lnTo>
                    <a:pt x="250" y="154"/>
                  </a:lnTo>
                  <a:lnTo>
                    <a:pt x="255" y="165"/>
                  </a:lnTo>
                  <a:lnTo>
                    <a:pt x="260" y="172"/>
                  </a:lnTo>
                  <a:lnTo>
                    <a:pt x="265" y="180"/>
                  </a:lnTo>
                  <a:lnTo>
                    <a:pt x="273" y="187"/>
                  </a:lnTo>
                  <a:lnTo>
                    <a:pt x="343" y="246"/>
                  </a:lnTo>
                  <a:lnTo>
                    <a:pt x="348" y="253"/>
                  </a:lnTo>
                  <a:lnTo>
                    <a:pt x="351" y="261"/>
                  </a:lnTo>
                  <a:lnTo>
                    <a:pt x="356" y="268"/>
                  </a:lnTo>
                  <a:lnTo>
                    <a:pt x="361" y="278"/>
                  </a:lnTo>
                  <a:lnTo>
                    <a:pt x="366" y="286"/>
                  </a:lnTo>
                  <a:lnTo>
                    <a:pt x="369" y="294"/>
                  </a:lnTo>
                  <a:lnTo>
                    <a:pt x="374" y="301"/>
                  </a:lnTo>
                  <a:lnTo>
                    <a:pt x="376" y="311"/>
                  </a:lnTo>
                  <a:lnTo>
                    <a:pt x="376" y="316"/>
                  </a:lnTo>
                  <a:lnTo>
                    <a:pt x="376" y="321"/>
                  </a:lnTo>
                  <a:lnTo>
                    <a:pt x="376" y="327"/>
                  </a:lnTo>
                  <a:lnTo>
                    <a:pt x="381" y="332"/>
                  </a:lnTo>
                  <a:lnTo>
                    <a:pt x="384" y="337"/>
                  </a:lnTo>
                  <a:lnTo>
                    <a:pt x="389" y="339"/>
                  </a:lnTo>
                  <a:lnTo>
                    <a:pt x="394" y="344"/>
                  </a:lnTo>
                  <a:lnTo>
                    <a:pt x="399" y="349"/>
                  </a:lnTo>
                  <a:lnTo>
                    <a:pt x="407" y="357"/>
                  </a:lnTo>
                  <a:lnTo>
                    <a:pt x="412" y="365"/>
                  </a:lnTo>
                  <a:lnTo>
                    <a:pt x="417" y="370"/>
                  </a:lnTo>
                  <a:lnTo>
                    <a:pt x="422" y="377"/>
                  </a:lnTo>
                  <a:lnTo>
                    <a:pt x="427" y="385"/>
                  </a:lnTo>
                  <a:lnTo>
                    <a:pt x="432" y="392"/>
                  </a:lnTo>
                  <a:lnTo>
                    <a:pt x="437" y="400"/>
                  </a:lnTo>
                  <a:lnTo>
                    <a:pt x="442" y="408"/>
                  </a:lnTo>
                  <a:lnTo>
                    <a:pt x="450" y="418"/>
                  </a:lnTo>
                  <a:lnTo>
                    <a:pt x="457" y="430"/>
                  </a:lnTo>
                  <a:lnTo>
                    <a:pt x="460" y="440"/>
                  </a:lnTo>
                  <a:lnTo>
                    <a:pt x="465" y="453"/>
                  </a:lnTo>
                  <a:lnTo>
                    <a:pt x="470" y="466"/>
                  </a:lnTo>
                  <a:lnTo>
                    <a:pt x="472" y="478"/>
                  </a:lnTo>
                  <a:lnTo>
                    <a:pt x="477" y="496"/>
                  </a:lnTo>
                  <a:lnTo>
                    <a:pt x="482" y="516"/>
                  </a:lnTo>
                  <a:lnTo>
                    <a:pt x="482" y="521"/>
                  </a:lnTo>
                  <a:lnTo>
                    <a:pt x="485" y="527"/>
                  </a:lnTo>
                  <a:lnTo>
                    <a:pt x="487" y="532"/>
                  </a:lnTo>
                  <a:lnTo>
                    <a:pt x="490" y="534"/>
                  </a:lnTo>
                  <a:lnTo>
                    <a:pt x="493" y="537"/>
                  </a:lnTo>
                  <a:lnTo>
                    <a:pt x="495" y="542"/>
                  </a:lnTo>
                  <a:lnTo>
                    <a:pt x="498" y="544"/>
                  </a:lnTo>
                  <a:lnTo>
                    <a:pt x="503" y="547"/>
                  </a:lnTo>
                  <a:lnTo>
                    <a:pt x="508" y="552"/>
                  </a:lnTo>
                  <a:lnTo>
                    <a:pt x="513" y="557"/>
                  </a:lnTo>
                  <a:lnTo>
                    <a:pt x="518" y="562"/>
                  </a:lnTo>
                  <a:lnTo>
                    <a:pt x="523" y="567"/>
                  </a:lnTo>
                  <a:lnTo>
                    <a:pt x="528" y="572"/>
                  </a:lnTo>
                  <a:lnTo>
                    <a:pt x="533" y="577"/>
                  </a:lnTo>
                  <a:lnTo>
                    <a:pt x="538" y="582"/>
                  </a:lnTo>
                  <a:lnTo>
                    <a:pt x="543" y="587"/>
                  </a:lnTo>
                  <a:lnTo>
                    <a:pt x="546" y="590"/>
                  </a:lnTo>
                  <a:lnTo>
                    <a:pt x="546" y="592"/>
                  </a:lnTo>
                  <a:lnTo>
                    <a:pt x="548" y="595"/>
                  </a:lnTo>
                  <a:lnTo>
                    <a:pt x="551" y="597"/>
                  </a:lnTo>
                  <a:lnTo>
                    <a:pt x="553" y="602"/>
                  </a:lnTo>
                  <a:lnTo>
                    <a:pt x="556" y="605"/>
                  </a:lnTo>
                  <a:lnTo>
                    <a:pt x="558" y="608"/>
                  </a:lnTo>
                  <a:lnTo>
                    <a:pt x="561" y="608"/>
                  </a:lnTo>
                  <a:lnTo>
                    <a:pt x="563" y="610"/>
                  </a:lnTo>
                  <a:lnTo>
                    <a:pt x="563" y="613"/>
                  </a:lnTo>
                  <a:lnTo>
                    <a:pt x="566" y="615"/>
                  </a:lnTo>
                  <a:lnTo>
                    <a:pt x="568" y="620"/>
                  </a:lnTo>
                  <a:lnTo>
                    <a:pt x="571" y="623"/>
                  </a:lnTo>
                  <a:lnTo>
                    <a:pt x="571" y="625"/>
                  </a:lnTo>
                  <a:lnTo>
                    <a:pt x="573" y="628"/>
                  </a:lnTo>
                  <a:lnTo>
                    <a:pt x="573" y="630"/>
                  </a:lnTo>
                  <a:lnTo>
                    <a:pt x="576" y="651"/>
                  </a:lnTo>
                  <a:lnTo>
                    <a:pt x="579" y="666"/>
                  </a:lnTo>
                  <a:lnTo>
                    <a:pt x="584" y="678"/>
                  </a:lnTo>
                  <a:lnTo>
                    <a:pt x="591" y="689"/>
                  </a:lnTo>
                  <a:lnTo>
                    <a:pt x="599" y="699"/>
                  </a:lnTo>
                  <a:lnTo>
                    <a:pt x="609" y="706"/>
                  </a:lnTo>
                  <a:lnTo>
                    <a:pt x="619" y="714"/>
                  </a:lnTo>
                  <a:lnTo>
                    <a:pt x="629" y="721"/>
                  </a:lnTo>
                  <a:lnTo>
                    <a:pt x="771" y="785"/>
                  </a:lnTo>
                  <a:lnTo>
                    <a:pt x="836" y="828"/>
                  </a:lnTo>
                  <a:lnTo>
                    <a:pt x="847" y="838"/>
                  </a:lnTo>
                  <a:lnTo>
                    <a:pt x="857" y="845"/>
                  </a:lnTo>
                  <a:lnTo>
                    <a:pt x="867" y="856"/>
                  </a:lnTo>
                  <a:lnTo>
                    <a:pt x="874" y="868"/>
                  </a:lnTo>
                  <a:lnTo>
                    <a:pt x="882" y="878"/>
                  </a:lnTo>
                  <a:lnTo>
                    <a:pt x="890" y="894"/>
                  </a:lnTo>
                  <a:lnTo>
                    <a:pt x="895" y="909"/>
                  </a:lnTo>
                  <a:lnTo>
                    <a:pt x="902" y="926"/>
                  </a:lnTo>
                  <a:lnTo>
                    <a:pt x="907" y="937"/>
                  </a:lnTo>
                  <a:lnTo>
                    <a:pt x="912" y="944"/>
                  </a:lnTo>
                  <a:lnTo>
                    <a:pt x="917" y="952"/>
                  </a:lnTo>
                  <a:lnTo>
                    <a:pt x="925" y="959"/>
                  </a:lnTo>
                  <a:lnTo>
                    <a:pt x="930" y="967"/>
                  </a:lnTo>
                  <a:lnTo>
                    <a:pt x="935" y="972"/>
                  </a:lnTo>
                  <a:lnTo>
                    <a:pt x="940" y="977"/>
                  </a:lnTo>
                  <a:lnTo>
                    <a:pt x="948" y="982"/>
                  </a:lnTo>
                  <a:lnTo>
                    <a:pt x="1018" y="103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3" name="Freeform 1099"/>
            <p:cNvSpPr>
              <a:spLocks noChangeAspect="1"/>
            </p:cNvSpPr>
            <p:nvPr/>
          </p:nvSpPr>
          <p:spPr bwMode="auto">
            <a:xfrm>
              <a:off x="1593" y="2877"/>
              <a:ext cx="819" cy="1139"/>
            </a:xfrm>
            <a:custGeom>
              <a:avLst/>
              <a:gdLst>
                <a:gd name="T0" fmla="*/ 30 w 819"/>
                <a:gd name="T1" fmla="*/ 1139 h 1139"/>
                <a:gd name="T2" fmla="*/ 30 w 819"/>
                <a:gd name="T3" fmla="*/ 1136 h 1139"/>
                <a:gd name="T4" fmla="*/ 30 w 819"/>
                <a:gd name="T5" fmla="*/ 1131 h 1139"/>
                <a:gd name="T6" fmla="*/ 30 w 819"/>
                <a:gd name="T7" fmla="*/ 1126 h 1139"/>
                <a:gd name="T8" fmla="*/ 28 w 819"/>
                <a:gd name="T9" fmla="*/ 1121 h 1139"/>
                <a:gd name="T10" fmla="*/ 28 w 819"/>
                <a:gd name="T11" fmla="*/ 1116 h 1139"/>
                <a:gd name="T12" fmla="*/ 25 w 819"/>
                <a:gd name="T13" fmla="*/ 1111 h 1139"/>
                <a:gd name="T14" fmla="*/ 22 w 819"/>
                <a:gd name="T15" fmla="*/ 1106 h 1139"/>
                <a:gd name="T16" fmla="*/ 17 w 819"/>
                <a:gd name="T17" fmla="*/ 1098 h 1139"/>
                <a:gd name="T18" fmla="*/ 0 w 819"/>
                <a:gd name="T19" fmla="*/ 1045 h 1139"/>
                <a:gd name="T20" fmla="*/ 0 w 819"/>
                <a:gd name="T21" fmla="*/ 1038 h 1139"/>
                <a:gd name="T22" fmla="*/ 2 w 819"/>
                <a:gd name="T23" fmla="*/ 1032 h 1139"/>
                <a:gd name="T24" fmla="*/ 2 w 819"/>
                <a:gd name="T25" fmla="*/ 1025 h 1139"/>
                <a:gd name="T26" fmla="*/ 5 w 819"/>
                <a:gd name="T27" fmla="*/ 1020 h 1139"/>
                <a:gd name="T28" fmla="*/ 7 w 819"/>
                <a:gd name="T29" fmla="*/ 1012 h 1139"/>
                <a:gd name="T30" fmla="*/ 10 w 819"/>
                <a:gd name="T31" fmla="*/ 1007 h 1139"/>
                <a:gd name="T32" fmla="*/ 12 w 819"/>
                <a:gd name="T33" fmla="*/ 1002 h 1139"/>
                <a:gd name="T34" fmla="*/ 17 w 819"/>
                <a:gd name="T35" fmla="*/ 997 h 1139"/>
                <a:gd name="T36" fmla="*/ 121 w 819"/>
                <a:gd name="T37" fmla="*/ 833 h 1139"/>
                <a:gd name="T38" fmla="*/ 144 w 819"/>
                <a:gd name="T39" fmla="*/ 807 h 1139"/>
                <a:gd name="T40" fmla="*/ 293 w 819"/>
                <a:gd name="T41" fmla="*/ 635 h 1139"/>
                <a:gd name="T42" fmla="*/ 298 w 819"/>
                <a:gd name="T43" fmla="*/ 630 h 1139"/>
                <a:gd name="T44" fmla="*/ 303 w 819"/>
                <a:gd name="T45" fmla="*/ 622 h 1139"/>
                <a:gd name="T46" fmla="*/ 308 w 819"/>
                <a:gd name="T47" fmla="*/ 615 h 1139"/>
                <a:gd name="T48" fmla="*/ 313 w 819"/>
                <a:gd name="T49" fmla="*/ 607 h 1139"/>
                <a:gd name="T50" fmla="*/ 318 w 819"/>
                <a:gd name="T51" fmla="*/ 600 h 1139"/>
                <a:gd name="T52" fmla="*/ 326 w 819"/>
                <a:gd name="T53" fmla="*/ 592 h 1139"/>
                <a:gd name="T54" fmla="*/ 331 w 819"/>
                <a:gd name="T55" fmla="*/ 584 h 1139"/>
                <a:gd name="T56" fmla="*/ 336 w 819"/>
                <a:gd name="T57" fmla="*/ 577 h 1139"/>
                <a:gd name="T58" fmla="*/ 359 w 819"/>
                <a:gd name="T59" fmla="*/ 552 h 1139"/>
                <a:gd name="T60" fmla="*/ 382 w 819"/>
                <a:gd name="T61" fmla="*/ 524 h 1139"/>
                <a:gd name="T62" fmla="*/ 407 w 819"/>
                <a:gd name="T63" fmla="*/ 498 h 1139"/>
                <a:gd name="T64" fmla="*/ 430 w 819"/>
                <a:gd name="T65" fmla="*/ 471 h 1139"/>
                <a:gd name="T66" fmla="*/ 452 w 819"/>
                <a:gd name="T67" fmla="*/ 445 h 1139"/>
                <a:gd name="T68" fmla="*/ 475 w 819"/>
                <a:gd name="T69" fmla="*/ 420 h 1139"/>
                <a:gd name="T70" fmla="*/ 495 w 819"/>
                <a:gd name="T71" fmla="*/ 395 h 1139"/>
                <a:gd name="T72" fmla="*/ 513 w 819"/>
                <a:gd name="T73" fmla="*/ 372 h 1139"/>
                <a:gd name="T74" fmla="*/ 548 w 819"/>
                <a:gd name="T75" fmla="*/ 329 h 1139"/>
                <a:gd name="T76" fmla="*/ 584 w 819"/>
                <a:gd name="T77" fmla="*/ 288 h 1139"/>
                <a:gd name="T78" fmla="*/ 617 w 819"/>
                <a:gd name="T79" fmla="*/ 245 h 1139"/>
                <a:gd name="T80" fmla="*/ 652 w 819"/>
                <a:gd name="T81" fmla="*/ 205 h 1139"/>
                <a:gd name="T82" fmla="*/ 687 w 819"/>
                <a:gd name="T83" fmla="*/ 162 h 1139"/>
                <a:gd name="T84" fmla="*/ 723 w 819"/>
                <a:gd name="T85" fmla="*/ 121 h 1139"/>
                <a:gd name="T86" fmla="*/ 758 w 819"/>
                <a:gd name="T87" fmla="*/ 81 h 1139"/>
                <a:gd name="T88" fmla="*/ 794 w 819"/>
                <a:gd name="T89" fmla="*/ 38 h 1139"/>
                <a:gd name="T90" fmla="*/ 819 w 819"/>
                <a:gd name="T91" fmla="*/ 0 h 11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9"/>
                <a:gd name="T139" fmla="*/ 0 h 1139"/>
                <a:gd name="T140" fmla="*/ 819 w 819"/>
                <a:gd name="T141" fmla="*/ 1139 h 11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9" h="1139">
                  <a:moveTo>
                    <a:pt x="30" y="1139"/>
                  </a:moveTo>
                  <a:lnTo>
                    <a:pt x="30" y="1136"/>
                  </a:lnTo>
                  <a:lnTo>
                    <a:pt x="30" y="1131"/>
                  </a:lnTo>
                  <a:lnTo>
                    <a:pt x="30" y="1126"/>
                  </a:lnTo>
                  <a:lnTo>
                    <a:pt x="28" y="1121"/>
                  </a:lnTo>
                  <a:lnTo>
                    <a:pt x="28" y="1116"/>
                  </a:lnTo>
                  <a:lnTo>
                    <a:pt x="25" y="1111"/>
                  </a:lnTo>
                  <a:lnTo>
                    <a:pt x="22" y="1106"/>
                  </a:lnTo>
                  <a:lnTo>
                    <a:pt x="17" y="1098"/>
                  </a:lnTo>
                  <a:lnTo>
                    <a:pt x="0" y="1045"/>
                  </a:lnTo>
                  <a:lnTo>
                    <a:pt x="0" y="1038"/>
                  </a:lnTo>
                  <a:lnTo>
                    <a:pt x="2" y="1032"/>
                  </a:lnTo>
                  <a:lnTo>
                    <a:pt x="2" y="1025"/>
                  </a:lnTo>
                  <a:lnTo>
                    <a:pt x="5" y="1020"/>
                  </a:lnTo>
                  <a:lnTo>
                    <a:pt x="7" y="1012"/>
                  </a:lnTo>
                  <a:lnTo>
                    <a:pt x="10" y="1007"/>
                  </a:lnTo>
                  <a:lnTo>
                    <a:pt x="12" y="1002"/>
                  </a:lnTo>
                  <a:lnTo>
                    <a:pt x="17" y="997"/>
                  </a:lnTo>
                  <a:lnTo>
                    <a:pt x="121" y="833"/>
                  </a:lnTo>
                  <a:lnTo>
                    <a:pt x="144" y="807"/>
                  </a:lnTo>
                  <a:lnTo>
                    <a:pt x="293" y="635"/>
                  </a:lnTo>
                  <a:lnTo>
                    <a:pt x="298" y="630"/>
                  </a:lnTo>
                  <a:lnTo>
                    <a:pt x="303" y="622"/>
                  </a:lnTo>
                  <a:lnTo>
                    <a:pt x="308" y="615"/>
                  </a:lnTo>
                  <a:lnTo>
                    <a:pt x="313" y="607"/>
                  </a:lnTo>
                  <a:lnTo>
                    <a:pt x="318" y="600"/>
                  </a:lnTo>
                  <a:lnTo>
                    <a:pt x="326" y="592"/>
                  </a:lnTo>
                  <a:lnTo>
                    <a:pt x="331" y="584"/>
                  </a:lnTo>
                  <a:lnTo>
                    <a:pt x="336" y="577"/>
                  </a:lnTo>
                  <a:lnTo>
                    <a:pt x="359" y="552"/>
                  </a:lnTo>
                  <a:lnTo>
                    <a:pt x="382" y="524"/>
                  </a:lnTo>
                  <a:lnTo>
                    <a:pt x="407" y="498"/>
                  </a:lnTo>
                  <a:lnTo>
                    <a:pt x="430" y="471"/>
                  </a:lnTo>
                  <a:lnTo>
                    <a:pt x="452" y="445"/>
                  </a:lnTo>
                  <a:lnTo>
                    <a:pt x="475" y="420"/>
                  </a:lnTo>
                  <a:lnTo>
                    <a:pt x="495" y="395"/>
                  </a:lnTo>
                  <a:lnTo>
                    <a:pt x="513" y="372"/>
                  </a:lnTo>
                  <a:lnTo>
                    <a:pt x="548" y="329"/>
                  </a:lnTo>
                  <a:lnTo>
                    <a:pt x="584" y="288"/>
                  </a:lnTo>
                  <a:lnTo>
                    <a:pt x="617" y="245"/>
                  </a:lnTo>
                  <a:lnTo>
                    <a:pt x="652" y="205"/>
                  </a:lnTo>
                  <a:lnTo>
                    <a:pt x="687" y="162"/>
                  </a:lnTo>
                  <a:lnTo>
                    <a:pt x="723" y="121"/>
                  </a:lnTo>
                  <a:lnTo>
                    <a:pt x="758" y="81"/>
                  </a:lnTo>
                  <a:lnTo>
                    <a:pt x="794" y="38"/>
                  </a:lnTo>
                  <a:lnTo>
                    <a:pt x="819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4" name="Freeform 1100"/>
            <p:cNvSpPr>
              <a:spLocks noChangeAspect="1"/>
            </p:cNvSpPr>
            <p:nvPr/>
          </p:nvSpPr>
          <p:spPr bwMode="auto">
            <a:xfrm>
              <a:off x="2377" y="2429"/>
              <a:ext cx="644" cy="498"/>
            </a:xfrm>
            <a:custGeom>
              <a:avLst/>
              <a:gdLst>
                <a:gd name="T0" fmla="*/ 644 w 644"/>
                <a:gd name="T1" fmla="*/ 58 h 498"/>
                <a:gd name="T2" fmla="*/ 639 w 644"/>
                <a:gd name="T3" fmla="*/ 63 h 498"/>
                <a:gd name="T4" fmla="*/ 629 w 644"/>
                <a:gd name="T5" fmla="*/ 65 h 498"/>
                <a:gd name="T6" fmla="*/ 614 w 644"/>
                <a:gd name="T7" fmla="*/ 71 h 498"/>
                <a:gd name="T8" fmla="*/ 599 w 644"/>
                <a:gd name="T9" fmla="*/ 68 h 498"/>
                <a:gd name="T10" fmla="*/ 584 w 644"/>
                <a:gd name="T11" fmla="*/ 65 h 498"/>
                <a:gd name="T12" fmla="*/ 571 w 644"/>
                <a:gd name="T13" fmla="*/ 63 h 498"/>
                <a:gd name="T14" fmla="*/ 556 w 644"/>
                <a:gd name="T15" fmla="*/ 60 h 498"/>
                <a:gd name="T16" fmla="*/ 546 w 644"/>
                <a:gd name="T17" fmla="*/ 58 h 498"/>
                <a:gd name="T18" fmla="*/ 536 w 644"/>
                <a:gd name="T19" fmla="*/ 58 h 498"/>
                <a:gd name="T20" fmla="*/ 525 w 644"/>
                <a:gd name="T21" fmla="*/ 55 h 498"/>
                <a:gd name="T22" fmla="*/ 515 w 644"/>
                <a:gd name="T23" fmla="*/ 50 h 498"/>
                <a:gd name="T24" fmla="*/ 505 w 644"/>
                <a:gd name="T25" fmla="*/ 40 h 498"/>
                <a:gd name="T26" fmla="*/ 498 w 644"/>
                <a:gd name="T27" fmla="*/ 30 h 498"/>
                <a:gd name="T28" fmla="*/ 493 w 644"/>
                <a:gd name="T29" fmla="*/ 20 h 498"/>
                <a:gd name="T30" fmla="*/ 482 w 644"/>
                <a:gd name="T31" fmla="*/ 7 h 498"/>
                <a:gd name="T32" fmla="*/ 470 w 644"/>
                <a:gd name="T33" fmla="*/ 17 h 498"/>
                <a:gd name="T34" fmla="*/ 460 w 644"/>
                <a:gd name="T35" fmla="*/ 73 h 498"/>
                <a:gd name="T36" fmla="*/ 450 w 644"/>
                <a:gd name="T37" fmla="*/ 144 h 498"/>
                <a:gd name="T38" fmla="*/ 437 w 644"/>
                <a:gd name="T39" fmla="*/ 212 h 498"/>
                <a:gd name="T40" fmla="*/ 429 w 644"/>
                <a:gd name="T41" fmla="*/ 255 h 498"/>
                <a:gd name="T42" fmla="*/ 419 w 644"/>
                <a:gd name="T43" fmla="*/ 273 h 498"/>
                <a:gd name="T44" fmla="*/ 409 w 644"/>
                <a:gd name="T45" fmla="*/ 288 h 498"/>
                <a:gd name="T46" fmla="*/ 402 w 644"/>
                <a:gd name="T47" fmla="*/ 296 h 498"/>
                <a:gd name="T48" fmla="*/ 389 w 644"/>
                <a:gd name="T49" fmla="*/ 301 h 498"/>
                <a:gd name="T50" fmla="*/ 381 w 644"/>
                <a:gd name="T51" fmla="*/ 314 h 498"/>
                <a:gd name="T52" fmla="*/ 376 w 644"/>
                <a:gd name="T53" fmla="*/ 329 h 498"/>
                <a:gd name="T54" fmla="*/ 376 w 644"/>
                <a:gd name="T55" fmla="*/ 339 h 498"/>
                <a:gd name="T56" fmla="*/ 374 w 644"/>
                <a:gd name="T57" fmla="*/ 357 h 498"/>
                <a:gd name="T58" fmla="*/ 366 w 644"/>
                <a:gd name="T59" fmla="*/ 374 h 498"/>
                <a:gd name="T60" fmla="*/ 356 w 644"/>
                <a:gd name="T61" fmla="*/ 387 h 498"/>
                <a:gd name="T62" fmla="*/ 343 w 644"/>
                <a:gd name="T63" fmla="*/ 395 h 498"/>
                <a:gd name="T64" fmla="*/ 328 w 644"/>
                <a:gd name="T65" fmla="*/ 402 h 498"/>
                <a:gd name="T66" fmla="*/ 313 w 644"/>
                <a:gd name="T67" fmla="*/ 407 h 498"/>
                <a:gd name="T68" fmla="*/ 300 w 644"/>
                <a:gd name="T69" fmla="*/ 410 h 498"/>
                <a:gd name="T70" fmla="*/ 288 w 644"/>
                <a:gd name="T71" fmla="*/ 415 h 498"/>
                <a:gd name="T72" fmla="*/ 273 w 644"/>
                <a:gd name="T73" fmla="*/ 430 h 498"/>
                <a:gd name="T74" fmla="*/ 260 w 644"/>
                <a:gd name="T75" fmla="*/ 450 h 498"/>
                <a:gd name="T76" fmla="*/ 242 w 644"/>
                <a:gd name="T77" fmla="*/ 468 h 498"/>
                <a:gd name="T78" fmla="*/ 225 w 644"/>
                <a:gd name="T79" fmla="*/ 483 h 498"/>
                <a:gd name="T80" fmla="*/ 197 w 644"/>
                <a:gd name="T81" fmla="*/ 493 h 498"/>
                <a:gd name="T82" fmla="*/ 166 w 644"/>
                <a:gd name="T83" fmla="*/ 498 h 498"/>
                <a:gd name="T84" fmla="*/ 144 w 644"/>
                <a:gd name="T85" fmla="*/ 498 h 498"/>
                <a:gd name="T86" fmla="*/ 128 w 644"/>
                <a:gd name="T87" fmla="*/ 496 h 498"/>
                <a:gd name="T88" fmla="*/ 118 w 644"/>
                <a:gd name="T89" fmla="*/ 493 h 498"/>
                <a:gd name="T90" fmla="*/ 103 w 644"/>
                <a:gd name="T91" fmla="*/ 486 h 498"/>
                <a:gd name="T92" fmla="*/ 88 w 644"/>
                <a:gd name="T93" fmla="*/ 481 h 498"/>
                <a:gd name="T94" fmla="*/ 73 w 644"/>
                <a:gd name="T95" fmla="*/ 473 h 498"/>
                <a:gd name="T96" fmla="*/ 58 w 644"/>
                <a:gd name="T97" fmla="*/ 465 h 498"/>
                <a:gd name="T98" fmla="*/ 48 w 644"/>
                <a:gd name="T99" fmla="*/ 460 h 498"/>
                <a:gd name="T100" fmla="*/ 40 w 644"/>
                <a:gd name="T101" fmla="*/ 453 h 498"/>
                <a:gd name="T102" fmla="*/ 32 w 644"/>
                <a:gd name="T103" fmla="*/ 445 h 498"/>
                <a:gd name="T104" fmla="*/ 27 w 644"/>
                <a:gd name="T105" fmla="*/ 433 h 498"/>
                <a:gd name="T106" fmla="*/ 20 w 644"/>
                <a:gd name="T107" fmla="*/ 412 h 498"/>
                <a:gd name="T108" fmla="*/ 12 w 644"/>
                <a:gd name="T109" fmla="*/ 397 h 498"/>
                <a:gd name="T110" fmla="*/ 7 w 644"/>
                <a:gd name="T111" fmla="*/ 382 h 498"/>
                <a:gd name="T112" fmla="*/ 2 w 644"/>
                <a:gd name="T113" fmla="*/ 367 h 498"/>
                <a:gd name="T114" fmla="*/ 0 w 644"/>
                <a:gd name="T115" fmla="*/ 352 h 498"/>
                <a:gd name="T116" fmla="*/ 0 w 644"/>
                <a:gd name="T117" fmla="*/ 344 h 498"/>
                <a:gd name="T118" fmla="*/ 5 w 644"/>
                <a:gd name="T119" fmla="*/ 329 h 4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44"/>
                <a:gd name="T181" fmla="*/ 0 h 498"/>
                <a:gd name="T182" fmla="*/ 644 w 644"/>
                <a:gd name="T183" fmla="*/ 498 h 4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44" h="498">
                  <a:moveTo>
                    <a:pt x="644" y="58"/>
                  </a:moveTo>
                  <a:lnTo>
                    <a:pt x="644" y="58"/>
                  </a:lnTo>
                  <a:lnTo>
                    <a:pt x="642" y="60"/>
                  </a:lnTo>
                  <a:lnTo>
                    <a:pt x="639" y="63"/>
                  </a:lnTo>
                  <a:lnTo>
                    <a:pt x="634" y="65"/>
                  </a:lnTo>
                  <a:lnTo>
                    <a:pt x="629" y="65"/>
                  </a:lnTo>
                  <a:lnTo>
                    <a:pt x="621" y="68"/>
                  </a:lnTo>
                  <a:lnTo>
                    <a:pt x="614" y="71"/>
                  </a:lnTo>
                  <a:lnTo>
                    <a:pt x="604" y="71"/>
                  </a:lnTo>
                  <a:lnTo>
                    <a:pt x="599" y="68"/>
                  </a:lnTo>
                  <a:lnTo>
                    <a:pt x="591" y="68"/>
                  </a:lnTo>
                  <a:lnTo>
                    <a:pt x="584" y="65"/>
                  </a:lnTo>
                  <a:lnTo>
                    <a:pt x="579" y="65"/>
                  </a:lnTo>
                  <a:lnTo>
                    <a:pt x="571" y="63"/>
                  </a:lnTo>
                  <a:lnTo>
                    <a:pt x="563" y="63"/>
                  </a:lnTo>
                  <a:lnTo>
                    <a:pt x="556" y="60"/>
                  </a:lnTo>
                  <a:lnTo>
                    <a:pt x="551" y="58"/>
                  </a:lnTo>
                  <a:lnTo>
                    <a:pt x="546" y="58"/>
                  </a:lnTo>
                  <a:lnTo>
                    <a:pt x="541" y="58"/>
                  </a:lnTo>
                  <a:lnTo>
                    <a:pt x="536" y="58"/>
                  </a:lnTo>
                  <a:lnTo>
                    <a:pt x="530" y="55"/>
                  </a:lnTo>
                  <a:lnTo>
                    <a:pt x="525" y="55"/>
                  </a:lnTo>
                  <a:lnTo>
                    <a:pt x="520" y="53"/>
                  </a:lnTo>
                  <a:lnTo>
                    <a:pt x="515" y="50"/>
                  </a:lnTo>
                  <a:lnTo>
                    <a:pt x="510" y="45"/>
                  </a:lnTo>
                  <a:lnTo>
                    <a:pt x="505" y="40"/>
                  </a:lnTo>
                  <a:lnTo>
                    <a:pt x="503" y="35"/>
                  </a:lnTo>
                  <a:lnTo>
                    <a:pt x="498" y="30"/>
                  </a:lnTo>
                  <a:lnTo>
                    <a:pt x="495" y="25"/>
                  </a:lnTo>
                  <a:lnTo>
                    <a:pt x="493" y="20"/>
                  </a:lnTo>
                  <a:lnTo>
                    <a:pt x="487" y="15"/>
                  </a:lnTo>
                  <a:lnTo>
                    <a:pt x="482" y="7"/>
                  </a:lnTo>
                  <a:lnTo>
                    <a:pt x="475" y="0"/>
                  </a:lnTo>
                  <a:lnTo>
                    <a:pt x="470" y="17"/>
                  </a:lnTo>
                  <a:lnTo>
                    <a:pt x="465" y="43"/>
                  </a:lnTo>
                  <a:lnTo>
                    <a:pt x="460" y="73"/>
                  </a:lnTo>
                  <a:lnTo>
                    <a:pt x="455" y="109"/>
                  </a:lnTo>
                  <a:lnTo>
                    <a:pt x="450" y="144"/>
                  </a:lnTo>
                  <a:lnTo>
                    <a:pt x="442" y="179"/>
                  </a:lnTo>
                  <a:lnTo>
                    <a:pt x="437" y="212"/>
                  </a:lnTo>
                  <a:lnTo>
                    <a:pt x="432" y="245"/>
                  </a:lnTo>
                  <a:lnTo>
                    <a:pt x="429" y="255"/>
                  </a:lnTo>
                  <a:lnTo>
                    <a:pt x="424" y="265"/>
                  </a:lnTo>
                  <a:lnTo>
                    <a:pt x="419" y="273"/>
                  </a:lnTo>
                  <a:lnTo>
                    <a:pt x="414" y="281"/>
                  </a:lnTo>
                  <a:lnTo>
                    <a:pt x="409" y="288"/>
                  </a:lnTo>
                  <a:lnTo>
                    <a:pt x="404" y="291"/>
                  </a:lnTo>
                  <a:lnTo>
                    <a:pt x="402" y="296"/>
                  </a:lnTo>
                  <a:lnTo>
                    <a:pt x="396" y="298"/>
                  </a:lnTo>
                  <a:lnTo>
                    <a:pt x="389" y="301"/>
                  </a:lnTo>
                  <a:lnTo>
                    <a:pt x="384" y="306"/>
                  </a:lnTo>
                  <a:lnTo>
                    <a:pt x="381" y="314"/>
                  </a:lnTo>
                  <a:lnTo>
                    <a:pt x="379" y="321"/>
                  </a:lnTo>
                  <a:lnTo>
                    <a:pt x="376" y="329"/>
                  </a:lnTo>
                  <a:lnTo>
                    <a:pt x="376" y="334"/>
                  </a:lnTo>
                  <a:lnTo>
                    <a:pt x="376" y="339"/>
                  </a:lnTo>
                  <a:lnTo>
                    <a:pt x="376" y="341"/>
                  </a:lnTo>
                  <a:lnTo>
                    <a:pt x="374" y="357"/>
                  </a:lnTo>
                  <a:lnTo>
                    <a:pt x="371" y="367"/>
                  </a:lnTo>
                  <a:lnTo>
                    <a:pt x="366" y="374"/>
                  </a:lnTo>
                  <a:lnTo>
                    <a:pt x="361" y="382"/>
                  </a:lnTo>
                  <a:lnTo>
                    <a:pt x="356" y="387"/>
                  </a:lnTo>
                  <a:lnTo>
                    <a:pt x="351" y="392"/>
                  </a:lnTo>
                  <a:lnTo>
                    <a:pt x="343" y="395"/>
                  </a:lnTo>
                  <a:lnTo>
                    <a:pt x="336" y="400"/>
                  </a:lnTo>
                  <a:lnTo>
                    <a:pt x="328" y="402"/>
                  </a:lnTo>
                  <a:lnTo>
                    <a:pt x="321" y="405"/>
                  </a:lnTo>
                  <a:lnTo>
                    <a:pt x="313" y="407"/>
                  </a:lnTo>
                  <a:lnTo>
                    <a:pt x="308" y="410"/>
                  </a:lnTo>
                  <a:lnTo>
                    <a:pt x="300" y="410"/>
                  </a:lnTo>
                  <a:lnTo>
                    <a:pt x="293" y="412"/>
                  </a:lnTo>
                  <a:lnTo>
                    <a:pt x="288" y="415"/>
                  </a:lnTo>
                  <a:lnTo>
                    <a:pt x="280" y="420"/>
                  </a:lnTo>
                  <a:lnTo>
                    <a:pt x="273" y="430"/>
                  </a:lnTo>
                  <a:lnTo>
                    <a:pt x="268" y="440"/>
                  </a:lnTo>
                  <a:lnTo>
                    <a:pt x="260" y="450"/>
                  </a:lnTo>
                  <a:lnTo>
                    <a:pt x="250" y="460"/>
                  </a:lnTo>
                  <a:lnTo>
                    <a:pt x="242" y="468"/>
                  </a:lnTo>
                  <a:lnTo>
                    <a:pt x="235" y="478"/>
                  </a:lnTo>
                  <a:lnTo>
                    <a:pt x="225" y="483"/>
                  </a:lnTo>
                  <a:lnTo>
                    <a:pt x="217" y="488"/>
                  </a:lnTo>
                  <a:lnTo>
                    <a:pt x="197" y="493"/>
                  </a:lnTo>
                  <a:lnTo>
                    <a:pt x="179" y="496"/>
                  </a:lnTo>
                  <a:lnTo>
                    <a:pt x="166" y="498"/>
                  </a:lnTo>
                  <a:lnTo>
                    <a:pt x="154" y="498"/>
                  </a:lnTo>
                  <a:lnTo>
                    <a:pt x="144" y="498"/>
                  </a:lnTo>
                  <a:lnTo>
                    <a:pt x="134" y="498"/>
                  </a:lnTo>
                  <a:lnTo>
                    <a:pt x="128" y="496"/>
                  </a:lnTo>
                  <a:lnTo>
                    <a:pt x="123" y="493"/>
                  </a:lnTo>
                  <a:lnTo>
                    <a:pt x="118" y="493"/>
                  </a:lnTo>
                  <a:lnTo>
                    <a:pt x="111" y="491"/>
                  </a:lnTo>
                  <a:lnTo>
                    <a:pt x="103" y="486"/>
                  </a:lnTo>
                  <a:lnTo>
                    <a:pt x="96" y="483"/>
                  </a:lnTo>
                  <a:lnTo>
                    <a:pt x="88" y="481"/>
                  </a:lnTo>
                  <a:lnTo>
                    <a:pt x="80" y="478"/>
                  </a:lnTo>
                  <a:lnTo>
                    <a:pt x="73" y="473"/>
                  </a:lnTo>
                  <a:lnTo>
                    <a:pt x="65" y="470"/>
                  </a:lnTo>
                  <a:lnTo>
                    <a:pt x="58" y="465"/>
                  </a:lnTo>
                  <a:lnTo>
                    <a:pt x="53" y="463"/>
                  </a:lnTo>
                  <a:lnTo>
                    <a:pt x="48" y="460"/>
                  </a:lnTo>
                  <a:lnTo>
                    <a:pt x="42" y="455"/>
                  </a:lnTo>
                  <a:lnTo>
                    <a:pt x="40" y="453"/>
                  </a:lnTo>
                  <a:lnTo>
                    <a:pt x="35" y="450"/>
                  </a:lnTo>
                  <a:lnTo>
                    <a:pt x="32" y="445"/>
                  </a:lnTo>
                  <a:lnTo>
                    <a:pt x="32" y="443"/>
                  </a:lnTo>
                  <a:lnTo>
                    <a:pt x="27" y="433"/>
                  </a:lnTo>
                  <a:lnTo>
                    <a:pt x="22" y="422"/>
                  </a:lnTo>
                  <a:lnTo>
                    <a:pt x="20" y="412"/>
                  </a:lnTo>
                  <a:lnTo>
                    <a:pt x="15" y="405"/>
                  </a:lnTo>
                  <a:lnTo>
                    <a:pt x="12" y="397"/>
                  </a:lnTo>
                  <a:lnTo>
                    <a:pt x="10" y="389"/>
                  </a:lnTo>
                  <a:lnTo>
                    <a:pt x="7" y="382"/>
                  </a:lnTo>
                  <a:lnTo>
                    <a:pt x="7" y="377"/>
                  </a:lnTo>
                  <a:lnTo>
                    <a:pt x="2" y="367"/>
                  </a:lnTo>
                  <a:lnTo>
                    <a:pt x="2" y="359"/>
                  </a:lnTo>
                  <a:lnTo>
                    <a:pt x="0" y="352"/>
                  </a:lnTo>
                  <a:lnTo>
                    <a:pt x="0" y="346"/>
                  </a:lnTo>
                  <a:lnTo>
                    <a:pt x="0" y="344"/>
                  </a:lnTo>
                  <a:lnTo>
                    <a:pt x="2" y="336"/>
                  </a:lnTo>
                  <a:lnTo>
                    <a:pt x="5" y="329"/>
                  </a:lnTo>
                  <a:lnTo>
                    <a:pt x="10" y="319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5" name="Freeform 1101"/>
            <p:cNvSpPr>
              <a:spLocks noChangeAspect="1"/>
            </p:cNvSpPr>
            <p:nvPr/>
          </p:nvSpPr>
          <p:spPr bwMode="auto">
            <a:xfrm>
              <a:off x="1305" y="3851"/>
              <a:ext cx="128" cy="28"/>
            </a:xfrm>
            <a:custGeom>
              <a:avLst/>
              <a:gdLst>
                <a:gd name="T0" fmla="*/ 0 w 128"/>
                <a:gd name="T1" fmla="*/ 28 h 28"/>
                <a:gd name="T2" fmla="*/ 12 w 128"/>
                <a:gd name="T3" fmla="*/ 28 h 28"/>
                <a:gd name="T4" fmla="*/ 25 w 128"/>
                <a:gd name="T5" fmla="*/ 28 h 28"/>
                <a:gd name="T6" fmla="*/ 42 w 128"/>
                <a:gd name="T7" fmla="*/ 26 h 28"/>
                <a:gd name="T8" fmla="*/ 58 w 128"/>
                <a:gd name="T9" fmla="*/ 23 h 28"/>
                <a:gd name="T10" fmla="*/ 75 w 128"/>
                <a:gd name="T11" fmla="*/ 18 h 28"/>
                <a:gd name="T12" fmla="*/ 91 w 128"/>
                <a:gd name="T13" fmla="*/ 13 h 28"/>
                <a:gd name="T14" fmla="*/ 103 w 128"/>
                <a:gd name="T15" fmla="*/ 5 h 28"/>
                <a:gd name="T16" fmla="*/ 111 w 128"/>
                <a:gd name="T17" fmla="*/ 0 h 28"/>
                <a:gd name="T18" fmla="*/ 128 w 128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28"/>
                <a:gd name="T32" fmla="*/ 128 w 12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28">
                  <a:moveTo>
                    <a:pt x="0" y="28"/>
                  </a:moveTo>
                  <a:lnTo>
                    <a:pt x="12" y="28"/>
                  </a:lnTo>
                  <a:lnTo>
                    <a:pt x="25" y="28"/>
                  </a:lnTo>
                  <a:lnTo>
                    <a:pt x="42" y="26"/>
                  </a:lnTo>
                  <a:lnTo>
                    <a:pt x="58" y="23"/>
                  </a:lnTo>
                  <a:lnTo>
                    <a:pt x="75" y="18"/>
                  </a:lnTo>
                  <a:lnTo>
                    <a:pt x="91" y="13"/>
                  </a:lnTo>
                  <a:lnTo>
                    <a:pt x="103" y="5"/>
                  </a:lnTo>
                  <a:lnTo>
                    <a:pt x="111" y="0"/>
                  </a:lnTo>
                  <a:lnTo>
                    <a:pt x="128" y="2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6" name="Freeform 1102"/>
            <p:cNvSpPr>
              <a:spLocks noChangeAspect="1"/>
            </p:cNvSpPr>
            <p:nvPr/>
          </p:nvSpPr>
          <p:spPr bwMode="auto">
            <a:xfrm>
              <a:off x="662" y="4145"/>
              <a:ext cx="539" cy="291"/>
            </a:xfrm>
            <a:custGeom>
              <a:avLst/>
              <a:gdLst>
                <a:gd name="T0" fmla="*/ 5 w 539"/>
                <a:gd name="T1" fmla="*/ 283 h 291"/>
                <a:gd name="T2" fmla="*/ 21 w 539"/>
                <a:gd name="T3" fmla="*/ 283 h 291"/>
                <a:gd name="T4" fmla="*/ 33 w 539"/>
                <a:gd name="T5" fmla="*/ 283 h 291"/>
                <a:gd name="T6" fmla="*/ 48 w 539"/>
                <a:gd name="T7" fmla="*/ 281 h 291"/>
                <a:gd name="T8" fmla="*/ 66 w 539"/>
                <a:gd name="T9" fmla="*/ 276 h 291"/>
                <a:gd name="T10" fmla="*/ 84 w 539"/>
                <a:gd name="T11" fmla="*/ 268 h 291"/>
                <a:gd name="T12" fmla="*/ 101 w 539"/>
                <a:gd name="T13" fmla="*/ 258 h 291"/>
                <a:gd name="T14" fmla="*/ 119 w 539"/>
                <a:gd name="T15" fmla="*/ 253 h 291"/>
                <a:gd name="T16" fmla="*/ 139 w 539"/>
                <a:gd name="T17" fmla="*/ 248 h 291"/>
                <a:gd name="T18" fmla="*/ 160 w 539"/>
                <a:gd name="T19" fmla="*/ 245 h 291"/>
                <a:gd name="T20" fmla="*/ 182 w 539"/>
                <a:gd name="T21" fmla="*/ 248 h 291"/>
                <a:gd name="T22" fmla="*/ 200 w 539"/>
                <a:gd name="T23" fmla="*/ 258 h 291"/>
                <a:gd name="T24" fmla="*/ 210 w 539"/>
                <a:gd name="T25" fmla="*/ 268 h 291"/>
                <a:gd name="T26" fmla="*/ 213 w 539"/>
                <a:gd name="T27" fmla="*/ 273 h 291"/>
                <a:gd name="T28" fmla="*/ 213 w 539"/>
                <a:gd name="T29" fmla="*/ 281 h 291"/>
                <a:gd name="T30" fmla="*/ 215 w 539"/>
                <a:gd name="T31" fmla="*/ 286 h 291"/>
                <a:gd name="T32" fmla="*/ 220 w 539"/>
                <a:gd name="T33" fmla="*/ 291 h 291"/>
                <a:gd name="T34" fmla="*/ 228 w 539"/>
                <a:gd name="T35" fmla="*/ 291 h 291"/>
                <a:gd name="T36" fmla="*/ 235 w 539"/>
                <a:gd name="T37" fmla="*/ 291 h 291"/>
                <a:gd name="T38" fmla="*/ 240 w 539"/>
                <a:gd name="T39" fmla="*/ 291 h 291"/>
                <a:gd name="T40" fmla="*/ 246 w 539"/>
                <a:gd name="T41" fmla="*/ 291 h 291"/>
                <a:gd name="T42" fmla="*/ 248 w 539"/>
                <a:gd name="T43" fmla="*/ 288 h 291"/>
                <a:gd name="T44" fmla="*/ 253 w 539"/>
                <a:gd name="T45" fmla="*/ 283 h 291"/>
                <a:gd name="T46" fmla="*/ 256 w 539"/>
                <a:gd name="T47" fmla="*/ 278 h 291"/>
                <a:gd name="T48" fmla="*/ 256 w 539"/>
                <a:gd name="T49" fmla="*/ 276 h 291"/>
                <a:gd name="T50" fmla="*/ 261 w 539"/>
                <a:gd name="T51" fmla="*/ 273 h 291"/>
                <a:gd name="T52" fmla="*/ 266 w 539"/>
                <a:gd name="T53" fmla="*/ 273 h 291"/>
                <a:gd name="T54" fmla="*/ 273 w 539"/>
                <a:gd name="T55" fmla="*/ 273 h 291"/>
                <a:gd name="T56" fmla="*/ 283 w 539"/>
                <a:gd name="T57" fmla="*/ 276 h 291"/>
                <a:gd name="T58" fmla="*/ 299 w 539"/>
                <a:gd name="T59" fmla="*/ 276 h 291"/>
                <a:gd name="T60" fmla="*/ 311 w 539"/>
                <a:gd name="T61" fmla="*/ 273 h 291"/>
                <a:gd name="T62" fmla="*/ 326 w 539"/>
                <a:gd name="T63" fmla="*/ 266 h 291"/>
                <a:gd name="T64" fmla="*/ 339 w 539"/>
                <a:gd name="T65" fmla="*/ 258 h 291"/>
                <a:gd name="T66" fmla="*/ 352 w 539"/>
                <a:gd name="T67" fmla="*/ 258 h 291"/>
                <a:gd name="T68" fmla="*/ 364 w 539"/>
                <a:gd name="T69" fmla="*/ 261 h 291"/>
                <a:gd name="T70" fmla="*/ 380 w 539"/>
                <a:gd name="T71" fmla="*/ 266 h 291"/>
                <a:gd name="T72" fmla="*/ 412 w 539"/>
                <a:gd name="T73" fmla="*/ 268 h 291"/>
                <a:gd name="T74" fmla="*/ 448 w 539"/>
                <a:gd name="T75" fmla="*/ 273 h 291"/>
                <a:gd name="T76" fmla="*/ 473 w 539"/>
                <a:gd name="T77" fmla="*/ 278 h 291"/>
                <a:gd name="T78" fmla="*/ 491 w 539"/>
                <a:gd name="T79" fmla="*/ 273 h 291"/>
                <a:gd name="T80" fmla="*/ 498 w 539"/>
                <a:gd name="T81" fmla="*/ 256 h 291"/>
                <a:gd name="T82" fmla="*/ 506 w 539"/>
                <a:gd name="T83" fmla="*/ 238 h 291"/>
                <a:gd name="T84" fmla="*/ 514 w 539"/>
                <a:gd name="T85" fmla="*/ 215 h 291"/>
                <a:gd name="T86" fmla="*/ 524 w 539"/>
                <a:gd name="T87" fmla="*/ 187 h 291"/>
                <a:gd name="T88" fmla="*/ 529 w 539"/>
                <a:gd name="T89" fmla="*/ 154 h 291"/>
                <a:gd name="T90" fmla="*/ 531 w 539"/>
                <a:gd name="T91" fmla="*/ 121 h 291"/>
                <a:gd name="T92" fmla="*/ 531 w 539"/>
                <a:gd name="T93" fmla="*/ 91 h 291"/>
                <a:gd name="T94" fmla="*/ 529 w 539"/>
                <a:gd name="T95" fmla="*/ 56 h 291"/>
                <a:gd name="T96" fmla="*/ 529 w 539"/>
                <a:gd name="T97" fmla="*/ 33 h 291"/>
                <a:gd name="T98" fmla="*/ 529 w 539"/>
                <a:gd name="T99" fmla="*/ 20 h 291"/>
                <a:gd name="T100" fmla="*/ 531 w 539"/>
                <a:gd name="T101" fmla="*/ 15 h 291"/>
                <a:gd name="T102" fmla="*/ 534 w 539"/>
                <a:gd name="T103" fmla="*/ 5 h 2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9"/>
                <a:gd name="T157" fmla="*/ 0 h 291"/>
                <a:gd name="T158" fmla="*/ 539 w 539"/>
                <a:gd name="T159" fmla="*/ 291 h 2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9" h="291">
                  <a:moveTo>
                    <a:pt x="0" y="283"/>
                  </a:moveTo>
                  <a:lnTo>
                    <a:pt x="5" y="283"/>
                  </a:lnTo>
                  <a:lnTo>
                    <a:pt x="13" y="283"/>
                  </a:lnTo>
                  <a:lnTo>
                    <a:pt x="21" y="283"/>
                  </a:lnTo>
                  <a:lnTo>
                    <a:pt x="26" y="283"/>
                  </a:lnTo>
                  <a:lnTo>
                    <a:pt x="33" y="283"/>
                  </a:lnTo>
                  <a:lnTo>
                    <a:pt x="41" y="283"/>
                  </a:lnTo>
                  <a:lnTo>
                    <a:pt x="48" y="281"/>
                  </a:lnTo>
                  <a:lnTo>
                    <a:pt x="56" y="281"/>
                  </a:lnTo>
                  <a:lnTo>
                    <a:pt x="66" y="276"/>
                  </a:lnTo>
                  <a:lnTo>
                    <a:pt x="74" y="271"/>
                  </a:lnTo>
                  <a:lnTo>
                    <a:pt x="84" y="268"/>
                  </a:lnTo>
                  <a:lnTo>
                    <a:pt x="91" y="263"/>
                  </a:lnTo>
                  <a:lnTo>
                    <a:pt x="101" y="258"/>
                  </a:lnTo>
                  <a:lnTo>
                    <a:pt x="109" y="256"/>
                  </a:lnTo>
                  <a:lnTo>
                    <a:pt x="119" y="253"/>
                  </a:lnTo>
                  <a:lnTo>
                    <a:pt x="127" y="251"/>
                  </a:lnTo>
                  <a:lnTo>
                    <a:pt x="139" y="248"/>
                  </a:lnTo>
                  <a:lnTo>
                    <a:pt x="149" y="245"/>
                  </a:lnTo>
                  <a:lnTo>
                    <a:pt x="160" y="245"/>
                  </a:lnTo>
                  <a:lnTo>
                    <a:pt x="172" y="248"/>
                  </a:lnTo>
                  <a:lnTo>
                    <a:pt x="182" y="248"/>
                  </a:lnTo>
                  <a:lnTo>
                    <a:pt x="190" y="253"/>
                  </a:lnTo>
                  <a:lnTo>
                    <a:pt x="200" y="258"/>
                  </a:lnTo>
                  <a:lnTo>
                    <a:pt x="210" y="266"/>
                  </a:lnTo>
                  <a:lnTo>
                    <a:pt x="210" y="268"/>
                  </a:lnTo>
                  <a:lnTo>
                    <a:pt x="210" y="271"/>
                  </a:lnTo>
                  <a:lnTo>
                    <a:pt x="213" y="273"/>
                  </a:lnTo>
                  <a:lnTo>
                    <a:pt x="213" y="278"/>
                  </a:lnTo>
                  <a:lnTo>
                    <a:pt x="213" y="281"/>
                  </a:lnTo>
                  <a:lnTo>
                    <a:pt x="215" y="283"/>
                  </a:lnTo>
                  <a:lnTo>
                    <a:pt x="215" y="286"/>
                  </a:lnTo>
                  <a:lnTo>
                    <a:pt x="218" y="288"/>
                  </a:lnTo>
                  <a:lnTo>
                    <a:pt x="220" y="291"/>
                  </a:lnTo>
                  <a:lnTo>
                    <a:pt x="225" y="291"/>
                  </a:lnTo>
                  <a:lnTo>
                    <a:pt x="228" y="291"/>
                  </a:lnTo>
                  <a:lnTo>
                    <a:pt x="230" y="291"/>
                  </a:lnTo>
                  <a:lnTo>
                    <a:pt x="235" y="291"/>
                  </a:lnTo>
                  <a:lnTo>
                    <a:pt x="238" y="291"/>
                  </a:lnTo>
                  <a:lnTo>
                    <a:pt x="240" y="291"/>
                  </a:lnTo>
                  <a:lnTo>
                    <a:pt x="243" y="291"/>
                  </a:lnTo>
                  <a:lnTo>
                    <a:pt x="246" y="291"/>
                  </a:lnTo>
                  <a:lnTo>
                    <a:pt x="248" y="288"/>
                  </a:lnTo>
                  <a:lnTo>
                    <a:pt x="251" y="286"/>
                  </a:lnTo>
                  <a:lnTo>
                    <a:pt x="253" y="283"/>
                  </a:lnTo>
                  <a:lnTo>
                    <a:pt x="253" y="281"/>
                  </a:lnTo>
                  <a:lnTo>
                    <a:pt x="256" y="278"/>
                  </a:lnTo>
                  <a:lnTo>
                    <a:pt x="256" y="276"/>
                  </a:lnTo>
                  <a:lnTo>
                    <a:pt x="258" y="276"/>
                  </a:lnTo>
                  <a:lnTo>
                    <a:pt x="261" y="273"/>
                  </a:lnTo>
                  <a:lnTo>
                    <a:pt x="263" y="273"/>
                  </a:lnTo>
                  <a:lnTo>
                    <a:pt x="266" y="273"/>
                  </a:lnTo>
                  <a:lnTo>
                    <a:pt x="268" y="273"/>
                  </a:lnTo>
                  <a:lnTo>
                    <a:pt x="273" y="273"/>
                  </a:lnTo>
                  <a:lnTo>
                    <a:pt x="276" y="273"/>
                  </a:lnTo>
                  <a:lnTo>
                    <a:pt x="283" y="276"/>
                  </a:lnTo>
                  <a:lnTo>
                    <a:pt x="291" y="276"/>
                  </a:lnTo>
                  <a:lnTo>
                    <a:pt x="299" y="276"/>
                  </a:lnTo>
                  <a:lnTo>
                    <a:pt x="304" y="273"/>
                  </a:lnTo>
                  <a:lnTo>
                    <a:pt x="311" y="273"/>
                  </a:lnTo>
                  <a:lnTo>
                    <a:pt x="319" y="271"/>
                  </a:lnTo>
                  <a:lnTo>
                    <a:pt x="326" y="266"/>
                  </a:lnTo>
                  <a:lnTo>
                    <a:pt x="332" y="263"/>
                  </a:lnTo>
                  <a:lnTo>
                    <a:pt x="339" y="258"/>
                  </a:lnTo>
                  <a:lnTo>
                    <a:pt x="347" y="258"/>
                  </a:lnTo>
                  <a:lnTo>
                    <a:pt x="352" y="258"/>
                  </a:lnTo>
                  <a:lnTo>
                    <a:pt x="359" y="258"/>
                  </a:lnTo>
                  <a:lnTo>
                    <a:pt x="364" y="261"/>
                  </a:lnTo>
                  <a:lnTo>
                    <a:pt x="372" y="263"/>
                  </a:lnTo>
                  <a:lnTo>
                    <a:pt x="380" y="266"/>
                  </a:lnTo>
                  <a:lnTo>
                    <a:pt x="390" y="268"/>
                  </a:lnTo>
                  <a:lnTo>
                    <a:pt x="412" y="268"/>
                  </a:lnTo>
                  <a:lnTo>
                    <a:pt x="433" y="271"/>
                  </a:lnTo>
                  <a:lnTo>
                    <a:pt x="448" y="273"/>
                  </a:lnTo>
                  <a:lnTo>
                    <a:pt x="463" y="276"/>
                  </a:lnTo>
                  <a:lnTo>
                    <a:pt x="473" y="278"/>
                  </a:lnTo>
                  <a:lnTo>
                    <a:pt x="483" y="278"/>
                  </a:lnTo>
                  <a:lnTo>
                    <a:pt x="491" y="273"/>
                  </a:lnTo>
                  <a:lnTo>
                    <a:pt x="493" y="263"/>
                  </a:lnTo>
                  <a:lnTo>
                    <a:pt x="498" y="256"/>
                  </a:lnTo>
                  <a:lnTo>
                    <a:pt x="501" y="245"/>
                  </a:lnTo>
                  <a:lnTo>
                    <a:pt x="506" y="238"/>
                  </a:lnTo>
                  <a:lnTo>
                    <a:pt x="509" y="228"/>
                  </a:lnTo>
                  <a:lnTo>
                    <a:pt x="514" y="215"/>
                  </a:lnTo>
                  <a:lnTo>
                    <a:pt x="519" y="202"/>
                  </a:lnTo>
                  <a:lnTo>
                    <a:pt x="524" y="187"/>
                  </a:lnTo>
                  <a:lnTo>
                    <a:pt x="529" y="170"/>
                  </a:lnTo>
                  <a:lnTo>
                    <a:pt x="529" y="154"/>
                  </a:lnTo>
                  <a:lnTo>
                    <a:pt x="529" y="139"/>
                  </a:lnTo>
                  <a:lnTo>
                    <a:pt x="531" y="121"/>
                  </a:lnTo>
                  <a:lnTo>
                    <a:pt x="531" y="106"/>
                  </a:lnTo>
                  <a:lnTo>
                    <a:pt x="531" y="91"/>
                  </a:lnTo>
                  <a:lnTo>
                    <a:pt x="529" y="73"/>
                  </a:lnTo>
                  <a:lnTo>
                    <a:pt x="529" y="56"/>
                  </a:lnTo>
                  <a:lnTo>
                    <a:pt x="526" y="40"/>
                  </a:lnTo>
                  <a:lnTo>
                    <a:pt x="529" y="33"/>
                  </a:lnTo>
                  <a:lnTo>
                    <a:pt x="529" y="25"/>
                  </a:lnTo>
                  <a:lnTo>
                    <a:pt x="529" y="20"/>
                  </a:lnTo>
                  <a:lnTo>
                    <a:pt x="531" y="18"/>
                  </a:lnTo>
                  <a:lnTo>
                    <a:pt x="531" y="15"/>
                  </a:lnTo>
                  <a:lnTo>
                    <a:pt x="534" y="10"/>
                  </a:lnTo>
                  <a:lnTo>
                    <a:pt x="534" y="5"/>
                  </a:lnTo>
                  <a:lnTo>
                    <a:pt x="539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7" name="Freeform 1103"/>
            <p:cNvSpPr>
              <a:spLocks noChangeAspect="1"/>
            </p:cNvSpPr>
            <p:nvPr/>
          </p:nvSpPr>
          <p:spPr bwMode="auto">
            <a:xfrm>
              <a:off x="670" y="3854"/>
              <a:ext cx="1325" cy="534"/>
            </a:xfrm>
            <a:custGeom>
              <a:avLst/>
              <a:gdLst>
                <a:gd name="T0" fmla="*/ 18 w 1325"/>
                <a:gd name="T1" fmla="*/ 526 h 534"/>
                <a:gd name="T2" fmla="*/ 53 w 1325"/>
                <a:gd name="T3" fmla="*/ 496 h 534"/>
                <a:gd name="T4" fmla="*/ 98 w 1325"/>
                <a:gd name="T5" fmla="*/ 450 h 534"/>
                <a:gd name="T6" fmla="*/ 114 w 1325"/>
                <a:gd name="T7" fmla="*/ 440 h 534"/>
                <a:gd name="T8" fmla="*/ 129 w 1325"/>
                <a:gd name="T9" fmla="*/ 435 h 534"/>
                <a:gd name="T10" fmla="*/ 147 w 1325"/>
                <a:gd name="T11" fmla="*/ 435 h 534"/>
                <a:gd name="T12" fmla="*/ 164 w 1325"/>
                <a:gd name="T13" fmla="*/ 430 h 534"/>
                <a:gd name="T14" fmla="*/ 174 w 1325"/>
                <a:gd name="T15" fmla="*/ 425 h 534"/>
                <a:gd name="T16" fmla="*/ 179 w 1325"/>
                <a:gd name="T17" fmla="*/ 412 h 534"/>
                <a:gd name="T18" fmla="*/ 195 w 1325"/>
                <a:gd name="T19" fmla="*/ 402 h 534"/>
                <a:gd name="T20" fmla="*/ 212 w 1325"/>
                <a:gd name="T21" fmla="*/ 405 h 534"/>
                <a:gd name="T22" fmla="*/ 243 w 1325"/>
                <a:gd name="T23" fmla="*/ 410 h 534"/>
                <a:gd name="T24" fmla="*/ 278 w 1325"/>
                <a:gd name="T25" fmla="*/ 410 h 534"/>
                <a:gd name="T26" fmla="*/ 298 w 1325"/>
                <a:gd name="T27" fmla="*/ 407 h 534"/>
                <a:gd name="T28" fmla="*/ 329 w 1325"/>
                <a:gd name="T29" fmla="*/ 385 h 534"/>
                <a:gd name="T30" fmla="*/ 374 w 1325"/>
                <a:gd name="T31" fmla="*/ 359 h 534"/>
                <a:gd name="T32" fmla="*/ 404 w 1325"/>
                <a:gd name="T33" fmla="*/ 347 h 534"/>
                <a:gd name="T34" fmla="*/ 422 w 1325"/>
                <a:gd name="T35" fmla="*/ 336 h 534"/>
                <a:gd name="T36" fmla="*/ 445 w 1325"/>
                <a:gd name="T37" fmla="*/ 324 h 534"/>
                <a:gd name="T38" fmla="*/ 468 w 1325"/>
                <a:gd name="T39" fmla="*/ 316 h 534"/>
                <a:gd name="T40" fmla="*/ 495 w 1325"/>
                <a:gd name="T41" fmla="*/ 306 h 534"/>
                <a:gd name="T42" fmla="*/ 518 w 1325"/>
                <a:gd name="T43" fmla="*/ 296 h 534"/>
                <a:gd name="T44" fmla="*/ 523 w 1325"/>
                <a:gd name="T45" fmla="*/ 296 h 534"/>
                <a:gd name="T46" fmla="*/ 528 w 1325"/>
                <a:gd name="T47" fmla="*/ 293 h 534"/>
                <a:gd name="T48" fmla="*/ 549 w 1325"/>
                <a:gd name="T49" fmla="*/ 278 h 534"/>
                <a:gd name="T50" fmla="*/ 584 w 1325"/>
                <a:gd name="T51" fmla="*/ 271 h 534"/>
                <a:gd name="T52" fmla="*/ 624 w 1325"/>
                <a:gd name="T53" fmla="*/ 266 h 534"/>
                <a:gd name="T54" fmla="*/ 708 w 1325"/>
                <a:gd name="T55" fmla="*/ 255 h 534"/>
                <a:gd name="T56" fmla="*/ 801 w 1325"/>
                <a:gd name="T57" fmla="*/ 243 h 534"/>
                <a:gd name="T58" fmla="*/ 862 w 1325"/>
                <a:gd name="T59" fmla="*/ 233 h 534"/>
                <a:gd name="T60" fmla="*/ 915 w 1325"/>
                <a:gd name="T61" fmla="*/ 197 h 534"/>
                <a:gd name="T62" fmla="*/ 956 w 1325"/>
                <a:gd name="T63" fmla="*/ 162 h 534"/>
                <a:gd name="T64" fmla="*/ 1019 w 1325"/>
                <a:gd name="T65" fmla="*/ 136 h 534"/>
                <a:gd name="T66" fmla="*/ 1072 w 1325"/>
                <a:gd name="T67" fmla="*/ 109 h 534"/>
                <a:gd name="T68" fmla="*/ 1122 w 1325"/>
                <a:gd name="T69" fmla="*/ 81 h 534"/>
                <a:gd name="T70" fmla="*/ 1165 w 1325"/>
                <a:gd name="T71" fmla="*/ 50 h 534"/>
                <a:gd name="T72" fmla="*/ 1193 w 1325"/>
                <a:gd name="T73" fmla="*/ 28 h 534"/>
                <a:gd name="T74" fmla="*/ 1211 w 1325"/>
                <a:gd name="T75" fmla="*/ 12 h 534"/>
                <a:gd name="T76" fmla="*/ 1224 w 1325"/>
                <a:gd name="T77" fmla="*/ 5 h 534"/>
                <a:gd name="T78" fmla="*/ 1236 w 1325"/>
                <a:gd name="T79" fmla="*/ 0 h 534"/>
                <a:gd name="T80" fmla="*/ 1254 w 1325"/>
                <a:gd name="T81" fmla="*/ 5 h 534"/>
                <a:gd name="T82" fmla="*/ 1277 w 1325"/>
                <a:gd name="T83" fmla="*/ 12 h 534"/>
                <a:gd name="T84" fmla="*/ 1310 w 1325"/>
                <a:gd name="T85" fmla="*/ 23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25"/>
                <a:gd name="T130" fmla="*/ 0 h 534"/>
                <a:gd name="T131" fmla="*/ 1325 w 1325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25" h="534">
                  <a:moveTo>
                    <a:pt x="0" y="534"/>
                  </a:moveTo>
                  <a:lnTo>
                    <a:pt x="7" y="531"/>
                  </a:lnTo>
                  <a:lnTo>
                    <a:pt x="18" y="526"/>
                  </a:lnTo>
                  <a:lnTo>
                    <a:pt x="28" y="519"/>
                  </a:lnTo>
                  <a:lnTo>
                    <a:pt x="40" y="509"/>
                  </a:lnTo>
                  <a:lnTo>
                    <a:pt x="53" y="496"/>
                  </a:lnTo>
                  <a:lnTo>
                    <a:pt x="68" y="483"/>
                  </a:lnTo>
                  <a:lnTo>
                    <a:pt x="83" y="468"/>
                  </a:lnTo>
                  <a:lnTo>
                    <a:pt x="98" y="450"/>
                  </a:lnTo>
                  <a:lnTo>
                    <a:pt x="104" y="445"/>
                  </a:lnTo>
                  <a:lnTo>
                    <a:pt x="109" y="443"/>
                  </a:lnTo>
                  <a:lnTo>
                    <a:pt x="114" y="440"/>
                  </a:lnTo>
                  <a:lnTo>
                    <a:pt x="119" y="438"/>
                  </a:lnTo>
                  <a:lnTo>
                    <a:pt x="124" y="435"/>
                  </a:lnTo>
                  <a:lnTo>
                    <a:pt x="129" y="435"/>
                  </a:lnTo>
                  <a:lnTo>
                    <a:pt x="136" y="433"/>
                  </a:lnTo>
                  <a:lnTo>
                    <a:pt x="141" y="433"/>
                  </a:lnTo>
                  <a:lnTo>
                    <a:pt x="147" y="435"/>
                  </a:lnTo>
                  <a:lnTo>
                    <a:pt x="154" y="433"/>
                  </a:lnTo>
                  <a:lnTo>
                    <a:pt x="159" y="433"/>
                  </a:lnTo>
                  <a:lnTo>
                    <a:pt x="164" y="430"/>
                  </a:lnTo>
                  <a:lnTo>
                    <a:pt x="167" y="430"/>
                  </a:lnTo>
                  <a:lnTo>
                    <a:pt x="172" y="428"/>
                  </a:lnTo>
                  <a:lnTo>
                    <a:pt x="174" y="425"/>
                  </a:lnTo>
                  <a:lnTo>
                    <a:pt x="174" y="423"/>
                  </a:lnTo>
                  <a:lnTo>
                    <a:pt x="177" y="415"/>
                  </a:lnTo>
                  <a:lnTo>
                    <a:pt x="179" y="412"/>
                  </a:lnTo>
                  <a:lnTo>
                    <a:pt x="184" y="407"/>
                  </a:lnTo>
                  <a:lnTo>
                    <a:pt x="190" y="405"/>
                  </a:lnTo>
                  <a:lnTo>
                    <a:pt x="195" y="402"/>
                  </a:lnTo>
                  <a:lnTo>
                    <a:pt x="200" y="402"/>
                  </a:lnTo>
                  <a:lnTo>
                    <a:pt x="205" y="402"/>
                  </a:lnTo>
                  <a:lnTo>
                    <a:pt x="212" y="405"/>
                  </a:lnTo>
                  <a:lnTo>
                    <a:pt x="220" y="407"/>
                  </a:lnTo>
                  <a:lnTo>
                    <a:pt x="232" y="407"/>
                  </a:lnTo>
                  <a:lnTo>
                    <a:pt x="243" y="410"/>
                  </a:lnTo>
                  <a:lnTo>
                    <a:pt x="255" y="410"/>
                  </a:lnTo>
                  <a:lnTo>
                    <a:pt x="268" y="410"/>
                  </a:lnTo>
                  <a:lnTo>
                    <a:pt x="278" y="410"/>
                  </a:lnTo>
                  <a:lnTo>
                    <a:pt x="286" y="412"/>
                  </a:lnTo>
                  <a:lnTo>
                    <a:pt x="293" y="412"/>
                  </a:lnTo>
                  <a:lnTo>
                    <a:pt x="298" y="407"/>
                  </a:lnTo>
                  <a:lnTo>
                    <a:pt x="306" y="400"/>
                  </a:lnTo>
                  <a:lnTo>
                    <a:pt x="316" y="392"/>
                  </a:lnTo>
                  <a:lnTo>
                    <a:pt x="329" y="385"/>
                  </a:lnTo>
                  <a:lnTo>
                    <a:pt x="344" y="374"/>
                  </a:lnTo>
                  <a:lnTo>
                    <a:pt x="359" y="367"/>
                  </a:lnTo>
                  <a:lnTo>
                    <a:pt x="374" y="359"/>
                  </a:lnTo>
                  <a:lnTo>
                    <a:pt x="392" y="354"/>
                  </a:lnTo>
                  <a:lnTo>
                    <a:pt x="399" y="349"/>
                  </a:lnTo>
                  <a:lnTo>
                    <a:pt x="404" y="347"/>
                  </a:lnTo>
                  <a:lnTo>
                    <a:pt x="412" y="344"/>
                  </a:lnTo>
                  <a:lnTo>
                    <a:pt x="417" y="339"/>
                  </a:lnTo>
                  <a:lnTo>
                    <a:pt x="422" y="336"/>
                  </a:lnTo>
                  <a:lnTo>
                    <a:pt x="430" y="331"/>
                  </a:lnTo>
                  <a:lnTo>
                    <a:pt x="437" y="329"/>
                  </a:lnTo>
                  <a:lnTo>
                    <a:pt x="445" y="324"/>
                  </a:lnTo>
                  <a:lnTo>
                    <a:pt x="452" y="321"/>
                  </a:lnTo>
                  <a:lnTo>
                    <a:pt x="460" y="319"/>
                  </a:lnTo>
                  <a:lnTo>
                    <a:pt x="468" y="316"/>
                  </a:lnTo>
                  <a:lnTo>
                    <a:pt x="478" y="314"/>
                  </a:lnTo>
                  <a:lnTo>
                    <a:pt x="485" y="311"/>
                  </a:lnTo>
                  <a:lnTo>
                    <a:pt x="495" y="306"/>
                  </a:lnTo>
                  <a:lnTo>
                    <a:pt x="506" y="301"/>
                  </a:lnTo>
                  <a:lnTo>
                    <a:pt x="516" y="296"/>
                  </a:lnTo>
                  <a:lnTo>
                    <a:pt x="518" y="296"/>
                  </a:lnTo>
                  <a:lnTo>
                    <a:pt x="521" y="296"/>
                  </a:lnTo>
                  <a:lnTo>
                    <a:pt x="523" y="296"/>
                  </a:lnTo>
                  <a:lnTo>
                    <a:pt x="526" y="293"/>
                  </a:lnTo>
                  <a:lnTo>
                    <a:pt x="528" y="293"/>
                  </a:lnTo>
                  <a:lnTo>
                    <a:pt x="531" y="291"/>
                  </a:lnTo>
                  <a:lnTo>
                    <a:pt x="538" y="286"/>
                  </a:lnTo>
                  <a:lnTo>
                    <a:pt x="549" y="278"/>
                  </a:lnTo>
                  <a:lnTo>
                    <a:pt x="561" y="276"/>
                  </a:lnTo>
                  <a:lnTo>
                    <a:pt x="571" y="273"/>
                  </a:lnTo>
                  <a:lnTo>
                    <a:pt x="584" y="271"/>
                  </a:lnTo>
                  <a:lnTo>
                    <a:pt x="597" y="268"/>
                  </a:lnTo>
                  <a:lnTo>
                    <a:pt x="612" y="268"/>
                  </a:lnTo>
                  <a:lnTo>
                    <a:pt x="624" y="266"/>
                  </a:lnTo>
                  <a:lnTo>
                    <a:pt x="650" y="263"/>
                  </a:lnTo>
                  <a:lnTo>
                    <a:pt x="677" y="261"/>
                  </a:lnTo>
                  <a:lnTo>
                    <a:pt x="708" y="255"/>
                  </a:lnTo>
                  <a:lnTo>
                    <a:pt x="741" y="250"/>
                  </a:lnTo>
                  <a:lnTo>
                    <a:pt x="771" y="248"/>
                  </a:lnTo>
                  <a:lnTo>
                    <a:pt x="801" y="243"/>
                  </a:lnTo>
                  <a:lnTo>
                    <a:pt x="829" y="240"/>
                  </a:lnTo>
                  <a:lnTo>
                    <a:pt x="852" y="238"/>
                  </a:lnTo>
                  <a:lnTo>
                    <a:pt x="862" y="233"/>
                  </a:lnTo>
                  <a:lnTo>
                    <a:pt x="880" y="225"/>
                  </a:lnTo>
                  <a:lnTo>
                    <a:pt x="897" y="212"/>
                  </a:lnTo>
                  <a:lnTo>
                    <a:pt x="915" y="197"/>
                  </a:lnTo>
                  <a:lnTo>
                    <a:pt x="933" y="185"/>
                  </a:lnTo>
                  <a:lnTo>
                    <a:pt x="948" y="172"/>
                  </a:lnTo>
                  <a:lnTo>
                    <a:pt x="956" y="162"/>
                  </a:lnTo>
                  <a:lnTo>
                    <a:pt x="961" y="157"/>
                  </a:lnTo>
                  <a:lnTo>
                    <a:pt x="1001" y="144"/>
                  </a:lnTo>
                  <a:lnTo>
                    <a:pt x="1019" y="136"/>
                  </a:lnTo>
                  <a:lnTo>
                    <a:pt x="1037" y="126"/>
                  </a:lnTo>
                  <a:lnTo>
                    <a:pt x="1054" y="119"/>
                  </a:lnTo>
                  <a:lnTo>
                    <a:pt x="1072" y="109"/>
                  </a:lnTo>
                  <a:lnTo>
                    <a:pt x="1087" y="99"/>
                  </a:lnTo>
                  <a:lnTo>
                    <a:pt x="1105" y="88"/>
                  </a:lnTo>
                  <a:lnTo>
                    <a:pt x="1122" y="81"/>
                  </a:lnTo>
                  <a:lnTo>
                    <a:pt x="1138" y="71"/>
                  </a:lnTo>
                  <a:lnTo>
                    <a:pt x="1153" y="61"/>
                  </a:lnTo>
                  <a:lnTo>
                    <a:pt x="1165" y="50"/>
                  </a:lnTo>
                  <a:lnTo>
                    <a:pt x="1176" y="43"/>
                  </a:lnTo>
                  <a:lnTo>
                    <a:pt x="1186" y="35"/>
                  </a:lnTo>
                  <a:lnTo>
                    <a:pt x="1193" y="28"/>
                  </a:lnTo>
                  <a:lnTo>
                    <a:pt x="1201" y="23"/>
                  </a:lnTo>
                  <a:lnTo>
                    <a:pt x="1206" y="18"/>
                  </a:lnTo>
                  <a:lnTo>
                    <a:pt x="1211" y="12"/>
                  </a:lnTo>
                  <a:lnTo>
                    <a:pt x="1216" y="10"/>
                  </a:lnTo>
                  <a:lnTo>
                    <a:pt x="1221" y="7"/>
                  </a:lnTo>
                  <a:lnTo>
                    <a:pt x="1224" y="5"/>
                  </a:lnTo>
                  <a:lnTo>
                    <a:pt x="1229" y="2"/>
                  </a:lnTo>
                  <a:lnTo>
                    <a:pt x="1231" y="0"/>
                  </a:lnTo>
                  <a:lnTo>
                    <a:pt x="1236" y="0"/>
                  </a:lnTo>
                  <a:lnTo>
                    <a:pt x="1241" y="0"/>
                  </a:lnTo>
                  <a:lnTo>
                    <a:pt x="1246" y="2"/>
                  </a:lnTo>
                  <a:lnTo>
                    <a:pt x="1254" y="5"/>
                  </a:lnTo>
                  <a:lnTo>
                    <a:pt x="1262" y="5"/>
                  </a:lnTo>
                  <a:lnTo>
                    <a:pt x="1269" y="7"/>
                  </a:lnTo>
                  <a:lnTo>
                    <a:pt x="1277" y="12"/>
                  </a:lnTo>
                  <a:lnTo>
                    <a:pt x="1287" y="15"/>
                  </a:lnTo>
                  <a:lnTo>
                    <a:pt x="1297" y="20"/>
                  </a:lnTo>
                  <a:lnTo>
                    <a:pt x="1310" y="23"/>
                  </a:lnTo>
                  <a:lnTo>
                    <a:pt x="1325" y="3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8" name="Freeform 1104"/>
            <p:cNvSpPr>
              <a:spLocks noChangeAspect="1"/>
            </p:cNvSpPr>
            <p:nvPr/>
          </p:nvSpPr>
          <p:spPr bwMode="auto">
            <a:xfrm>
              <a:off x="1605" y="2879"/>
              <a:ext cx="814" cy="2008"/>
            </a:xfrm>
            <a:custGeom>
              <a:avLst/>
              <a:gdLst>
                <a:gd name="T0" fmla="*/ 812 w 814"/>
                <a:gd name="T1" fmla="*/ 13 h 2008"/>
                <a:gd name="T2" fmla="*/ 814 w 814"/>
                <a:gd name="T3" fmla="*/ 33 h 2008"/>
                <a:gd name="T4" fmla="*/ 809 w 814"/>
                <a:gd name="T5" fmla="*/ 124 h 2008"/>
                <a:gd name="T6" fmla="*/ 804 w 814"/>
                <a:gd name="T7" fmla="*/ 198 h 2008"/>
                <a:gd name="T8" fmla="*/ 797 w 814"/>
                <a:gd name="T9" fmla="*/ 243 h 2008"/>
                <a:gd name="T10" fmla="*/ 777 w 814"/>
                <a:gd name="T11" fmla="*/ 279 h 2008"/>
                <a:gd name="T12" fmla="*/ 741 w 814"/>
                <a:gd name="T13" fmla="*/ 319 h 2008"/>
                <a:gd name="T14" fmla="*/ 683 w 814"/>
                <a:gd name="T15" fmla="*/ 388 h 2008"/>
                <a:gd name="T16" fmla="*/ 650 w 814"/>
                <a:gd name="T17" fmla="*/ 431 h 2008"/>
                <a:gd name="T18" fmla="*/ 645 w 814"/>
                <a:gd name="T19" fmla="*/ 453 h 2008"/>
                <a:gd name="T20" fmla="*/ 650 w 814"/>
                <a:gd name="T21" fmla="*/ 496 h 2008"/>
                <a:gd name="T22" fmla="*/ 653 w 814"/>
                <a:gd name="T23" fmla="*/ 550 h 2008"/>
                <a:gd name="T24" fmla="*/ 648 w 814"/>
                <a:gd name="T25" fmla="*/ 585 h 2008"/>
                <a:gd name="T26" fmla="*/ 632 w 814"/>
                <a:gd name="T27" fmla="*/ 598 h 2008"/>
                <a:gd name="T28" fmla="*/ 610 w 814"/>
                <a:gd name="T29" fmla="*/ 608 h 2008"/>
                <a:gd name="T30" fmla="*/ 587 w 814"/>
                <a:gd name="T31" fmla="*/ 615 h 2008"/>
                <a:gd name="T32" fmla="*/ 562 w 814"/>
                <a:gd name="T33" fmla="*/ 625 h 2008"/>
                <a:gd name="T34" fmla="*/ 546 w 814"/>
                <a:gd name="T35" fmla="*/ 651 h 2008"/>
                <a:gd name="T36" fmla="*/ 544 w 814"/>
                <a:gd name="T37" fmla="*/ 676 h 2008"/>
                <a:gd name="T38" fmla="*/ 544 w 814"/>
                <a:gd name="T39" fmla="*/ 704 h 2008"/>
                <a:gd name="T40" fmla="*/ 519 w 814"/>
                <a:gd name="T41" fmla="*/ 739 h 2008"/>
                <a:gd name="T42" fmla="*/ 491 w 814"/>
                <a:gd name="T43" fmla="*/ 770 h 2008"/>
                <a:gd name="T44" fmla="*/ 478 w 814"/>
                <a:gd name="T45" fmla="*/ 793 h 2008"/>
                <a:gd name="T46" fmla="*/ 481 w 814"/>
                <a:gd name="T47" fmla="*/ 805 h 2008"/>
                <a:gd name="T48" fmla="*/ 486 w 814"/>
                <a:gd name="T49" fmla="*/ 818 h 2008"/>
                <a:gd name="T50" fmla="*/ 491 w 814"/>
                <a:gd name="T51" fmla="*/ 828 h 2008"/>
                <a:gd name="T52" fmla="*/ 493 w 814"/>
                <a:gd name="T53" fmla="*/ 848 h 2008"/>
                <a:gd name="T54" fmla="*/ 478 w 814"/>
                <a:gd name="T55" fmla="*/ 881 h 2008"/>
                <a:gd name="T56" fmla="*/ 390 w 814"/>
                <a:gd name="T57" fmla="*/ 995 h 2008"/>
                <a:gd name="T58" fmla="*/ 387 w 814"/>
                <a:gd name="T59" fmla="*/ 1008 h 2008"/>
                <a:gd name="T60" fmla="*/ 423 w 814"/>
                <a:gd name="T61" fmla="*/ 1225 h 2008"/>
                <a:gd name="T62" fmla="*/ 425 w 814"/>
                <a:gd name="T63" fmla="*/ 1314 h 2008"/>
                <a:gd name="T64" fmla="*/ 420 w 814"/>
                <a:gd name="T65" fmla="*/ 1337 h 2008"/>
                <a:gd name="T66" fmla="*/ 412 w 814"/>
                <a:gd name="T67" fmla="*/ 1349 h 2008"/>
                <a:gd name="T68" fmla="*/ 407 w 814"/>
                <a:gd name="T69" fmla="*/ 1360 h 2008"/>
                <a:gd name="T70" fmla="*/ 395 w 814"/>
                <a:gd name="T71" fmla="*/ 1375 h 2008"/>
                <a:gd name="T72" fmla="*/ 375 w 814"/>
                <a:gd name="T73" fmla="*/ 1387 h 2008"/>
                <a:gd name="T74" fmla="*/ 339 w 814"/>
                <a:gd name="T75" fmla="*/ 1400 h 2008"/>
                <a:gd name="T76" fmla="*/ 309 w 814"/>
                <a:gd name="T77" fmla="*/ 1418 h 2008"/>
                <a:gd name="T78" fmla="*/ 289 w 814"/>
                <a:gd name="T79" fmla="*/ 1438 h 2008"/>
                <a:gd name="T80" fmla="*/ 271 w 814"/>
                <a:gd name="T81" fmla="*/ 1451 h 2008"/>
                <a:gd name="T82" fmla="*/ 253 w 814"/>
                <a:gd name="T83" fmla="*/ 1466 h 2008"/>
                <a:gd name="T84" fmla="*/ 236 w 814"/>
                <a:gd name="T85" fmla="*/ 1486 h 2008"/>
                <a:gd name="T86" fmla="*/ 210 w 814"/>
                <a:gd name="T87" fmla="*/ 1517 h 2008"/>
                <a:gd name="T88" fmla="*/ 180 w 814"/>
                <a:gd name="T89" fmla="*/ 1547 h 2008"/>
                <a:gd name="T90" fmla="*/ 144 w 814"/>
                <a:gd name="T91" fmla="*/ 1570 h 2008"/>
                <a:gd name="T92" fmla="*/ 127 w 814"/>
                <a:gd name="T93" fmla="*/ 1610 h 2008"/>
                <a:gd name="T94" fmla="*/ 114 w 814"/>
                <a:gd name="T95" fmla="*/ 1658 h 2008"/>
                <a:gd name="T96" fmla="*/ 102 w 814"/>
                <a:gd name="T97" fmla="*/ 1686 h 2008"/>
                <a:gd name="T98" fmla="*/ 86 w 814"/>
                <a:gd name="T99" fmla="*/ 1742 h 2008"/>
                <a:gd name="T100" fmla="*/ 74 w 814"/>
                <a:gd name="T101" fmla="*/ 1797 h 2008"/>
                <a:gd name="T102" fmla="*/ 43 w 814"/>
                <a:gd name="T103" fmla="*/ 1924 h 20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4"/>
                <a:gd name="T157" fmla="*/ 0 h 2008"/>
                <a:gd name="T158" fmla="*/ 814 w 814"/>
                <a:gd name="T159" fmla="*/ 2008 h 20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4" h="2008">
                  <a:moveTo>
                    <a:pt x="807" y="0"/>
                  </a:moveTo>
                  <a:lnTo>
                    <a:pt x="809" y="5"/>
                  </a:lnTo>
                  <a:lnTo>
                    <a:pt x="812" y="8"/>
                  </a:lnTo>
                  <a:lnTo>
                    <a:pt x="812" y="13"/>
                  </a:lnTo>
                  <a:lnTo>
                    <a:pt x="814" y="18"/>
                  </a:lnTo>
                  <a:lnTo>
                    <a:pt x="814" y="23"/>
                  </a:lnTo>
                  <a:lnTo>
                    <a:pt x="814" y="28"/>
                  </a:lnTo>
                  <a:lnTo>
                    <a:pt x="814" y="33"/>
                  </a:lnTo>
                  <a:lnTo>
                    <a:pt x="814" y="38"/>
                  </a:lnTo>
                  <a:lnTo>
                    <a:pt x="812" y="71"/>
                  </a:lnTo>
                  <a:lnTo>
                    <a:pt x="809" y="99"/>
                  </a:lnTo>
                  <a:lnTo>
                    <a:pt x="809" y="124"/>
                  </a:lnTo>
                  <a:lnTo>
                    <a:pt x="807" y="145"/>
                  </a:lnTo>
                  <a:lnTo>
                    <a:pt x="804" y="165"/>
                  </a:lnTo>
                  <a:lnTo>
                    <a:pt x="804" y="182"/>
                  </a:lnTo>
                  <a:lnTo>
                    <a:pt x="804" y="198"/>
                  </a:lnTo>
                  <a:lnTo>
                    <a:pt x="802" y="213"/>
                  </a:lnTo>
                  <a:lnTo>
                    <a:pt x="802" y="223"/>
                  </a:lnTo>
                  <a:lnTo>
                    <a:pt x="799" y="233"/>
                  </a:lnTo>
                  <a:lnTo>
                    <a:pt x="797" y="243"/>
                  </a:lnTo>
                  <a:lnTo>
                    <a:pt x="794" y="251"/>
                  </a:lnTo>
                  <a:lnTo>
                    <a:pt x="789" y="261"/>
                  </a:lnTo>
                  <a:lnTo>
                    <a:pt x="784" y="269"/>
                  </a:lnTo>
                  <a:lnTo>
                    <a:pt x="777" y="279"/>
                  </a:lnTo>
                  <a:lnTo>
                    <a:pt x="769" y="286"/>
                  </a:lnTo>
                  <a:lnTo>
                    <a:pt x="761" y="296"/>
                  </a:lnTo>
                  <a:lnTo>
                    <a:pt x="751" y="309"/>
                  </a:lnTo>
                  <a:lnTo>
                    <a:pt x="741" y="319"/>
                  </a:lnTo>
                  <a:lnTo>
                    <a:pt x="729" y="334"/>
                  </a:lnTo>
                  <a:lnTo>
                    <a:pt x="713" y="350"/>
                  </a:lnTo>
                  <a:lnTo>
                    <a:pt x="698" y="370"/>
                  </a:lnTo>
                  <a:lnTo>
                    <a:pt x="683" y="388"/>
                  </a:lnTo>
                  <a:lnTo>
                    <a:pt x="663" y="410"/>
                  </a:lnTo>
                  <a:lnTo>
                    <a:pt x="658" y="418"/>
                  </a:lnTo>
                  <a:lnTo>
                    <a:pt x="653" y="426"/>
                  </a:lnTo>
                  <a:lnTo>
                    <a:pt x="650" y="431"/>
                  </a:lnTo>
                  <a:lnTo>
                    <a:pt x="648" y="438"/>
                  </a:lnTo>
                  <a:lnTo>
                    <a:pt x="645" y="443"/>
                  </a:lnTo>
                  <a:lnTo>
                    <a:pt x="645" y="448"/>
                  </a:lnTo>
                  <a:lnTo>
                    <a:pt x="645" y="453"/>
                  </a:lnTo>
                  <a:lnTo>
                    <a:pt x="645" y="458"/>
                  </a:lnTo>
                  <a:lnTo>
                    <a:pt x="648" y="469"/>
                  </a:lnTo>
                  <a:lnTo>
                    <a:pt x="648" y="484"/>
                  </a:lnTo>
                  <a:lnTo>
                    <a:pt x="650" y="496"/>
                  </a:lnTo>
                  <a:lnTo>
                    <a:pt x="650" y="512"/>
                  </a:lnTo>
                  <a:lnTo>
                    <a:pt x="653" y="527"/>
                  </a:lnTo>
                  <a:lnTo>
                    <a:pt x="653" y="539"/>
                  </a:lnTo>
                  <a:lnTo>
                    <a:pt x="653" y="550"/>
                  </a:lnTo>
                  <a:lnTo>
                    <a:pt x="653" y="557"/>
                  </a:lnTo>
                  <a:lnTo>
                    <a:pt x="653" y="567"/>
                  </a:lnTo>
                  <a:lnTo>
                    <a:pt x="650" y="577"/>
                  </a:lnTo>
                  <a:lnTo>
                    <a:pt x="648" y="585"/>
                  </a:lnTo>
                  <a:lnTo>
                    <a:pt x="645" y="590"/>
                  </a:lnTo>
                  <a:lnTo>
                    <a:pt x="643" y="593"/>
                  </a:lnTo>
                  <a:lnTo>
                    <a:pt x="638" y="595"/>
                  </a:lnTo>
                  <a:lnTo>
                    <a:pt x="632" y="598"/>
                  </a:lnTo>
                  <a:lnTo>
                    <a:pt x="627" y="600"/>
                  </a:lnTo>
                  <a:lnTo>
                    <a:pt x="622" y="603"/>
                  </a:lnTo>
                  <a:lnTo>
                    <a:pt x="617" y="605"/>
                  </a:lnTo>
                  <a:lnTo>
                    <a:pt x="610" y="608"/>
                  </a:lnTo>
                  <a:lnTo>
                    <a:pt x="605" y="608"/>
                  </a:lnTo>
                  <a:lnTo>
                    <a:pt x="597" y="610"/>
                  </a:lnTo>
                  <a:lnTo>
                    <a:pt x="592" y="613"/>
                  </a:lnTo>
                  <a:lnTo>
                    <a:pt x="587" y="615"/>
                  </a:lnTo>
                  <a:lnTo>
                    <a:pt x="579" y="615"/>
                  </a:lnTo>
                  <a:lnTo>
                    <a:pt x="574" y="618"/>
                  </a:lnTo>
                  <a:lnTo>
                    <a:pt x="567" y="620"/>
                  </a:lnTo>
                  <a:lnTo>
                    <a:pt x="562" y="625"/>
                  </a:lnTo>
                  <a:lnTo>
                    <a:pt x="557" y="628"/>
                  </a:lnTo>
                  <a:lnTo>
                    <a:pt x="552" y="633"/>
                  </a:lnTo>
                  <a:lnTo>
                    <a:pt x="549" y="641"/>
                  </a:lnTo>
                  <a:lnTo>
                    <a:pt x="546" y="651"/>
                  </a:lnTo>
                  <a:lnTo>
                    <a:pt x="544" y="661"/>
                  </a:lnTo>
                  <a:lnTo>
                    <a:pt x="544" y="666"/>
                  </a:lnTo>
                  <a:lnTo>
                    <a:pt x="544" y="671"/>
                  </a:lnTo>
                  <a:lnTo>
                    <a:pt x="544" y="676"/>
                  </a:lnTo>
                  <a:lnTo>
                    <a:pt x="544" y="684"/>
                  </a:lnTo>
                  <a:lnTo>
                    <a:pt x="544" y="689"/>
                  </a:lnTo>
                  <a:lnTo>
                    <a:pt x="544" y="696"/>
                  </a:lnTo>
                  <a:lnTo>
                    <a:pt x="544" y="704"/>
                  </a:lnTo>
                  <a:lnTo>
                    <a:pt x="544" y="712"/>
                  </a:lnTo>
                  <a:lnTo>
                    <a:pt x="534" y="719"/>
                  </a:lnTo>
                  <a:lnTo>
                    <a:pt x="526" y="729"/>
                  </a:lnTo>
                  <a:lnTo>
                    <a:pt x="519" y="739"/>
                  </a:lnTo>
                  <a:lnTo>
                    <a:pt x="511" y="747"/>
                  </a:lnTo>
                  <a:lnTo>
                    <a:pt x="504" y="757"/>
                  </a:lnTo>
                  <a:lnTo>
                    <a:pt x="496" y="765"/>
                  </a:lnTo>
                  <a:lnTo>
                    <a:pt x="491" y="770"/>
                  </a:lnTo>
                  <a:lnTo>
                    <a:pt x="486" y="777"/>
                  </a:lnTo>
                  <a:lnTo>
                    <a:pt x="481" y="782"/>
                  </a:lnTo>
                  <a:lnTo>
                    <a:pt x="478" y="787"/>
                  </a:lnTo>
                  <a:lnTo>
                    <a:pt x="478" y="793"/>
                  </a:lnTo>
                  <a:lnTo>
                    <a:pt x="476" y="795"/>
                  </a:lnTo>
                  <a:lnTo>
                    <a:pt x="478" y="798"/>
                  </a:lnTo>
                  <a:lnTo>
                    <a:pt x="478" y="803"/>
                  </a:lnTo>
                  <a:lnTo>
                    <a:pt x="481" y="805"/>
                  </a:lnTo>
                  <a:lnTo>
                    <a:pt x="481" y="810"/>
                  </a:lnTo>
                  <a:lnTo>
                    <a:pt x="483" y="813"/>
                  </a:lnTo>
                  <a:lnTo>
                    <a:pt x="483" y="815"/>
                  </a:lnTo>
                  <a:lnTo>
                    <a:pt x="486" y="818"/>
                  </a:lnTo>
                  <a:lnTo>
                    <a:pt x="486" y="820"/>
                  </a:lnTo>
                  <a:lnTo>
                    <a:pt x="488" y="823"/>
                  </a:lnTo>
                  <a:lnTo>
                    <a:pt x="488" y="825"/>
                  </a:lnTo>
                  <a:lnTo>
                    <a:pt x="491" y="828"/>
                  </a:lnTo>
                  <a:lnTo>
                    <a:pt x="491" y="831"/>
                  </a:lnTo>
                  <a:lnTo>
                    <a:pt x="493" y="836"/>
                  </a:lnTo>
                  <a:lnTo>
                    <a:pt x="493" y="841"/>
                  </a:lnTo>
                  <a:lnTo>
                    <a:pt x="493" y="848"/>
                  </a:lnTo>
                  <a:lnTo>
                    <a:pt x="491" y="856"/>
                  </a:lnTo>
                  <a:lnTo>
                    <a:pt x="488" y="863"/>
                  </a:lnTo>
                  <a:lnTo>
                    <a:pt x="486" y="871"/>
                  </a:lnTo>
                  <a:lnTo>
                    <a:pt x="478" y="881"/>
                  </a:lnTo>
                  <a:lnTo>
                    <a:pt x="471" y="891"/>
                  </a:lnTo>
                  <a:lnTo>
                    <a:pt x="395" y="990"/>
                  </a:lnTo>
                  <a:lnTo>
                    <a:pt x="392" y="993"/>
                  </a:lnTo>
                  <a:lnTo>
                    <a:pt x="390" y="995"/>
                  </a:lnTo>
                  <a:lnTo>
                    <a:pt x="390" y="998"/>
                  </a:lnTo>
                  <a:lnTo>
                    <a:pt x="387" y="1000"/>
                  </a:lnTo>
                  <a:lnTo>
                    <a:pt x="387" y="1005"/>
                  </a:lnTo>
                  <a:lnTo>
                    <a:pt x="387" y="1008"/>
                  </a:lnTo>
                  <a:lnTo>
                    <a:pt x="387" y="1010"/>
                  </a:lnTo>
                  <a:lnTo>
                    <a:pt x="387" y="1013"/>
                  </a:lnTo>
                  <a:lnTo>
                    <a:pt x="397" y="1137"/>
                  </a:lnTo>
                  <a:lnTo>
                    <a:pt x="423" y="1225"/>
                  </a:lnTo>
                  <a:lnTo>
                    <a:pt x="420" y="1294"/>
                  </a:lnTo>
                  <a:lnTo>
                    <a:pt x="423" y="1301"/>
                  </a:lnTo>
                  <a:lnTo>
                    <a:pt x="425" y="1306"/>
                  </a:lnTo>
                  <a:lnTo>
                    <a:pt x="425" y="1314"/>
                  </a:lnTo>
                  <a:lnTo>
                    <a:pt x="425" y="1319"/>
                  </a:lnTo>
                  <a:lnTo>
                    <a:pt x="425" y="1324"/>
                  </a:lnTo>
                  <a:lnTo>
                    <a:pt x="423" y="1332"/>
                  </a:lnTo>
                  <a:lnTo>
                    <a:pt x="420" y="1337"/>
                  </a:lnTo>
                  <a:lnTo>
                    <a:pt x="418" y="1342"/>
                  </a:lnTo>
                  <a:lnTo>
                    <a:pt x="415" y="1344"/>
                  </a:lnTo>
                  <a:lnTo>
                    <a:pt x="412" y="1347"/>
                  </a:lnTo>
                  <a:lnTo>
                    <a:pt x="412" y="1349"/>
                  </a:lnTo>
                  <a:lnTo>
                    <a:pt x="410" y="1352"/>
                  </a:lnTo>
                  <a:lnTo>
                    <a:pt x="410" y="1355"/>
                  </a:lnTo>
                  <a:lnTo>
                    <a:pt x="407" y="1357"/>
                  </a:lnTo>
                  <a:lnTo>
                    <a:pt x="407" y="1360"/>
                  </a:lnTo>
                  <a:lnTo>
                    <a:pt x="405" y="1362"/>
                  </a:lnTo>
                  <a:lnTo>
                    <a:pt x="402" y="1367"/>
                  </a:lnTo>
                  <a:lnTo>
                    <a:pt x="400" y="1372"/>
                  </a:lnTo>
                  <a:lnTo>
                    <a:pt x="395" y="1375"/>
                  </a:lnTo>
                  <a:lnTo>
                    <a:pt x="390" y="1380"/>
                  </a:lnTo>
                  <a:lnTo>
                    <a:pt x="385" y="1382"/>
                  </a:lnTo>
                  <a:lnTo>
                    <a:pt x="380" y="1385"/>
                  </a:lnTo>
                  <a:lnTo>
                    <a:pt x="375" y="1387"/>
                  </a:lnTo>
                  <a:lnTo>
                    <a:pt x="367" y="1390"/>
                  </a:lnTo>
                  <a:lnTo>
                    <a:pt x="357" y="1395"/>
                  </a:lnTo>
                  <a:lnTo>
                    <a:pt x="347" y="1398"/>
                  </a:lnTo>
                  <a:lnTo>
                    <a:pt x="339" y="1400"/>
                  </a:lnTo>
                  <a:lnTo>
                    <a:pt x="329" y="1405"/>
                  </a:lnTo>
                  <a:lnTo>
                    <a:pt x="324" y="1408"/>
                  </a:lnTo>
                  <a:lnTo>
                    <a:pt x="316" y="1413"/>
                  </a:lnTo>
                  <a:lnTo>
                    <a:pt x="309" y="1418"/>
                  </a:lnTo>
                  <a:lnTo>
                    <a:pt x="301" y="1425"/>
                  </a:lnTo>
                  <a:lnTo>
                    <a:pt x="299" y="1430"/>
                  </a:lnTo>
                  <a:lnTo>
                    <a:pt x="294" y="1433"/>
                  </a:lnTo>
                  <a:lnTo>
                    <a:pt x="289" y="1438"/>
                  </a:lnTo>
                  <a:lnTo>
                    <a:pt x="284" y="1441"/>
                  </a:lnTo>
                  <a:lnTo>
                    <a:pt x="278" y="1443"/>
                  </a:lnTo>
                  <a:lnTo>
                    <a:pt x="273" y="1448"/>
                  </a:lnTo>
                  <a:lnTo>
                    <a:pt x="271" y="1451"/>
                  </a:lnTo>
                  <a:lnTo>
                    <a:pt x="266" y="1456"/>
                  </a:lnTo>
                  <a:lnTo>
                    <a:pt x="263" y="1458"/>
                  </a:lnTo>
                  <a:lnTo>
                    <a:pt x="258" y="1463"/>
                  </a:lnTo>
                  <a:lnTo>
                    <a:pt x="253" y="1466"/>
                  </a:lnTo>
                  <a:lnTo>
                    <a:pt x="251" y="1471"/>
                  </a:lnTo>
                  <a:lnTo>
                    <a:pt x="246" y="1476"/>
                  </a:lnTo>
                  <a:lnTo>
                    <a:pt x="241" y="1481"/>
                  </a:lnTo>
                  <a:lnTo>
                    <a:pt x="236" y="1486"/>
                  </a:lnTo>
                  <a:lnTo>
                    <a:pt x="230" y="1491"/>
                  </a:lnTo>
                  <a:lnTo>
                    <a:pt x="223" y="1499"/>
                  </a:lnTo>
                  <a:lnTo>
                    <a:pt x="215" y="1506"/>
                  </a:lnTo>
                  <a:lnTo>
                    <a:pt x="210" y="1517"/>
                  </a:lnTo>
                  <a:lnTo>
                    <a:pt x="203" y="1524"/>
                  </a:lnTo>
                  <a:lnTo>
                    <a:pt x="195" y="1532"/>
                  </a:lnTo>
                  <a:lnTo>
                    <a:pt x="187" y="1539"/>
                  </a:lnTo>
                  <a:lnTo>
                    <a:pt x="180" y="1547"/>
                  </a:lnTo>
                  <a:lnTo>
                    <a:pt x="170" y="1552"/>
                  </a:lnTo>
                  <a:lnTo>
                    <a:pt x="160" y="1557"/>
                  </a:lnTo>
                  <a:lnTo>
                    <a:pt x="152" y="1562"/>
                  </a:lnTo>
                  <a:lnTo>
                    <a:pt x="144" y="1570"/>
                  </a:lnTo>
                  <a:lnTo>
                    <a:pt x="139" y="1577"/>
                  </a:lnTo>
                  <a:lnTo>
                    <a:pt x="134" y="1587"/>
                  </a:lnTo>
                  <a:lnTo>
                    <a:pt x="129" y="1598"/>
                  </a:lnTo>
                  <a:lnTo>
                    <a:pt x="127" y="1610"/>
                  </a:lnTo>
                  <a:lnTo>
                    <a:pt x="124" y="1625"/>
                  </a:lnTo>
                  <a:lnTo>
                    <a:pt x="122" y="1641"/>
                  </a:lnTo>
                  <a:lnTo>
                    <a:pt x="117" y="1651"/>
                  </a:lnTo>
                  <a:lnTo>
                    <a:pt x="114" y="1658"/>
                  </a:lnTo>
                  <a:lnTo>
                    <a:pt x="112" y="1666"/>
                  </a:lnTo>
                  <a:lnTo>
                    <a:pt x="109" y="1671"/>
                  </a:lnTo>
                  <a:lnTo>
                    <a:pt x="104" y="1679"/>
                  </a:lnTo>
                  <a:lnTo>
                    <a:pt x="102" y="1686"/>
                  </a:lnTo>
                  <a:lnTo>
                    <a:pt x="96" y="1701"/>
                  </a:lnTo>
                  <a:lnTo>
                    <a:pt x="91" y="1714"/>
                  </a:lnTo>
                  <a:lnTo>
                    <a:pt x="89" y="1727"/>
                  </a:lnTo>
                  <a:lnTo>
                    <a:pt x="86" y="1742"/>
                  </a:lnTo>
                  <a:lnTo>
                    <a:pt x="81" y="1754"/>
                  </a:lnTo>
                  <a:lnTo>
                    <a:pt x="79" y="1770"/>
                  </a:lnTo>
                  <a:lnTo>
                    <a:pt x="76" y="1785"/>
                  </a:lnTo>
                  <a:lnTo>
                    <a:pt x="74" y="1797"/>
                  </a:lnTo>
                  <a:lnTo>
                    <a:pt x="71" y="1810"/>
                  </a:lnTo>
                  <a:lnTo>
                    <a:pt x="56" y="1873"/>
                  </a:lnTo>
                  <a:lnTo>
                    <a:pt x="64" y="1899"/>
                  </a:lnTo>
                  <a:lnTo>
                    <a:pt x="43" y="1924"/>
                  </a:lnTo>
                  <a:lnTo>
                    <a:pt x="43" y="1944"/>
                  </a:lnTo>
                  <a:lnTo>
                    <a:pt x="36" y="1957"/>
                  </a:lnTo>
                  <a:lnTo>
                    <a:pt x="0" y="200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99" name="Freeform 1105"/>
            <p:cNvSpPr>
              <a:spLocks noChangeAspect="1"/>
            </p:cNvSpPr>
            <p:nvPr/>
          </p:nvSpPr>
          <p:spPr bwMode="auto">
            <a:xfrm>
              <a:off x="2220" y="1945"/>
              <a:ext cx="136" cy="362"/>
            </a:xfrm>
            <a:custGeom>
              <a:avLst/>
              <a:gdLst>
                <a:gd name="T0" fmla="*/ 0 w 136"/>
                <a:gd name="T1" fmla="*/ 362 h 362"/>
                <a:gd name="T2" fmla="*/ 17 w 136"/>
                <a:gd name="T3" fmla="*/ 339 h 362"/>
                <a:gd name="T4" fmla="*/ 38 w 136"/>
                <a:gd name="T5" fmla="*/ 306 h 362"/>
                <a:gd name="T6" fmla="*/ 58 w 136"/>
                <a:gd name="T7" fmla="*/ 263 h 362"/>
                <a:gd name="T8" fmla="*/ 78 w 136"/>
                <a:gd name="T9" fmla="*/ 215 h 362"/>
                <a:gd name="T10" fmla="*/ 98 w 136"/>
                <a:gd name="T11" fmla="*/ 167 h 362"/>
                <a:gd name="T12" fmla="*/ 116 w 136"/>
                <a:gd name="T13" fmla="*/ 119 h 362"/>
                <a:gd name="T14" fmla="*/ 129 w 136"/>
                <a:gd name="T15" fmla="*/ 74 h 362"/>
                <a:gd name="T16" fmla="*/ 136 w 136"/>
                <a:gd name="T17" fmla="*/ 38 h 362"/>
                <a:gd name="T18" fmla="*/ 91 w 136"/>
                <a:gd name="T19" fmla="*/ 0 h 3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362"/>
                <a:gd name="T32" fmla="*/ 136 w 136"/>
                <a:gd name="T33" fmla="*/ 362 h 3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362">
                  <a:moveTo>
                    <a:pt x="0" y="362"/>
                  </a:moveTo>
                  <a:lnTo>
                    <a:pt x="17" y="339"/>
                  </a:lnTo>
                  <a:lnTo>
                    <a:pt x="38" y="306"/>
                  </a:lnTo>
                  <a:lnTo>
                    <a:pt x="58" y="263"/>
                  </a:lnTo>
                  <a:lnTo>
                    <a:pt x="78" y="215"/>
                  </a:lnTo>
                  <a:lnTo>
                    <a:pt x="98" y="167"/>
                  </a:lnTo>
                  <a:lnTo>
                    <a:pt x="116" y="119"/>
                  </a:lnTo>
                  <a:lnTo>
                    <a:pt x="129" y="74"/>
                  </a:lnTo>
                  <a:lnTo>
                    <a:pt x="136" y="38"/>
                  </a:lnTo>
                  <a:lnTo>
                    <a:pt x="91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0" name="Freeform 1106"/>
            <p:cNvSpPr>
              <a:spLocks noChangeAspect="1"/>
            </p:cNvSpPr>
            <p:nvPr/>
          </p:nvSpPr>
          <p:spPr bwMode="auto">
            <a:xfrm>
              <a:off x="2956" y="1905"/>
              <a:ext cx="434" cy="896"/>
            </a:xfrm>
            <a:custGeom>
              <a:avLst/>
              <a:gdLst>
                <a:gd name="T0" fmla="*/ 0 w 434"/>
                <a:gd name="T1" fmla="*/ 30 h 896"/>
                <a:gd name="T2" fmla="*/ 70 w 434"/>
                <a:gd name="T3" fmla="*/ 101 h 896"/>
                <a:gd name="T4" fmla="*/ 75 w 434"/>
                <a:gd name="T5" fmla="*/ 116 h 896"/>
                <a:gd name="T6" fmla="*/ 80 w 434"/>
                <a:gd name="T7" fmla="*/ 131 h 896"/>
                <a:gd name="T8" fmla="*/ 88 w 434"/>
                <a:gd name="T9" fmla="*/ 146 h 896"/>
                <a:gd name="T10" fmla="*/ 93 w 434"/>
                <a:gd name="T11" fmla="*/ 164 h 896"/>
                <a:gd name="T12" fmla="*/ 106 w 434"/>
                <a:gd name="T13" fmla="*/ 184 h 896"/>
                <a:gd name="T14" fmla="*/ 121 w 434"/>
                <a:gd name="T15" fmla="*/ 212 h 896"/>
                <a:gd name="T16" fmla="*/ 136 w 434"/>
                <a:gd name="T17" fmla="*/ 243 h 896"/>
                <a:gd name="T18" fmla="*/ 151 w 434"/>
                <a:gd name="T19" fmla="*/ 263 h 896"/>
                <a:gd name="T20" fmla="*/ 161 w 434"/>
                <a:gd name="T21" fmla="*/ 276 h 896"/>
                <a:gd name="T22" fmla="*/ 171 w 434"/>
                <a:gd name="T23" fmla="*/ 288 h 896"/>
                <a:gd name="T24" fmla="*/ 182 w 434"/>
                <a:gd name="T25" fmla="*/ 296 h 896"/>
                <a:gd name="T26" fmla="*/ 189 w 434"/>
                <a:gd name="T27" fmla="*/ 308 h 896"/>
                <a:gd name="T28" fmla="*/ 197 w 434"/>
                <a:gd name="T29" fmla="*/ 321 h 896"/>
                <a:gd name="T30" fmla="*/ 202 w 434"/>
                <a:gd name="T31" fmla="*/ 334 h 896"/>
                <a:gd name="T32" fmla="*/ 204 w 434"/>
                <a:gd name="T33" fmla="*/ 349 h 896"/>
                <a:gd name="T34" fmla="*/ 204 w 434"/>
                <a:gd name="T35" fmla="*/ 369 h 896"/>
                <a:gd name="T36" fmla="*/ 202 w 434"/>
                <a:gd name="T37" fmla="*/ 395 h 896"/>
                <a:gd name="T38" fmla="*/ 202 w 434"/>
                <a:gd name="T39" fmla="*/ 415 h 896"/>
                <a:gd name="T40" fmla="*/ 199 w 434"/>
                <a:gd name="T41" fmla="*/ 425 h 896"/>
                <a:gd name="T42" fmla="*/ 199 w 434"/>
                <a:gd name="T43" fmla="*/ 435 h 896"/>
                <a:gd name="T44" fmla="*/ 199 w 434"/>
                <a:gd name="T45" fmla="*/ 443 h 896"/>
                <a:gd name="T46" fmla="*/ 202 w 434"/>
                <a:gd name="T47" fmla="*/ 448 h 896"/>
                <a:gd name="T48" fmla="*/ 204 w 434"/>
                <a:gd name="T49" fmla="*/ 455 h 896"/>
                <a:gd name="T50" fmla="*/ 209 w 434"/>
                <a:gd name="T51" fmla="*/ 465 h 896"/>
                <a:gd name="T52" fmla="*/ 217 w 434"/>
                <a:gd name="T53" fmla="*/ 478 h 896"/>
                <a:gd name="T54" fmla="*/ 227 w 434"/>
                <a:gd name="T55" fmla="*/ 491 h 896"/>
                <a:gd name="T56" fmla="*/ 235 w 434"/>
                <a:gd name="T57" fmla="*/ 506 h 896"/>
                <a:gd name="T58" fmla="*/ 245 w 434"/>
                <a:gd name="T59" fmla="*/ 516 h 896"/>
                <a:gd name="T60" fmla="*/ 252 w 434"/>
                <a:gd name="T61" fmla="*/ 526 h 896"/>
                <a:gd name="T62" fmla="*/ 265 w 434"/>
                <a:gd name="T63" fmla="*/ 539 h 896"/>
                <a:gd name="T64" fmla="*/ 278 w 434"/>
                <a:gd name="T65" fmla="*/ 549 h 896"/>
                <a:gd name="T66" fmla="*/ 369 w 434"/>
                <a:gd name="T67" fmla="*/ 600 h 896"/>
                <a:gd name="T68" fmla="*/ 379 w 434"/>
                <a:gd name="T69" fmla="*/ 607 h 896"/>
                <a:gd name="T70" fmla="*/ 386 w 434"/>
                <a:gd name="T71" fmla="*/ 620 h 896"/>
                <a:gd name="T72" fmla="*/ 389 w 434"/>
                <a:gd name="T73" fmla="*/ 635 h 896"/>
                <a:gd name="T74" fmla="*/ 389 w 434"/>
                <a:gd name="T75" fmla="*/ 653 h 896"/>
                <a:gd name="T76" fmla="*/ 407 w 434"/>
                <a:gd name="T77" fmla="*/ 807 h 896"/>
                <a:gd name="T78" fmla="*/ 404 w 434"/>
                <a:gd name="T79" fmla="*/ 853 h 896"/>
                <a:gd name="T80" fmla="*/ 407 w 434"/>
                <a:gd name="T81" fmla="*/ 855 h 896"/>
                <a:gd name="T82" fmla="*/ 409 w 434"/>
                <a:gd name="T83" fmla="*/ 858 h 896"/>
                <a:gd name="T84" fmla="*/ 412 w 434"/>
                <a:gd name="T85" fmla="*/ 860 h 896"/>
                <a:gd name="T86" fmla="*/ 417 w 434"/>
                <a:gd name="T87" fmla="*/ 865 h 896"/>
                <a:gd name="T88" fmla="*/ 424 w 434"/>
                <a:gd name="T89" fmla="*/ 873 h 896"/>
                <a:gd name="T90" fmla="*/ 429 w 434"/>
                <a:gd name="T91" fmla="*/ 881 h 896"/>
                <a:gd name="T92" fmla="*/ 434 w 434"/>
                <a:gd name="T93" fmla="*/ 891 h 8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896"/>
                <a:gd name="T143" fmla="*/ 434 w 434"/>
                <a:gd name="T144" fmla="*/ 896 h 8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896">
                  <a:moveTo>
                    <a:pt x="27" y="0"/>
                  </a:moveTo>
                  <a:lnTo>
                    <a:pt x="0" y="30"/>
                  </a:lnTo>
                  <a:lnTo>
                    <a:pt x="68" y="91"/>
                  </a:lnTo>
                  <a:lnTo>
                    <a:pt x="70" y="101"/>
                  </a:lnTo>
                  <a:lnTo>
                    <a:pt x="73" y="109"/>
                  </a:lnTo>
                  <a:lnTo>
                    <a:pt x="75" y="116"/>
                  </a:lnTo>
                  <a:lnTo>
                    <a:pt x="78" y="124"/>
                  </a:lnTo>
                  <a:lnTo>
                    <a:pt x="80" y="131"/>
                  </a:lnTo>
                  <a:lnTo>
                    <a:pt x="83" y="139"/>
                  </a:lnTo>
                  <a:lnTo>
                    <a:pt x="88" y="146"/>
                  </a:lnTo>
                  <a:lnTo>
                    <a:pt x="91" y="157"/>
                  </a:lnTo>
                  <a:lnTo>
                    <a:pt x="93" y="164"/>
                  </a:lnTo>
                  <a:lnTo>
                    <a:pt x="98" y="174"/>
                  </a:lnTo>
                  <a:lnTo>
                    <a:pt x="106" y="184"/>
                  </a:lnTo>
                  <a:lnTo>
                    <a:pt x="111" y="200"/>
                  </a:lnTo>
                  <a:lnTo>
                    <a:pt x="121" y="212"/>
                  </a:lnTo>
                  <a:lnTo>
                    <a:pt x="128" y="227"/>
                  </a:lnTo>
                  <a:lnTo>
                    <a:pt x="136" y="243"/>
                  </a:lnTo>
                  <a:lnTo>
                    <a:pt x="146" y="255"/>
                  </a:lnTo>
                  <a:lnTo>
                    <a:pt x="151" y="263"/>
                  </a:lnTo>
                  <a:lnTo>
                    <a:pt x="156" y="271"/>
                  </a:lnTo>
                  <a:lnTo>
                    <a:pt x="161" y="276"/>
                  </a:lnTo>
                  <a:lnTo>
                    <a:pt x="166" y="283"/>
                  </a:lnTo>
                  <a:lnTo>
                    <a:pt x="171" y="288"/>
                  </a:lnTo>
                  <a:lnTo>
                    <a:pt x="176" y="291"/>
                  </a:lnTo>
                  <a:lnTo>
                    <a:pt x="182" y="296"/>
                  </a:lnTo>
                  <a:lnTo>
                    <a:pt x="184" y="301"/>
                  </a:lnTo>
                  <a:lnTo>
                    <a:pt x="189" y="308"/>
                  </a:lnTo>
                  <a:lnTo>
                    <a:pt x="194" y="316"/>
                  </a:lnTo>
                  <a:lnTo>
                    <a:pt x="197" y="321"/>
                  </a:lnTo>
                  <a:lnTo>
                    <a:pt x="199" y="329"/>
                  </a:lnTo>
                  <a:lnTo>
                    <a:pt x="202" y="334"/>
                  </a:lnTo>
                  <a:lnTo>
                    <a:pt x="204" y="341"/>
                  </a:lnTo>
                  <a:lnTo>
                    <a:pt x="204" y="349"/>
                  </a:lnTo>
                  <a:lnTo>
                    <a:pt x="204" y="357"/>
                  </a:lnTo>
                  <a:lnTo>
                    <a:pt x="204" y="369"/>
                  </a:lnTo>
                  <a:lnTo>
                    <a:pt x="204" y="382"/>
                  </a:lnTo>
                  <a:lnTo>
                    <a:pt x="202" y="395"/>
                  </a:lnTo>
                  <a:lnTo>
                    <a:pt x="202" y="405"/>
                  </a:lnTo>
                  <a:lnTo>
                    <a:pt x="202" y="415"/>
                  </a:lnTo>
                  <a:lnTo>
                    <a:pt x="199" y="420"/>
                  </a:lnTo>
                  <a:lnTo>
                    <a:pt x="199" y="425"/>
                  </a:lnTo>
                  <a:lnTo>
                    <a:pt x="199" y="427"/>
                  </a:lnTo>
                  <a:lnTo>
                    <a:pt x="199" y="435"/>
                  </a:lnTo>
                  <a:lnTo>
                    <a:pt x="199" y="438"/>
                  </a:lnTo>
                  <a:lnTo>
                    <a:pt x="199" y="443"/>
                  </a:lnTo>
                  <a:lnTo>
                    <a:pt x="202" y="445"/>
                  </a:lnTo>
                  <a:lnTo>
                    <a:pt x="202" y="448"/>
                  </a:lnTo>
                  <a:lnTo>
                    <a:pt x="204" y="453"/>
                  </a:lnTo>
                  <a:lnTo>
                    <a:pt x="204" y="455"/>
                  </a:lnTo>
                  <a:lnTo>
                    <a:pt x="207" y="460"/>
                  </a:lnTo>
                  <a:lnTo>
                    <a:pt x="209" y="465"/>
                  </a:lnTo>
                  <a:lnTo>
                    <a:pt x="214" y="473"/>
                  </a:lnTo>
                  <a:lnTo>
                    <a:pt x="217" y="478"/>
                  </a:lnTo>
                  <a:lnTo>
                    <a:pt x="222" y="483"/>
                  </a:lnTo>
                  <a:lnTo>
                    <a:pt x="227" y="491"/>
                  </a:lnTo>
                  <a:lnTo>
                    <a:pt x="230" y="498"/>
                  </a:lnTo>
                  <a:lnTo>
                    <a:pt x="235" y="506"/>
                  </a:lnTo>
                  <a:lnTo>
                    <a:pt x="240" y="511"/>
                  </a:lnTo>
                  <a:lnTo>
                    <a:pt x="245" y="516"/>
                  </a:lnTo>
                  <a:lnTo>
                    <a:pt x="247" y="521"/>
                  </a:lnTo>
                  <a:lnTo>
                    <a:pt x="252" y="526"/>
                  </a:lnTo>
                  <a:lnTo>
                    <a:pt x="257" y="531"/>
                  </a:lnTo>
                  <a:lnTo>
                    <a:pt x="265" y="539"/>
                  </a:lnTo>
                  <a:lnTo>
                    <a:pt x="270" y="544"/>
                  </a:lnTo>
                  <a:lnTo>
                    <a:pt x="278" y="549"/>
                  </a:lnTo>
                  <a:lnTo>
                    <a:pt x="285" y="554"/>
                  </a:lnTo>
                  <a:lnTo>
                    <a:pt x="369" y="600"/>
                  </a:lnTo>
                  <a:lnTo>
                    <a:pt x="376" y="602"/>
                  </a:lnTo>
                  <a:lnTo>
                    <a:pt x="379" y="607"/>
                  </a:lnTo>
                  <a:lnTo>
                    <a:pt x="384" y="615"/>
                  </a:lnTo>
                  <a:lnTo>
                    <a:pt x="386" y="620"/>
                  </a:lnTo>
                  <a:lnTo>
                    <a:pt x="389" y="627"/>
                  </a:lnTo>
                  <a:lnTo>
                    <a:pt x="389" y="635"/>
                  </a:lnTo>
                  <a:lnTo>
                    <a:pt x="391" y="643"/>
                  </a:lnTo>
                  <a:lnTo>
                    <a:pt x="389" y="653"/>
                  </a:lnTo>
                  <a:lnTo>
                    <a:pt x="396" y="731"/>
                  </a:lnTo>
                  <a:lnTo>
                    <a:pt x="407" y="807"/>
                  </a:lnTo>
                  <a:lnTo>
                    <a:pt x="404" y="850"/>
                  </a:lnTo>
                  <a:lnTo>
                    <a:pt x="404" y="853"/>
                  </a:lnTo>
                  <a:lnTo>
                    <a:pt x="407" y="855"/>
                  </a:lnTo>
                  <a:lnTo>
                    <a:pt x="407" y="858"/>
                  </a:lnTo>
                  <a:lnTo>
                    <a:pt x="409" y="858"/>
                  </a:lnTo>
                  <a:lnTo>
                    <a:pt x="409" y="860"/>
                  </a:lnTo>
                  <a:lnTo>
                    <a:pt x="412" y="860"/>
                  </a:lnTo>
                  <a:lnTo>
                    <a:pt x="414" y="860"/>
                  </a:lnTo>
                  <a:lnTo>
                    <a:pt x="417" y="865"/>
                  </a:lnTo>
                  <a:lnTo>
                    <a:pt x="422" y="868"/>
                  </a:lnTo>
                  <a:lnTo>
                    <a:pt x="424" y="873"/>
                  </a:lnTo>
                  <a:lnTo>
                    <a:pt x="427" y="878"/>
                  </a:lnTo>
                  <a:lnTo>
                    <a:pt x="429" y="881"/>
                  </a:lnTo>
                  <a:lnTo>
                    <a:pt x="432" y="886"/>
                  </a:lnTo>
                  <a:lnTo>
                    <a:pt x="434" y="891"/>
                  </a:lnTo>
                  <a:lnTo>
                    <a:pt x="434" y="89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1" name="Freeform 1107"/>
            <p:cNvSpPr>
              <a:spLocks noChangeAspect="1"/>
            </p:cNvSpPr>
            <p:nvPr/>
          </p:nvSpPr>
          <p:spPr bwMode="auto">
            <a:xfrm>
              <a:off x="2556" y="2251"/>
              <a:ext cx="94" cy="388"/>
            </a:xfrm>
            <a:custGeom>
              <a:avLst/>
              <a:gdLst>
                <a:gd name="T0" fmla="*/ 0 w 94"/>
                <a:gd name="T1" fmla="*/ 388 h 388"/>
                <a:gd name="T2" fmla="*/ 0 w 94"/>
                <a:gd name="T3" fmla="*/ 380 h 388"/>
                <a:gd name="T4" fmla="*/ 3 w 94"/>
                <a:gd name="T5" fmla="*/ 373 h 388"/>
                <a:gd name="T6" fmla="*/ 3 w 94"/>
                <a:gd name="T7" fmla="*/ 362 h 388"/>
                <a:gd name="T8" fmla="*/ 5 w 94"/>
                <a:gd name="T9" fmla="*/ 355 h 388"/>
                <a:gd name="T10" fmla="*/ 8 w 94"/>
                <a:gd name="T11" fmla="*/ 350 h 388"/>
                <a:gd name="T12" fmla="*/ 8 w 94"/>
                <a:gd name="T13" fmla="*/ 342 h 388"/>
                <a:gd name="T14" fmla="*/ 10 w 94"/>
                <a:gd name="T15" fmla="*/ 335 h 388"/>
                <a:gd name="T16" fmla="*/ 13 w 94"/>
                <a:gd name="T17" fmla="*/ 330 h 388"/>
                <a:gd name="T18" fmla="*/ 13 w 94"/>
                <a:gd name="T19" fmla="*/ 322 h 388"/>
                <a:gd name="T20" fmla="*/ 15 w 94"/>
                <a:gd name="T21" fmla="*/ 314 h 388"/>
                <a:gd name="T22" fmla="*/ 15 w 94"/>
                <a:gd name="T23" fmla="*/ 307 h 388"/>
                <a:gd name="T24" fmla="*/ 15 w 94"/>
                <a:gd name="T25" fmla="*/ 299 h 388"/>
                <a:gd name="T26" fmla="*/ 15 w 94"/>
                <a:gd name="T27" fmla="*/ 294 h 388"/>
                <a:gd name="T28" fmla="*/ 15 w 94"/>
                <a:gd name="T29" fmla="*/ 287 h 388"/>
                <a:gd name="T30" fmla="*/ 15 w 94"/>
                <a:gd name="T31" fmla="*/ 281 h 388"/>
                <a:gd name="T32" fmla="*/ 15 w 94"/>
                <a:gd name="T33" fmla="*/ 274 h 388"/>
                <a:gd name="T34" fmla="*/ 15 w 94"/>
                <a:gd name="T35" fmla="*/ 269 h 388"/>
                <a:gd name="T36" fmla="*/ 15 w 94"/>
                <a:gd name="T37" fmla="*/ 261 h 388"/>
                <a:gd name="T38" fmla="*/ 15 w 94"/>
                <a:gd name="T39" fmla="*/ 256 h 388"/>
                <a:gd name="T40" fmla="*/ 15 w 94"/>
                <a:gd name="T41" fmla="*/ 249 h 388"/>
                <a:gd name="T42" fmla="*/ 18 w 94"/>
                <a:gd name="T43" fmla="*/ 241 h 388"/>
                <a:gd name="T44" fmla="*/ 18 w 94"/>
                <a:gd name="T45" fmla="*/ 233 h 388"/>
                <a:gd name="T46" fmla="*/ 20 w 94"/>
                <a:gd name="T47" fmla="*/ 226 h 388"/>
                <a:gd name="T48" fmla="*/ 20 w 94"/>
                <a:gd name="T49" fmla="*/ 216 h 388"/>
                <a:gd name="T50" fmla="*/ 28 w 94"/>
                <a:gd name="T51" fmla="*/ 168 h 388"/>
                <a:gd name="T52" fmla="*/ 30 w 94"/>
                <a:gd name="T53" fmla="*/ 157 h 388"/>
                <a:gd name="T54" fmla="*/ 33 w 94"/>
                <a:gd name="T55" fmla="*/ 150 h 388"/>
                <a:gd name="T56" fmla="*/ 35 w 94"/>
                <a:gd name="T57" fmla="*/ 140 h 388"/>
                <a:gd name="T58" fmla="*/ 40 w 94"/>
                <a:gd name="T59" fmla="*/ 130 h 388"/>
                <a:gd name="T60" fmla="*/ 43 w 94"/>
                <a:gd name="T61" fmla="*/ 119 h 388"/>
                <a:gd name="T62" fmla="*/ 48 w 94"/>
                <a:gd name="T63" fmla="*/ 109 h 388"/>
                <a:gd name="T64" fmla="*/ 53 w 94"/>
                <a:gd name="T65" fmla="*/ 99 h 388"/>
                <a:gd name="T66" fmla="*/ 58 w 94"/>
                <a:gd name="T67" fmla="*/ 89 h 388"/>
                <a:gd name="T68" fmla="*/ 66 w 94"/>
                <a:gd name="T69" fmla="*/ 66 h 388"/>
                <a:gd name="T70" fmla="*/ 94 w 94"/>
                <a:gd name="T71" fmla="*/ 0 h 3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388"/>
                <a:gd name="T110" fmla="*/ 94 w 94"/>
                <a:gd name="T111" fmla="*/ 388 h 3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388">
                  <a:moveTo>
                    <a:pt x="0" y="388"/>
                  </a:moveTo>
                  <a:lnTo>
                    <a:pt x="0" y="380"/>
                  </a:lnTo>
                  <a:lnTo>
                    <a:pt x="3" y="373"/>
                  </a:lnTo>
                  <a:lnTo>
                    <a:pt x="3" y="362"/>
                  </a:lnTo>
                  <a:lnTo>
                    <a:pt x="5" y="355"/>
                  </a:lnTo>
                  <a:lnTo>
                    <a:pt x="8" y="350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0"/>
                  </a:lnTo>
                  <a:lnTo>
                    <a:pt x="13" y="322"/>
                  </a:lnTo>
                  <a:lnTo>
                    <a:pt x="15" y="314"/>
                  </a:lnTo>
                  <a:lnTo>
                    <a:pt x="15" y="307"/>
                  </a:lnTo>
                  <a:lnTo>
                    <a:pt x="15" y="299"/>
                  </a:lnTo>
                  <a:lnTo>
                    <a:pt x="15" y="294"/>
                  </a:lnTo>
                  <a:lnTo>
                    <a:pt x="15" y="287"/>
                  </a:lnTo>
                  <a:lnTo>
                    <a:pt x="15" y="281"/>
                  </a:lnTo>
                  <a:lnTo>
                    <a:pt x="15" y="274"/>
                  </a:lnTo>
                  <a:lnTo>
                    <a:pt x="15" y="269"/>
                  </a:lnTo>
                  <a:lnTo>
                    <a:pt x="15" y="261"/>
                  </a:lnTo>
                  <a:lnTo>
                    <a:pt x="15" y="256"/>
                  </a:lnTo>
                  <a:lnTo>
                    <a:pt x="15" y="249"/>
                  </a:lnTo>
                  <a:lnTo>
                    <a:pt x="18" y="241"/>
                  </a:lnTo>
                  <a:lnTo>
                    <a:pt x="18" y="233"/>
                  </a:lnTo>
                  <a:lnTo>
                    <a:pt x="20" y="226"/>
                  </a:lnTo>
                  <a:lnTo>
                    <a:pt x="20" y="216"/>
                  </a:lnTo>
                  <a:lnTo>
                    <a:pt x="28" y="168"/>
                  </a:lnTo>
                  <a:lnTo>
                    <a:pt x="30" y="157"/>
                  </a:lnTo>
                  <a:lnTo>
                    <a:pt x="33" y="150"/>
                  </a:lnTo>
                  <a:lnTo>
                    <a:pt x="35" y="140"/>
                  </a:lnTo>
                  <a:lnTo>
                    <a:pt x="40" y="130"/>
                  </a:lnTo>
                  <a:lnTo>
                    <a:pt x="43" y="119"/>
                  </a:lnTo>
                  <a:lnTo>
                    <a:pt x="48" y="109"/>
                  </a:lnTo>
                  <a:lnTo>
                    <a:pt x="53" y="99"/>
                  </a:lnTo>
                  <a:lnTo>
                    <a:pt x="58" y="89"/>
                  </a:lnTo>
                  <a:lnTo>
                    <a:pt x="66" y="66"/>
                  </a:lnTo>
                  <a:lnTo>
                    <a:pt x="94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2" name="Freeform 1108"/>
            <p:cNvSpPr>
              <a:spLocks noChangeAspect="1"/>
            </p:cNvSpPr>
            <p:nvPr/>
          </p:nvSpPr>
          <p:spPr bwMode="auto">
            <a:xfrm>
              <a:off x="2895" y="2649"/>
              <a:ext cx="1393" cy="314"/>
            </a:xfrm>
            <a:custGeom>
              <a:avLst/>
              <a:gdLst>
                <a:gd name="T0" fmla="*/ 1383 w 1393"/>
                <a:gd name="T1" fmla="*/ 283 h 314"/>
                <a:gd name="T2" fmla="*/ 1352 w 1393"/>
                <a:gd name="T3" fmla="*/ 294 h 314"/>
                <a:gd name="T4" fmla="*/ 1320 w 1393"/>
                <a:gd name="T5" fmla="*/ 304 h 314"/>
                <a:gd name="T6" fmla="*/ 1287 w 1393"/>
                <a:gd name="T7" fmla="*/ 314 h 314"/>
                <a:gd name="T8" fmla="*/ 1254 w 1393"/>
                <a:gd name="T9" fmla="*/ 309 h 314"/>
                <a:gd name="T10" fmla="*/ 1216 w 1393"/>
                <a:gd name="T11" fmla="*/ 286 h 314"/>
                <a:gd name="T12" fmla="*/ 1178 w 1393"/>
                <a:gd name="T13" fmla="*/ 250 h 314"/>
                <a:gd name="T14" fmla="*/ 1155 w 1393"/>
                <a:gd name="T15" fmla="*/ 223 h 314"/>
                <a:gd name="T16" fmla="*/ 1127 w 1393"/>
                <a:gd name="T17" fmla="*/ 195 h 314"/>
                <a:gd name="T18" fmla="*/ 1095 w 1393"/>
                <a:gd name="T19" fmla="*/ 152 h 314"/>
                <a:gd name="T20" fmla="*/ 1079 w 1393"/>
                <a:gd name="T21" fmla="*/ 126 h 314"/>
                <a:gd name="T22" fmla="*/ 1064 w 1393"/>
                <a:gd name="T23" fmla="*/ 111 h 314"/>
                <a:gd name="T24" fmla="*/ 1047 w 1393"/>
                <a:gd name="T25" fmla="*/ 96 h 314"/>
                <a:gd name="T26" fmla="*/ 1024 w 1393"/>
                <a:gd name="T27" fmla="*/ 86 h 314"/>
                <a:gd name="T28" fmla="*/ 958 w 1393"/>
                <a:gd name="T29" fmla="*/ 63 h 314"/>
                <a:gd name="T30" fmla="*/ 880 w 1393"/>
                <a:gd name="T31" fmla="*/ 48 h 314"/>
                <a:gd name="T32" fmla="*/ 844 w 1393"/>
                <a:gd name="T33" fmla="*/ 51 h 314"/>
                <a:gd name="T34" fmla="*/ 824 w 1393"/>
                <a:gd name="T35" fmla="*/ 56 h 314"/>
                <a:gd name="T36" fmla="*/ 814 w 1393"/>
                <a:gd name="T37" fmla="*/ 61 h 314"/>
                <a:gd name="T38" fmla="*/ 791 w 1393"/>
                <a:gd name="T39" fmla="*/ 61 h 314"/>
                <a:gd name="T40" fmla="*/ 763 w 1393"/>
                <a:gd name="T41" fmla="*/ 58 h 314"/>
                <a:gd name="T42" fmla="*/ 746 w 1393"/>
                <a:gd name="T43" fmla="*/ 51 h 314"/>
                <a:gd name="T44" fmla="*/ 736 w 1393"/>
                <a:gd name="T45" fmla="*/ 48 h 314"/>
                <a:gd name="T46" fmla="*/ 728 w 1393"/>
                <a:gd name="T47" fmla="*/ 43 h 314"/>
                <a:gd name="T48" fmla="*/ 718 w 1393"/>
                <a:gd name="T49" fmla="*/ 38 h 314"/>
                <a:gd name="T50" fmla="*/ 708 w 1393"/>
                <a:gd name="T51" fmla="*/ 35 h 314"/>
                <a:gd name="T52" fmla="*/ 700 w 1393"/>
                <a:gd name="T53" fmla="*/ 33 h 314"/>
                <a:gd name="T54" fmla="*/ 688 w 1393"/>
                <a:gd name="T55" fmla="*/ 30 h 314"/>
                <a:gd name="T56" fmla="*/ 677 w 1393"/>
                <a:gd name="T57" fmla="*/ 28 h 314"/>
                <a:gd name="T58" fmla="*/ 667 w 1393"/>
                <a:gd name="T59" fmla="*/ 23 h 314"/>
                <a:gd name="T60" fmla="*/ 650 w 1393"/>
                <a:gd name="T61" fmla="*/ 13 h 314"/>
                <a:gd name="T62" fmla="*/ 634 w 1393"/>
                <a:gd name="T63" fmla="*/ 5 h 314"/>
                <a:gd name="T64" fmla="*/ 624 w 1393"/>
                <a:gd name="T65" fmla="*/ 0 h 314"/>
                <a:gd name="T66" fmla="*/ 617 w 1393"/>
                <a:gd name="T67" fmla="*/ 0 h 314"/>
                <a:gd name="T68" fmla="*/ 612 w 1393"/>
                <a:gd name="T69" fmla="*/ 2 h 314"/>
                <a:gd name="T70" fmla="*/ 559 w 1393"/>
                <a:gd name="T71" fmla="*/ 28 h 314"/>
                <a:gd name="T72" fmla="*/ 508 w 1393"/>
                <a:gd name="T73" fmla="*/ 56 h 314"/>
                <a:gd name="T74" fmla="*/ 480 w 1393"/>
                <a:gd name="T75" fmla="*/ 61 h 314"/>
                <a:gd name="T76" fmla="*/ 450 w 1393"/>
                <a:gd name="T77" fmla="*/ 71 h 314"/>
                <a:gd name="T78" fmla="*/ 420 w 1393"/>
                <a:gd name="T79" fmla="*/ 76 h 314"/>
                <a:gd name="T80" fmla="*/ 384 w 1393"/>
                <a:gd name="T81" fmla="*/ 73 h 314"/>
                <a:gd name="T82" fmla="*/ 336 w 1393"/>
                <a:gd name="T83" fmla="*/ 68 h 314"/>
                <a:gd name="T84" fmla="*/ 298 w 1393"/>
                <a:gd name="T85" fmla="*/ 73 h 314"/>
                <a:gd name="T86" fmla="*/ 278 w 1393"/>
                <a:gd name="T87" fmla="*/ 81 h 314"/>
                <a:gd name="T88" fmla="*/ 265 w 1393"/>
                <a:gd name="T89" fmla="*/ 88 h 314"/>
                <a:gd name="T90" fmla="*/ 253 w 1393"/>
                <a:gd name="T91" fmla="*/ 94 h 314"/>
                <a:gd name="T92" fmla="*/ 50 w 1393"/>
                <a:gd name="T93" fmla="*/ 119 h 314"/>
                <a:gd name="T94" fmla="*/ 35 w 1393"/>
                <a:gd name="T95" fmla="*/ 134 h 314"/>
                <a:gd name="T96" fmla="*/ 23 w 1393"/>
                <a:gd name="T97" fmla="*/ 152 h 3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93"/>
                <a:gd name="T148" fmla="*/ 0 h 314"/>
                <a:gd name="T149" fmla="*/ 1393 w 1393"/>
                <a:gd name="T150" fmla="*/ 314 h 3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93" h="314">
                  <a:moveTo>
                    <a:pt x="1393" y="281"/>
                  </a:moveTo>
                  <a:lnTo>
                    <a:pt x="1390" y="281"/>
                  </a:lnTo>
                  <a:lnTo>
                    <a:pt x="1383" y="283"/>
                  </a:lnTo>
                  <a:lnTo>
                    <a:pt x="1375" y="286"/>
                  </a:lnTo>
                  <a:lnTo>
                    <a:pt x="1365" y="288"/>
                  </a:lnTo>
                  <a:lnTo>
                    <a:pt x="1352" y="294"/>
                  </a:lnTo>
                  <a:lnTo>
                    <a:pt x="1340" y="296"/>
                  </a:lnTo>
                  <a:lnTo>
                    <a:pt x="1330" y="301"/>
                  </a:lnTo>
                  <a:lnTo>
                    <a:pt x="1320" y="304"/>
                  </a:lnTo>
                  <a:lnTo>
                    <a:pt x="1307" y="309"/>
                  </a:lnTo>
                  <a:lnTo>
                    <a:pt x="1297" y="311"/>
                  </a:lnTo>
                  <a:lnTo>
                    <a:pt x="1287" y="314"/>
                  </a:lnTo>
                  <a:lnTo>
                    <a:pt x="1277" y="314"/>
                  </a:lnTo>
                  <a:lnTo>
                    <a:pt x="1267" y="311"/>
                  </a:lnTo>
                  <a:lnTo>
                    <a:pt x="1254" y="309"/>
                  </a:lnTo>
                  <a:lnTo>
                    <a:pt x="1244" y="301"/>
                  </a:lnTo>
                  <a:lnTo>
                    <a:pt x="1229" y="294"/>
                  </a:lnTo>
                  <a:lnTo>
                    <a:pt x="1216" y="286"/>
                  </a:lnTo>
                  <a:lnTo>
                    <a:pt x="1201" y="273"/>
                  </a:lnTo>
                  <a:lnTo>
                    <a:pt x="1191" y="263"/>
                  </a:lnTo>
                  <a:lnTo>
                    <a:pt x="1178" y="250"/>
                  </a:lnTo>
                  <a:lnTo>
                    <a:pt x="1168" y="240"/>
                  </a:lnTo>
                  <a:lnTo>
                    <a:pt x="1160" y="230"/>
                  </a:lnTo>
                  <a:lnTo>
                    <a:pt x="1155" y="223"/>
                  </a:lnTo>
                  <a:lnTo>
                    <a:pt x="1153" y="218"/>
                  </a:lnTo>
                  <a:lnTo>
                    <a:pt x="1140" y="207"/>
                  </a:lnTo>
                  <a:lnTo>
                    <a:pt x="1127" y="195"/>
                  </a:lnTo>
                  <a:lnTo>
                    <a:pt x="1115" y="180"/>
                  </a:lnTo>
                  <a:lnTo>
                    <a:pt x="1105" y="167"/>
                  </a:lnTo>
                  <a:lnTo>
                    <a:pt x="1095" y="152"/>
                  </a:lnTo>
                  <a:lnTo>
                    <a:pt x="1087" y="139"/>
                  </a:lnTo>
                  <a:lnTo>
                    <a:pt x="1082" y="132"/>
                  </a:lnTo>
                  <a:lnTo>
                    <a:pt x="1079" y="126"/>
                  </a:lnTo>
                  <a:lnTo>
                    <a:pt x="1074" y="121"/>
                  </a:lnTo>
                  <a:lnTo>
                    <a:pt x="1069" y="116"/>
                  </a:lnTo>
                  <a:lnTo>
                    <a:pt x="1064" y="111"/>
                  </a:lnTo>
                  <a:lnTo>
                    <a:pt x="1059" y="104"/>
                  </a:lnTo>
                  <a:lnTo>
                    <a:pt x="1052" y="99"/>
                  </a:lnTo>
                  <a:lnTo>
                    <a:pt x="1047" y="96"/>
                  </a:lnTo>
                  <a:lnTo>
                    <a:pt x="1041" y="91"/>
                  </a:lnTo>
                  <a:lnTo>
                    <a:pt x="1036" y="88"/>
                  </a:lnTo>
                  <a:lnTo>
                    <a:pt x="1024" y="86"/>
                  </a:lnTo>
                  <a:lnTo>
                    <a:pt x="1006" y="78"/>
                  </a:lnTo>
                  <a:lnTo>
                    <a:pt x="983" y="71"/>
                  </a:lnTo>
                  <a:lnTo>
                    <a:pt x="958" y="63"/>
                  </a:lnTo>
                  <a:lnTo>
                    <a:pt x="933" y="58"/>
                  </a:lnTo>
                  <a:lnTo>
                    <a:pt x="905" y="51"/>
                  </a:lnTo>
                  <a:lnTo>
                    <a:pt x="880" y="48"/>
                  </a:lnTo>
                  <a:lnTo>
                    <a:pt x="859" y="48"/>
                  </a:lnTo>
                  <a:lnTo>
                    <a:pt x="849" y="48"/>
                  </a:lnTo>
                  <a:lnTo>
                    <a:pt x="844" y="51"/>
                  </a:lnTo>
                  <a:lnTo>
                    <a:pt x="837" y="53"/>
                  </a:lnTo>
                  <a:lnTo>
                    <a:pt x="829" y="56"/>
                  </a:lnTo>
                  <a:lnTo>
                    <a:pt x="824" y="56"/>
                  </a:lnTo>
                  <a:lnTo>
                    <a:pt x="819" y="58"/>
                  </a:lnTo>
                  <a:lnTo>
                    <a:pt x="816" y="61"/>
                  </a:lnTo>
                  <a:lnTo>
                    <a:pt x="814" y="61"/>
                  </a:lnTo>
                  <a:lnTo>
                    <a:pt x="809" y="61"/>
                  </a:lnTo>
                  <a:lnTo>
                    <a:pt x="801" y="61"/>
                  </a:lnTo>
                  <a:lnTo>
                    <a:pt x="791" y="61"/>
                  </a:lnTo>
                  <a:lnTo>
                    <a:pt x="784" y="61"/>
                  </a:lnTo>
                  <a:lnTo>
                    <a:pt x="773" y="58"/>
                  </a:lnTo>
                  <a:lnTo>
                    <a:pt x="763" y="58"/>
                  </a:lnTo>
                  <a:lnTo>
                    <a:pt x="756" y="56"/>
                  </a:lnTo>
                  <a:lnTo>
                    <a:pt x="748" y="53"/>
                  </a:lnTo>
                  <a:lnTo>
                    <a:pt x="746" y="51"/>
                  </a:lnTo>
                  <a:lnTo>
                    <a:pt x="743" y="51"/>
                  </a:lnTo>
                  <a:lnTo>
                    <a:pt x="741" y="48"/>
                  </a:lnTo>
                  <a:lnTo>
                    <a:pt x="736" y="48"/>
                  </a:lnTo>
                  <a:lnTo>
                    <a:pt x="733" y="45"/>
                  </a:lnTo>
                  <a:lnTo>
                    <a:pt x="731" y="43"/>
                  </a:lnTo>
                  <a:lnTo>
                    <a:pt x="728" y="43"/>
                  </a:lnTo>
                  <a:lnTo>
                    <a:pt x="725" y="40"/>
                  </a:lnTo>
                  <a:lnTo>
                    <a:pt x="723" y="40"/>
                  </a:lnTo>
                  <a:lnTo>
                    <a:pt x="718" y="38"/>
                  </a:lnTo>
                  <a:lnTo>
                    <a:pt x="715" y="38"/>
                  </a:lnTo>
                  <a:lnTo>
                    <a:pt x="713" y="38"/>
                  </a:lnTo>
                  <a:lnTo>
                    <a:pt x="708" y="35"/>
                  </a:lnTo>
                  <a:lnTo>
                    <a:pt x="705" y="35"/>
                  </a:lnTo>
                  <a:lnTo>
                    <a:pt x="703" y="35"/>
                  </a:lnTo>
                  <a:lnTo>
                    <a:pt x="700" y="33"/>
                  </a:lnTo>
                  <a:lnTo>
                    <a:pt x="695" y="33"/>
                  </a:lnTo>
                  <a:lnTo>
                    <a:pt x="693" y="33"/>
                  </a:lnTo>
                  <a:lnTo>
                    <a:pt x="688" y="30"/>
                  </a:lnTo>
                  <a:lnTo>
                    <a:pt x="685" y="30"/>
                  </a:lnTo>
                  <a:lnTo>
                    <a:pt x="682" y="28"/>
                  </a:lnTo>
                  <a:lnTo>
                    <a:pt x="677" y="28"/>
                  </a:lnTo>
                  <a:lnTo>
                    <a:pt x="675" y="28"/>
                  </a:lnTo>
                  <a:lnTo>
                    <a:pt x="672" y="25"/>
                  </a:lnTo>
                  <a:lnTo>
                    <a:pt x="667" y="23"/>
                  </a:lnTo>
                  <a:lnTo>
                    <a:pt x="660" y="20"/>
                  </a:lnTo>
                  <a:lnTo>
                    <a:pt x="655" y="15"/>
                  </a:lnTo>
                  <a:lnTo>
                    <a:pt x="650" y="13"/>
                  </a:lnTo>
                  <a:lnTo>
                    <a:pt x="645" y="10"/>
                  </a:lnTo>
                  <a:lnTo>
                    <a:pt x="639" y="7"/>
                  </a:lnTo>
                  <a:lnTo>
                    <a:pt x="634" y="5"/>
                  </a:lnTo>
                  <a:lnTo>
                    <a:pt x="629" y="2"/>
                  </a:lnTo>
                  <a:lnTo>
                    <a:pt x="627" y="2"/>
                  </a:lnTo>
                  <a:lnTo>
                    <a:pt x="624" y="0"/>
                  </a:lnTo>
                  <a:lnTo>
                    <a:pt x="622" y="0"/>
                  </a:lnTo>
                  <a:lnTo>
                    <a:pt x="619" y="0"/>
                  </a:lnTo>
                  <a:lnTo>
                    <a:pt x="617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597" y="10"/>
                  </a:lnTo>
                  <a:lnTo>
                    <a:pt x="576" y="18"/>
                  </a:lnTo>
                  <a:lnTo>
                    <a:pt x="559" y="28"/>
                  </a:lnTo>
                  <a:lnTo>
                    <a:pt x="541" y="38"/>
                  </a:lnTo>
                  <a:lnTo>
                    <a:pt x="523" y="48"/>
                  </a:lnTo>
                  <a:lnTo>
                    <a:pt x="508" y="56"/>
                  </a:lnTo>
                  <a:lnTo>
                    <a:pt x="493" y="61"/>
                  </a:lnTo>
                  <a:lnTo>
                    <a:pt x="485" y="66"/>
                  </a:lnTo>
                  <a:lnTo>
                    <a:pt x="480" y="61"/>
                  </a:lnTo>
                  <a:lnTo>
                    <a:pt x="470" y="63"/>
                  </a:lnTo>
                  <a:lnTo>
                    <a:pt x="460" y="66"/>
                  </a:lnTo>
                  <a:lnTo>
                    <a:pt x="450" y="71"/>
                  </a:lnTo>
                  <a:lnTo>
                    <a:pt x="440" y="73"/>
                  </a:lnTo>
                  <a:lnTo>
                    <a:pt x="430" y="73"/>
                  </a:lnTo>
                  <a:lnTo>
                    <a:pt x="420" y="76"/>
                  </a:lnTo>
                  <a:lnTo>
                    <a:pt x="409" y="76"/>
                  </a:lnTo>
                  <a:lnTo>
                    <a:pt x="402" y="76"/>
                  </a:lnTo>
                  <a:lnTo>
                    <a:pt x="384" y="73"/>
                  </a:lnTo>
                  <a:lnTo>
                    <a:pt x="366" y="71"/>
                  </a:lnTo>
                  <a:lnTo>
                    <a:pt x="351" y="71"/>
                  </a:lnTo>
                  <a:lnTo>
                    <a:pt x="336" y="68"/>
                  </a:lnTo>
                  <a:lnTo>
                    <a:pt x="323" y="68"/>
                  </a:lnTo>
                  <a:lnTo>
                    <a:pt x="311" y="71"/>
                  </a:lnTo>
                  <a:lnTo>
                    <a:pt x="298" y="73"/>
                  </a:lnTo>
                  <a:lnTo>
                    <a:pt x="283" y="78"/>
                  </a:lnTo>
                  <a:lnTo>
                    <a:pt x="280" y="78"/>
                  </a:lnTo>
                  <a:lnTo>
                    <a:pt x="278" y="81"/>
                  </a:lnTo>
                  <a:lnTo>
                    <a:pt x="273" y="83"/>
                  </a:lnTo>
                  <a:lnTo>
                    <a:pt x="270" y="86"/>
                  </a:lnTo>
                  <a:lnTo>
                    <a:pt x="265" y="88"/>
                  </a:lnTo>
                  <a:lnTo>
                    <a:pt x="263" y="91"/>
                  </a:lnTo>
                  <a:lnTo>
                    <a:pt x="258" y="91"/>
                  </a:lnTo>
                  <a:lnTo>
                    <a:pt x="253" y="94"/>
                  </a:lnTo>
                  <a:lnTo>
                    <a:pt x="71" y="111"/>
                  </a:lnTo>
                  <a:lnTo>
                    <a:pt x="58" y="114"/>
                  </a:lnTo>
                  <a:lnTo>
                    <a:pt x="50" y="119"/>
                  </a:lnTo>
                  <a:lnTo>
                    <a:pt x="43" y="124"/>
                  </a:lnTo>
                  <a:lnTo>
                    <a:pt x="40" y="129"/>
                  </a:lnTo>
                  <a:lnTo>
                    <a:pt x="35" y="134"/>
                  </a:lnTo>
                  <a:lnTo>
                    <a:pt x="33" y="142"/>
                  </a:lnTo>
                  <a:lnTo>
                    <a:pt x="28" y="147"/>
                  </a:lnTo>
                  <a:lnTo>
                    <a:pt x="23" y="152"/>
                  </a:lnTo>
                  <a:lnTo>
                    <a:pt x="0" y="134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3" name="Freeform 1109"/>
            <p:cNvSpPr>
              <a:spLocks noChangeAspect="1"/>
            </p:cNvSpPr>
            <p:nvPr/>
          </p:nvSpPr>
          <p:spPr bwMode="auto">
            <a:xfrm>
              <a:off x="2599" y="935"/>
              <a:ext cx="3165" cy="1324"/>
            </a:xfrm>
            <a:custGeom>
              <a:avLst/>
              <a:gdLst>
                <a:gd name="T0" fmla="*/ 134 w 3165"/>
                <a:gd name="T1" fmla="*/ 1271 h 1324"/>
                <a:gd name="T2" fmla="*/ 159 w 3165"/>
                <a:gd name="T3" fmla="*/ 1258 h 1324"/>
                <a:gd name="T4" fmla="*/ 190 w 3165"/>
                <a:gd name="T5" fmla="*/ 1235 h 1324"/>
                <a:gd name="T6" fmla="*/ 397 w 3165"/>
                <a:gd name="T7" fmla="*/ 1111 h 1324"/>
                <a:gd name="T8" fmla="*/ 738 w 3165"/>
                <a:gd name="T9" fmla="*/ 1051 h 1324"/>
                <a:gd name="T10" fmla="*/ 832 w 3165"/>
                <a:gd name="T11" fmla="*/ 1030 h 1324"/>
                <a:gd name="T12" fmla="*/ 951 w 3165"/>
                <a:gd name="T13" fmla="*/ 1038 h 1324"/>
                <a:gd name="T14" fmla="*/ 1021 w 3165"/>
                <a:gd name="T15" fmla="*/ 1023 h 1324"/>
                <a:gd name="T16" fmla="*/ 1277 w 3165"/>
                <a:gd name="T17" fmla="*/ 906 h 1324"/>
                <a:gd name="T18" fmla="*/ 1307 w 3165"/>
                <a:gd name="T19" fmla="*/ 884 h 1324"/>
                <a:gd name="T20" fmla="*/ 1337 w 3165"/>
                <a:gd name="T21" fmla="*/ 848 h 1324"/>
                <a:gd name="T22" fmla="*/ 1403 w 3165"/>
                <a:gd name="T23" fmla="*/ 830 h 1324"/>
                <a:gd name="T24" fmla="*/ 1418 w 3165"/>
                <a:gd name="T25" fmla="*/ 828 h 1324"/>
                <a:gd name="T26" fmla="*/ 1439 w 3165"/>
                <a:gd name="T27" fmla="*/ 818 h 1324"/>
                <a:gd name="T28" fmla="*/ 1489 w 3165"/>
                <a:gd name="T29" fmla="*/ 820 h 1324"/>
                <a:gd name="T30" fmla="*/ 1542 w 3165"/>
                <a:gd name="T31" fmla="*/ 833 h 1324"/>
                <a:gd name="T32" fmla="*/ 1603 w 3165"/>
                <a:gd name="T33" fmla="*/ 805 h 1324"/>
                <a:gd name="T34" fmla="*/ 1651 w 3165"/>
                <a:gd name="T35" fmla="*/ 818 h 1324"/>
                <a:gd name="T36" fmla="*/ 1719 w 3165"/>
                <a:gd name="T37" fmla="*/ 828 h 1324"/>
                <a:gd name="T38" fmla="*/ 1805 w 3165"/>
                <a:gd name="T39" fmla="*/ 795 h 1324"/>
                <a:gd name="T40" fmla="*/ 1884 w 3165"/>
                <a:gd name="T41" fmla="*/ 742 h 1324"/>
                <a:gd name="T42" fmla="*/ 1904 w 3165"/>
                <a:gd name="T43" fmla="*/ 717 h 1324"/>
                <a:gd name="T44" fmla="*/ 1967 w 3165"/>
                <a:gd name="T45" fmla="*/ 668 h 1324"/>
                <a:gd name="T46" fmla="*/ 1997 w 3165"/>
                <a:gd name="T47" fmla="*/ 656 h 1324"/>
                <a:gd name="T48" fmla="*/ 2033 w 3165"/>
                <a:gd name="T49" fmla="*/ 636 h 1324"/>
                <a:gd name="T50" fmla="*/ 2068 w 3165"/>
                <a:gd name="T51" fmla="*/ 615 h 1324"/>
                <a:gd name="T52" fmla="*/ 2131 w 3165"/>
                <a:gd name="T53" fmla="*/ 585 h 1324"/>
                <a:gd name="T54" fmla="*/ 2250 w 3165"/>
                <a:gd name="T55" fmla="*/ 570 h 1324"/>
                <a:gd name="T56" fmla="*/ 2281 w 3165"/>
                <a:gd name="T57" fmla="*/ 567 h 1324"/>
                <a:gd name="T58" fmla="*/ 2316 w 3165"/>
                <a:gd name="T59" fmla="*/ 567 h 1324"/>
                <a:gd name="T60" fmla="*/ 2372 w 3165"/>
                <a:gd name="T61" fmla="*/ 555 h 1324"/>
                <a:gd name="T62" fmla="*/ 2425 w 3165"/>
                <a:gd name="T63" fmla="*/ 524 h 1324"/>
                <a:gd name="T64" fmla="*/ 2458 w 3165"/>
                <a:gd name="T65" fmla="*/ 491 h 1324"/>
                <a:gd name="T66" fmla="*/ 2495 w 3165"/>
                <a:gd name="T67" fmla="*/ 443 h 1324"/>
                <a:gd name="T68" fmla="*/ 2554 w 3165"/>
                <a:gd name="T69" fmla="*/ 425 h 1324"/>
                <a:gd name="T70" fmla="*/ 2607 w 3165"/>
                <a:gd name="T71" fmla="*/ 410 h 1324"/>
                <a:gd name="T72" fmla="*/ 2655 w 3165"/>
                <a:gd name="T73" fmla="*/ 415 h 1324"/>
                <a:gd name="T74" fmla="*/ 2720 w 3165"/>
                <a:gd name="T75" fmla="*/ 398 h 1324"/>
                <a:gd name="T76" fmla="*/ 2746 w 3165"/>
                <a:gd name="T77" fmla="*/ 367 h 1324"/>
                <a:gd name="T78" fmla="*/ 2806 w 3165"/>
                <a:gd name="T79" fmla="*/ 319 h 1324"/>
                <a:gd name="T80" fmla="*/ 2844 w 3165"/>
                <a:gd name="T81" fmla="*/ 299 h 1324"/>
                <a:gd name="T82" fmla="*/ 2867 w 3165"/>
                <a:gd name="T83" fmla="*/ 306 h 1324"/>
                <a:gd name="T84" fmla="*/ 2900 w 3165"/>
                <a:gd name="T85" fmla="*/ 301 h 1324"/>
                <a:gd name="T86" fmla="*/ 2925 w 3165"/>
                <a:gd name="T87" fmla="*/ 299 h 1324"/>
                <a:gd name="T88" fmla="*/ 2938 w 3165"/>
                <a:gd name="T89" fmla="*/ 294 h 1324"/>
                <a:gd name="T90" fmla="*/ 2961 w 3165"/>
                <a:gd name="T91" fmla="*/ 296 h 1324"/>
                <a:gd name="T92" fmla="*/ 2976 w 3165"/>
                <a:gd name="T93" fmla="*/ 261 h 1324"/>
                <a:gd name="T94" fmla="*/ 2961 w 3165"/>
                <a:gd name="T95" fmla="*/ 233 h 1324"/>
                <a:gd name="T96" fmla="*/ 3006 w 3165"/>
                <a:gd name="T97" fmla="*/ 190 h 1324"/>
                <a:gd name="T98" fmla="*/ 3054 w 3165"/>
                <a:gd name="T99" fmla="*/ 155 h 1324"/>
                <a:gd name="T100" fmla="*/ 3077 w 3165"/>
                <a:gd name="T101" fmla="*/ 132 h 1324"/>
                <a:gd name="T102" fmla="*/ 3092 w 3165"/>
                <a:gd name="T103" fmla="*/ 101 h 1324"/>
                <a:gd name="T104" fmla="*/ 3125 w 3165"/>
                <a:gd name="T105" fmla="*/ 63 h 1324"/>
                <a:gd name="T106" fmla="*/ 3155 w 3165"/>
                <a:gd name="T107" fmla="*/ 33 h 1324"/>
                <a:gd name="T108" fmla="*/ 3165 w 3165"/>
                <a:gd name="T109" fmla="*/ 3 h 13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65"/>
                <a:gd name="T166" fmla="*/ 0 h 1324"/>
                <a:gd name="T167" fmla="*/ 3165 w 3165"/>
                <a:gd name="T168" fmla="*/ 1324 h 13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65" h="1324">
                  <a:moveTo>
                    <a:pt x="0" y="1322"/>
                  </a:moveTo>
                  <a:lnTo>
                    <a:pt x="33" y="1309"/>
                  </a:lnTo>
                  <a:lnTo>
                    <a:pt x="68" y="1324"/>
                  </a:lnTo>
                  <a:lnTo>
                    <a:pt x="89" y="1286"/>
                  </a:lnTo>
                  <a:lnTo>
                    <a:pt x="126" y="1271"/>
                  </a:lnTo>
                  <a:lnTo>
                    <a:pt x="129" y="1271"/>
                  </a:lnTo>
                  <a:lnTo>
                    <a:pt x="134" y="1271"/>
                  </a:lnTo>
                  <a:lnTo>
                    <a:pt x="137" y="1268"/>
                  </a:lnTo>
                  <a:lnTo>
                    <a:pt x="139" y="1268"/>
                  </a:lnTo>
                  <a:lnTo>
                    <a:pt x="144" y="1268"/>
                  </a:lnTo>
                  <a:lnTo>
                    <a:pt x="147" y="1266"/>
                  </a:lnTo>
                  <a:lnTo>
                    <a:pt x="152" y="1263"/>
                  </a:lnTo>
                  <a:lnTo>
                    <a:pt x="154" y="1261"/>
                  </a:lnTo>
                  <a:lnTo>
                    <a:pt x="159" y="1258"/>
                  </a:lnTo>
                  <a:lnTo>
                    <a:pt x="164" y="1256"/>
                  </a:lnTo>
                  <a:lnTo>
                    <a:pt x="167" y="1253"/>
                  </a:lnTo>
                  <a:lnTo>
                    <a:pt x="172" y="1248"/>
                  </a:lnTo>
                  <a:lnTo>
                    <a:pt x="177" y="1246"/>
                  </a:lnTo>
                  <a:lnTo>
                    <a:pt x="182" y="1241"/>
                  </a:lnTo>
                  <a:lnTo>
                    <a:pt x="187" y="1238"/>
                  </a:lnTo>
                  <a:lnTo>
                    <a:pt x="190" y="1235"/>
                  </a:lnTo>
                  <a:lnTo>
                    <a:pt x="291" y="1180"/>
                  </a:lnTo>
                  <a:lnTo>
                    <a:pt x="359" y="1129"/>
                  </a:lnTo>
                  <a:lnTo>
                    <a:pt x="367" y="1127"/>
                  </a:lnTo>
                  <a:lnTo>
                    <a:pt x="372" y="1122"/>
                  </a:lnTo>
                  <a:lnTo>
                    <a:pt x="379" y="1119"/>
                  </a:lnTo>
                  <a:lnTo>
                    <a:pt x="389" y="1114"/>
                  </a:lnTo>
                  <a:lnTo>
                    <a:pt x="397" y="1111"/>
                  </a:lnTo>
                  <a:lnTo>
                    <a:pt x="407" y="1109"/>
                  </a:lnTo>
                  <a:lnTo>
                    <a:pt x="417" y="1106"/>
                  </a:lnTo>
                  <a:lnTo>
                    <a:pt x="427" y="1104"/>
                  </a:lnTo>
                  <a:lnTo>
                    <a:pt x="710" y="1056"/>
                  </a:lnTo>
                  <a:lnTo>
                    <a:pt x="721" y="1053"/>
                  </a:lnTo>
                  <a:lnTo>
                    <a:pt x="731" y="1053"/>
                  </a:lnTo>
                  <a:lnTo>
                    <a:pt x="738" y="1051"/>
                  </a:lnTo>
                  <a:lnTo>
                    <a:pt x="748" y="1051"/>
                  </a:lnTo>
                  <a:lnTo>
                    <a:pt x="756" y="1048"/>
                  </a:lnTo>
                  <a:lnTo>
                    <a:pt x="766" y="1046"/>
                  </a:lnTo>
                  <a:lnTo>
                    <a:pt x="776" y="1043"/>
                  </a:lnTo>
                  <a:lnTo>
                    <a:pt x="789" y="1038"/>
                  </a:lnTo>
                  <a:lnTo>
                    <a:pt x="809" y="1033"/>
                  </a:lnTo>
                  <a:lnTo>
                    <a:pt x="832" y="1030"/>
                  </a:lnTo>
                  <a:lnTo>
                    <a:pt x="852" y="1030"/>
                  </a:lnTo>
                  <a:lnTo>
                    <a:pt x="875" y="1028"/>
                  </a:lnTo>
                  <a:lnTo>
                    <a:pt x="895" y="1030"/>
                  </a:lnTo>
                  <a:lnTo>
                    <a:pt x="913" y="1030"/>
                  </a:lnTo>
                  <a:lnTo>
                    <a:pt x="928" y="1033"/>
                  </a:lnTo>
                  <a:lnTo>
                    <a:pt x="938" y="1035"/>
                  </a:lnTo>
                  <a:lnTo>
                    <a:pt x="951" y="1038"/>
                  </a:lnTo>
                  <a:lnTo>
                    <a:pt x="963" y="1041"/>
                  </a:lnTo>
                  <a:lnTo>
                    <a:pt x="971" y="1041"/>
                  </a:lnTo>
                  <a:lnTo>
                    <a:pt x="981" y="1041"/>
                  </a:lnTo>
                  <a:lnTo>
                    <a:pt x="989" y="1038"/>
                  </a:lnTo>
                  <a:lnTo>
                    <a:pt x="996" y="1035"/>
                  </a:lnTo>
                  <a:lnTo>
                    <a:pt x="1009" y="1030"/>
                  </a:lnTo>
                  <a:lnTo>
                    <a:pt x="1021" y="1023"/>
                  </a:lnTo>
                  <a:lnTo>
                    <a:pt x="1234" y="939"/>
                  </a:lnTo>
                  <a:lnTo>
                    <a:pt x="1241" y="937"/>
                  </a:lnTo>
                  <a:lnTo>
                    <a:pt x="1249" y="932"/>
                  </a:lnTo>
                  <a:lnTo>
                    <a:pt x="1257" y="924"/>
                  </a:lnTo>
                  <a:lnTo>
                    <a:pt x="1262" y="919"/>
                  </a:lnTo>
                  <a:lnTo>
                    <a:pt x="1269" y="914"/>
                  </a:lnTo>
                  <a:lnTo>
                    <a:pt x="1277" y="906"/>
                  </a:lnTo>
                  <a:lnTo>
                    <a:pt x="1284" y="899"/>
                  </a:lnTo>
                  <a:lnTo>
                    <a:pt x="1289" y="894"/>
                  </a:lnTo>
                  <a:lnTo>
                    <a:pt x="1292" y="896"/>
                  </a:lnTo>
                  <a:lnTo>
                    <a:pt x="1297" y="894"/>
                  </a:lnTo>
                  <a:lnTo>
                    <a:pt x="1302" y="891"/>
                  </a:lnTo>
                  <a:lnTo>
                    <a:pt x="1305" y="889"/>
                  </a:lnTo>
                  <a:lnTo>
                    <a:pt x="1307" y="884"/>
                  </a:lnTo>
                  <a:lnTo>
                    <a:pt x="1312" y="881"/>
                  </a:lnTo>
                  <a:lnTo>
                    <a:pt x="1315" y="876"/>
                  </a:lnTo>
                  <a:lnTo>
                    <a:pt x="1317" y="873"/>
                  </a:lnTo>
                  <a:lnTo>
                    <a:pt x="1320" y="868"/>
                  </a:lnTo>
                  <a:lnTo>
                    <a:pt x="1325" y="861"/>
                  </a:lnTo>
                  <a:lnTo>
                    <a:pt x="1330" y="853"/>
                  </a:lnTo>
                  <a:lnTo>
                    <a:pt x="1337" y="848"/>
                  </a:lnTo>
                  <a:lnTo>
                    <a:pt x="1345" y="843"/>
                  </a:lnTo>
                  <a:lnTo>
                    <a:pt x="1355" y="838"/>
                  </a:lnTo>
                  <a:lnTo>
                    <a:pt x="1365" y="836"/>
                  </a:lnTo>
                  <a:lnTo>
                    <a:pt x="1375" y="833"/>
                  </a:lnTo>
                  <a:lnTo>
                    <a:pt x="1388" y="833"/>
                  </a:lnTo>
                  <a:lnTo>
                    <a:pt x="1398" y="830"/>
                  </a:lnTo>
                  <a:lnTo>
                    <a:pt x="1403" y="830"/>
                  </a:lnTo>
                  <a:lnTo>
                    <a:pt x="1406" y="830"/>
                  </a:lnTo>
                  <a:lnTo>
                    <a:pt x="1408" y="830"/>
                  </a:lnTo>
                  <a:lnTo>
                    <a:pt x="1416" y="828"/>
                  </a:lnTo>
                  <a:lnTo>
                    <a:pt x="1418" y="828"/>
                  </a:lnTo>
                  <a:lnTo>
                    <a:pt x="1421" y="828"/>
                  </a:lnTo>
                  <a:lnTo>
                    <a:pt x="1423" y="828"/>
                  </a:lnTo>
                  <a:lnTo>
                    <a:pt x="1426" y="825"/>
                  </a:lnTo>
                  <a:lnTo>
                    <a:pt x="1429" y="825"/>
                  </a:lnTo>
                  <a:lnTo>
                    <a:pt x="1431" y="823"/>
                  </a:lnTo>
                  <a:lnTo>
                    <a:pt x="1434" y="820"/>
                  </a:lnTo>
                  <a:lnTo>
                    <a:pt x="1439" y="818"/>
                  </a:lnTo>
                  <a:lnTo>
                    <a:pt x="1446" y="815"/>
                  </a:lnTo>
                  <a:lnTo>
                    <a:pt x="1454" y="815"/>
                  </a:lnTo>
                  <a:lnTo>
                    <a:pt x="1461" y="815"/>
                  </a:lnTo>
                  <a:lnTo>
                    <a:pt x="1469" y="815"/>
                  </a:lnTo>
                  <a:lnTo>
                    <a:pt x="1477" y="818"/>
                  </a:lnTo>
                  <a:lnTo>
                    <a:pt x="1484" y="820"/>
                  </a:lnTo>
                  <a:lnTo>
                    <a:pt x="1489" y="820"/>
                  </a:lnTo>
                  <a:lnTo>
                    <a:pt x="1494" y="823"/>
                  </a:lnTo>
                  <a:lnTo>
                    <a:pt x="1502" y="825"/>
                  </a:lnTo>
                  <a:lnTo>
                    <a:pt x="1509" y="828"/>
                  </a:lnTo>
                  <a:lnTo>
                    <a:pt x="1517" y="830"/>
                  </a:lnTo>
                  <a:lnTo>
                    <a:pt x="1525" y="833"/>
                  </a:lnTo>
                  <a:lnTo>
                    <a:pt x="1532" y="833"/>
                  </a:lnTo>
                  <a:lnTo>
                    <a:pt x="1542" y="833"/>
                  </a:lnTo>
                  <a:lnTo>
                    <a:pt x="1552" y="830"/>
                  </a:lnTo>
                  <a:lnTo>
                    <a:pt x="1563" y="825"/>
                  </a:lnTo>
                  <a:lnTo>
                    <a:pt x="1573" y="820"/>
                  </a:lnTo>
                  <a:lnTo>
                    <a:pt x="1580" y="815"/>
                  </a:lnTo>
                  <a:lnTo>
                    <a:pt x="1588" y="810"/>
                  </a:lnTo>
                  <a:lnTo>
                    <a:pt x="1595" y="808"/>
                  </a:lnTo>
                  <a:lnTo>
                    <a:pt x="1603" y="805"/>
                  </a:lnTo>
                  <a:lnTo>
                    <a:pt x="1613" y="805"/>
                  </a:lnTo>
                  <a:lnTo>
                    <a:pt x="1623" y="805"/>
                  </a:lnTo>
                  <a:lnTo>
                    <a:pt x="1633" y="810"/>
                  </a:lnTo>
                  <a:lnTo>
                    <a:pt x="1638" y="813"/>
                  </a:lnTo>
                  <a:lnTo>
                    <a:pt x="1641" y="813"/>
                  </a:lnTo>
                  <a:lnTo>
                    <a:pt x="1646" y="815"/>
                  </a:lnTo>
                  <a:lnTo>
                    <a:pt x="1651" y="818"/>
                  </a:lnTo>
                  <a:lnTo>
                    <a:pt x="1656" y="818"/>
                  </a:lnTo>
                  <a:lnTo>
                    <a:pt x="1661" y="820"/>
                  </a:lnTo>
                  <a:lnTo>
                    <a:pt x="1669" y="820"/>
                  </a:lnTo>
                  <a:lnTo>
                    <a:pt x="1676" y="820"/>
                  </a:lnTo>
                  <a:lnTo>
                    <a:pt x="1694" y="825"/>
                  </a:lnTo>
                  <a:lnTo>
                    <a:pt x="1707" y="828"/>
                  </a:lnTo>
                  <a:lnTo>
                    <a:pt x="1719" y="828"/>
                  </a:lnTo>
                  <a:lnTo>
                    <a:pt x="1729" y="830"/>
                  </a:lnTo>
                  <a:lnTo>
                    <a:pt x="1740" y="828"/>
                  </a:lnTo>
                  <a:lnTo>
                    <a:pt x="1750" y="825"/>
                  </a:lnTo>
                  <a:lnTo>
                    <a:pt x="1762" y="820"/>
                  </a:lnTo>
                  <a:lnTo>
                    <a:pt x="1775" y="813"/>
                  </a:lnTo>
                  <a:lnTo>
                    <a:pt x="1793" y="805"/>
                  </a:lnTo>
                  <a:lnTo>
                    <a:pt x="1805" y="795"/>
                  </a:lnTo>
                  <a:lnTo>
                    <a:pt x="1815" y="785"/>
                  </a:lnTo>
                  <a:lnTo>
                    <a:pt x="1828" y="777"/>
                  </a:lnTo>
                  <a:lnTo>
                    <a:pt x="1838" y="770"/>
                  </a:lnTo>
                  <a:lnTo>
                    <a:pt x="1851" y="762"/>
                  </a:lnTo>
                  <a:lnTo>
                    <a:pt x="1863" y="755"/>
                  </a:lnTo>
                  <a:lnTo>
                    <a:pt x="1879" y="747"/>
                  </a:lnTo>
                  <a:lnTo>
                    <a:pt x="1884" y="742"/>
                  </a:lnTo>
                  <a:lnTo>
                    <a:pt x="1889" y="739"/>
                  </a:lnTo>
                  <a:lnTo>
                    <a:pt x="1891" y="734"/>
                  </a:lnTo>
                  <a:lnTo>
                    <a:pt x="1894" y="732"/>
                  </a:lnTo>
                  <a:lnTo>
                    <a:pt x="1896" y="727"/>
                  </a:lnTo>
                  <a:lnTo>
                    <a:pt x="1899" y="724"/>
                  </a:lnTo>
                  <a:lnTo>
                    <a:pt x="1901" y="719"/>
                  </a:lnTo>
                  <a:lnTo>
                    <a:pt x="1904" y="717"/>
                  </a:lnTo>
                  <a:lnTo>
                    <a:pt x="1914" y="706"/>
                  </a:lnTo>
                  <a:lnTo>
                    <a:pt x="1924" y="699"/>
                  </a:lnTo>
                  <a:lnTo>
                    <a:pt x="1934" y="691"/>
                  </a:lnTo>
                  <a:lnTo>
                    <a:pt x="1942" y="684"/>
                  </a:lnTo>
                  <a:lnTo>
                    <a:pt x="1952" y="676"/>
                  </a:lnTo>
                  <a:lnTo>
                    <a:pt x="1959" y="671"/>
                  </a:lnTo>
                  <a:lnTo>
                    <a:pt x="1967" y="668"/>
                  </a:lnTo>
                  <a:lnTo>
                    <a:pt x="1972" y="666"/>
                  </a:lnTo>
                  <a:lnTo>
                    <a:pt x="1972" y="663"/>
                  </a:lnTo>
                  <a:lnTo>
                    <a:pt x="1975" y="663"/>
                  </a:lnTo>
                  <a:lnTo>
                    <a:pt x="1980" y="663"/>
                  </a:lnTo>
                  <a:lnTo>
                    <a:pt x="1985" y="661"/>
                  </a:lnTo>
                  <a:lnTo>
                    <a:pt x="1990" y="658"/>
                  </a:lnTo>
                  <a:lnTo>
                    <a:pt x="1997" y="656"/>
                  </a:lnTo>
                  <a:lnTo>
                    <a:pt x="2008" y="651"/>
                  </a:lnTo>
                  <a:lnTo>
                    <a:pt x="2018" y="646"/>
                  </a:lnTo>
                  <a:lnTo>
                    <a:pt x="2020" y="646"/>
                  </a:lnTo>
                  <a:lnTo>
                    <a:pt x="2023" y="643"/>
                  </a:lnTo>
                  <a:lnTo>
                    <a:pt x="2025" y="641"/>
                  </a:lnTo>
                  <a:lnTo>
                    <a:pt x="2030" y="638"/>
                  </a:lnTo>
                  <a:lnTo>
                    <a:pt x="2033" y="636"/>
                  </a:lnTo>
                  <a:lnTo>
                    <a:pt x="2035" y="633"/>
                  </a:lnTo>
                  <a:lnTo>
                    <a:pt x="2038" y="630"/>
                  </a:lnTo>
                  <a:lnTo>
                    <a:pt x="2040" y="630"/>
                  </a:lnTo>
                  <a:lnTo>
                    <a:pt x="2048" y="625"/>
                  </a:lnTo>
                  <a:lnTo>
                    <a:pt x="2056" y="623"/>
                  </a:lnTo>
                  <a:lnTo>
                    <a:pt x="2063" y="618"/>
                  </a:lnTo>
                  <a:lnTo>
                    <a:pt x="2068" y="615"/>
                  </a:lnTo>
                  <a:lnTo>
                    <a:pt x="2076" y="610"/>
                  </a:lnTo>
                  <a:lnTo>
                    <a:pt x="2081" y="608"/>
                  </a:lnTo>
                  <a:lnTo>
                    <a:pt x="2088" y="603"/>
                  </a:lnTo>
                  <a:lnTo>
                    <a:pt x="2093" y="600"/>
                  </a:lnTo>
                  <a:lnTo>
                    <a:pt x="2104" y="595"/>
                  </a:lnTo>
                  <a:lnTo>
                    <a:pt x="2116" y="590"/>
                  </a:lnTo>
                  <a:lnTo>
                    <a:pt x="2131" y="585"/>
                  </a:lnTo>
                  <a:lnTo>
                    <a:pt x="2149" y="580"/>
                  </a:lnTo>
                  <a:lnTo>
                    <a:pt x="2169" y="575"/>
                  </a:lnTo>
                  <a:lnTo>
                    <a:pt x="2190" y="572"/>
                  </a:lnTo>
                  <a:lnTo>
                    <a:pt x="2215" y="570"/>
                  </a:lnTo>
                  <a:lnTo>
                    <a:pt x="2243" y="567"/>
                  </a:lnTo>
                  <a:lnTo>
                    <a:pt x="2245" y="567"/>
                  </a:lnTo>
                  <a:lnTo>
                    <a:pt x="2250" y="570"/>
                  </a:lnTo>
                  <a:lnTo>
                    <a:pt x="2253" y="570"/>
                  </a:lnTo>
                  <a:lnTo>
                    <a:pt x="2258" y="570"/>
                  </a:lnTo>
                  <a:lnTo>
                    <a:pt x="2263" y="570"/>
                  </a:lnTo>
                  <a:lnTo>
                    <a:pt x="2265" y="570"/>
                  </a:lnTo>
                  <a:lnTo>
                    <a:pt x="2270" y="570"/>
                  </a:lnTo>
                  <a:lnTo>
                    <a:pt x="2276" y="567"/>
                  </a:lnTo>
                  <a:lnTo>
                    <a:pt x="2281" y="567"/>
                  </a:lnTo>
                  <a:lnTo>
                    <a:pt x="2286" y="567"/>
                  </a:lnTo>
                  <a:lnTo>
                    <a:pt x="2291" y="567"/>
                  </a:lnTo>
                  <a:lnTo>
                    <a:pt x="2296" y="565"/>
                  </a:lnTo>
                  <a:lnTo>
                    <a:pt x="2301" y="567"/>
                  </a:lnTo>
                  <a:lnTo>
                    <a:pt x="2306" y="567"/>
                  </a:lnTo>
                  <a:lnTo>
                    <a:pt x="2311" y="567"/>
                  </a:lnTo>
                  <a:lnTo>
                    <a:pt x="2316" y="567"/>
                  </a:lnTo>
                  <a:lnTo>
                    <a:pt x="2326" y="567"/>
                  </a:lnTo>
                  <a:lnTo>
                    <a:pt x="2336" y="567"/>
                  </a:lnTo>
                  <a:lnTo>
                    <a:pt x="2344" y="565"/>
                  </a:lnTo>
                  <a:lnTo>
                    <a:pt x="2351" y="562"/>
                  </a:lnTo>
                  <a:lnTo>
                    <a:pt x="2356" y="560"/>
                  </a:lnTo>
                  <a:lnTo>
                    <a:pt x="2364" y="557"/>
                  </a:lnTo>
                  <a:lnTo>
                    <a:pt x="2372" y="555"/>
                  </a:lnTo>
                  <a:lnTo>
                    <a:pt x="2379" y="549"/>
                  </a:lnTo>
                  <a:lnTo>
                    <a:pt x="2387" y="547"/>
                  </a:lnTo>
                  <a:lnTo>
                    <a:pt x="2394" y="542"/>
                  </a:lnTo>
                  <a:lnTo>
                    <a:pt x="2404" y="539"/>
                  </a:lnTo>
                  <a:lnTo>
                    <a:pt x="2412" y="534"/>
                  </a:lnTo>
                  <a:lnTo>
                    <a:pt x="2420" y="529"/>
                  </a:lnTo>
                  <a:lnTo>
                    <a:pt x="2425" y="524"/>
                  </a:lnTo>
                  <a:lnTo>
                    <a:pt x="2432" y="519"/>
                  </a:lnTo>
                  <a:lnTo>
                    <a:pt x="2440" y="511"/>
                  </a:lnTo>
                  <a:lnTo>
                    <a:pt x="2442" y="509"/>
                  </a:lnTo>
                  <a:lnTo>
                    <a:pt x="2447" y="504"/>
                  </a:lnTo>
                  <a:lnTo>
                    <a:pt x="2450" y="501"/>
                  </a:lnTo>
                  <a:lnTo>
                    <a:pt x="2455" y="496"/>
                  </a:lnTo>
                  <a:lnTo>
                    <a:pt x="2458" y="491"/>
                  </a:lnTo>
                  <a:lnTo>
                    <a:pt x="2460" y="489"/>
                  </a:lnTo>
                  <a:lnTo>
                    <a:pt x="2463" y="484"/>
                  </a:lnTo>
                  <a:lnTo>
                    <a:pt x="2465" y="476"/>
                  </a:lnTo>
                  <a:lnTo>
                    <a:pt x="2470" y="468"/>
                  </a:lnTo>
                  <a:lnTo>
                    <a:pt x="2478" y="458"/>
                  </a:lnTo>
                  <a:lnTo>
                    <a:pt x="2485" y="451"/>
                  </a:lnTo>
                  <a:lnTo>
                    <a:pt x="2495" y="443"/>
                  </a:lnTo>
                  <a:lnTo>
                    <a:pt x="2503" y="438"/>
                  </a:lnTo>
                  <a:lnTo>
                    <a:pt x="2513" y="433"/>
                  </a:lnTo>
                  <a:lnTo>
                    <a:pt x="2521" y="430"/>
                  </a:lnTo>
                  <a:lnTo>
                    <a:pt x="2528" y="430"/>
                  </a:lnTo>
                  <a:lnTo>
                    <a:pt x="2536" y="430"/>
                  </a:lnTo>
                  <a:lnTo>
                    <a:pt x="2544" y="428"/>
                  </a:lnTo>
                  <a:lnTo>
                    <a:pt x="2554" y="425"/>
                  </a:lnTo>
                  <a:lnTo>
                    <a:pt x="2561" y="423"/>
                  </a:lnTo>
                  <a:lnTo>
                    <a:pt x="2571" y="420"/>
                  </a:lnTo>
                  <a:lnTo>
                    <a:pt x="2579" y="415"/>
                  </a:lnTo>
                  <a:lnTo>
                    <a:pt x="2586" y="413"/>
                  </a:lnTo>
                  <a:lnTo>
                    <a:pt x="2594" y="413"/>
                  </a:lnTo>
                  <a:lnTo>
                    <a:pt x="2599" y="410"/>
                  </a:lnTo>
                  <a:lnTo>
                    <a:pt x="2607" y="410"/>
                  </a:lnTo>
                  <a:lnTo>
                    <a:pt x="2612" y="410"/>
                  </a:lnTo>
                  <a:lnTo>
                    <a:pt x="2619" y="410"/>
                  </a:lnTo>
                  <a:lnTo>
                    <a:pt x="2624" y="410"/>
                  </a:lnTo>
                  <a:lnTo>
                    <a:pt x="2632" y="410"/>
                  </a:lnTo>
                  <a:lnTo>
                    <a:pt x="2637" y="413"/>
                  </a:lnTo>
                  <a:lnTo>
                    <a:pt x="2645" y="413"/>
                  </a:lnTo>
                  <a:lnTo>
                    <a:pt x="2655" y="415"/>
                  </a:lnTo>
                  <a:lnTo>
                    <a:pt x="2665" y="418"/>
                  </a:lnTo>
                  <a:lnTo>
                    <a:pt x="2672" y="418"/>
                  </a:lnTo>
                  <a:lnTo>
                    <a:pt x="2683" y="418"/>
                  </a:lnTo>
                  <a:lnTo>
                    <a:pt x="2690" y="418"/>
                  </a:lnTo>
                  <a:lnTo>
                    <a:pt x="2700" y="413"/>
                  </a:lnTo>
                  <a:lnTo>
                    <a:pt x="2710" y="408"/>
                  </a:lnTo>
                  <a:lnTo>
                    <a:pt x="2720" y="398"/>
                  </a:lnTo>
                  <a:lnTo>
                    <a:pt x="2723" y="393"/>
                  </a:lnTo>
                  <a:lnTo>
                    <a:pt x="2728" y="390"/>
                  </a:lnTo>
                  <a:lnTo>
                    <a:pt x="2731" y="385"/>
                  </a:lnTo>
                  <a:lnTo>
                    <a:pt x="2736" y="382"/>
                  </a:lnTo>
                  <a:lnTo>
                    <a:pt x="2738" y="377"/>
                  </a:lnTo>
                  <a:lnTo>
                    <a:pt x="2741" y="372"/>
                  </a:lnTo>
                  <a:lnTo>
                    <a:pt x="2746" y="367"/>
                  </a:lnTo>
                  <a:lnTo>
                    <a:pt x="2748" y="365"/>
                  </a:lnTo>
                  <a:lnTo>
                    <a:pt x="2756" y="355"/>
                  </a:lnTo>
                  <a:lnTo>
                    <a:pt x="2766" y="347"/>
                  </a:lnTo>
                  <a:lnTo>
                    <a:pt x="2776" y="339"/>
                  </a:lnTo>
                  <a:lnTo>
                    <a:pt x="2786" y="332"/>
                  </a:lnTo>
                  <a:lnTo>
                    <a:pt x="2796" y="324"/>
                  </a:lnTo>
                  <a:lnTo>
                    <a:pt x="2806" y="319"/>
                  </a:lnTo>
                  <a:lnTo>
                    <a:pt x="2817" y="314"/>
                  </a:lnTo>
                  <a:lnTo>
                    <a:pt x="2827" y="306"/>
                  </a:lnTo>
                  <a:lnTo>
                    <a:pt x="2832" y="301"/>
                  </a:lnTo>
                  <a:lnTo>
                    <a:pt x="2837" y="299"/>
                  </a:lnTo>
                  <a:lnTo>
                    <a:pt x="2839" y="299"/>
                  </a:lnTo>
                  <a:lnTo>
                    <a:pt x="2842" y="296"/>
                  </a:lnTo>
                  <a:lnTo>
                    <a:pt x="2844" y="299"/>
                  </a:lnTo>
                  <a:lnTo>
                    <a:pt x="2847" y="301"/>
                  </a:lnTo>
                  <a:lnTo>
                    <a:pt x="2852" y="304"/>
                  </a:lnTo>
                  <a:lnTo>
                    <a:pt x="2857" y="309"/>
                  </a:lnTo>
                  <a:lnTo>
                    <a:pt x="2860" y="309"/>
                  </a:lnTo>
                  <a:lnTo>
                    <a:pt x="2862" y="309"/>
                  </a:lnTo>
                  <a:lnTo>
                    <a:pt x="2865" y="309"/>
                  </a:lnTo>
                  <a:lnTo>
                    <a:pt x="2867" y="306"/>
                  </a:lnTo>
                  <a:lnTo>
                    <a:pt x="2870" y="304"/>
                  </a:lnTo>
                  <a:lnTo>
                    <a:pt x="2875" y="301"/>
                  </a:lnTo>
                  <a:lnTo>
                    <a:pt x="2877" y="299"/>
                  </a:lnTo>
                  <a:lnTo>
                    <a:pt x="2882" y="299"/>
                  </a:lnTo>
                  <a:lnTo>
                    <a:pt x="2887" y="299"/>
                  </a:lnTo>
                  <a:lnTo>
                    <a:pt x="2892" y="299"/>
                  </a:lnTo>
                  <a:lnTo>
                    <a:pt x="2900" y="301"/>
                  </a:lnTo>
                  <a:lnTo>
                    <a:pt x="2908" y="301"/>
                  </a:lnTo>
                  <a:lnTo>
                    <a:pt x="2913" y="304"/>
                  </a:lnTo>
                  <a:lnTo>
                    <a:pt x="2918" y="304"/>
                  </a:lnTo>
                  <a:lnTo>
                    <a:pt x="2923" y="304"/>
                  </a:lnTo>
                  <a:lnTo>
                    <a:pt x="2923" y="301"/>
                  </a:lnTo>
                  <a:lnTo>
                    <a:pt x="2925" y="299"/>
                  </a:lnTo>
                  <a:lnTo>
                    <a:pt x="2925" y="296"/>
                  </a:lnTo>
                  <a:lnTo>
                    <a:pt x="2928" y="294"/>
                  </a:lnTo>
                  <a:lnTo>
                    <a:pt x="2930" y="291"/>
                  </a:lnTo>
                  <a:lnTo>
                    <a:pt x="2933" y="291"/>
                  </a:lnTo>
                  <a:lnTo>
                    <a:pt x="2935" y="291"/>
                  </a:lnTo>
                  <a:lnTo>
                    <a:pt x="2938" y="294"/>
                  </a:lnTo>
                  <a:lnTo>
                    <a:pt x="2940" y="294"/>
                  </a:lnTo>
                  <a:lnTo>
                    <a:pt x="2943" y="294"/>
                  </a:lnTo>
                  <a:lnTo>
                    <a:pt x="2948" y="294"/>
                  </a:lnTo>
                  <a:lnTo>
                    <a:pt x="2951" y="296"/>
                  </a:lnTo>
                  <a:lnTo>
                    <a:pt x="2956" y="296"/>
                  </a:lnTo>
                  <a:lnTo>
                    <a:pt x="2958" y="296"/>
                  </a:lnTo>
                  <a:lnTo>
                    <a:pt x="2961" y="296"/>
                  </a:lnTo>
                  <a:lnTo>
                    <a:pt x="2961" y="294"/>
                  </a:lnTo>
                  <a:lnTo>
                    <a:pt x="2963" y="291"/>
                  </a:lnTo>
                  <a:lnTo>
                    <a:pt x="2966" y="286"/>
                  </a:lnTo>
                  <a:lnTo>
                    <a:pt x="2968" y="279"/>
                  </a:lnTo>
                  <a:lnTo>
                    <a:pt x="2971" y="274"/>
                  </a:lnTo>
                  <a:lnTo>
                    <a:pt x="2973" y="266"/>
                  </a:lnTo>
                  <a:lnTo>
                    <a:pt x="2976" y="261"/>
                  </a:lnTo>
                  <a:lnTo>
                    <a:pt x="2976" y="258"/>
                  </a:lnTo>
                  <a:lnTo>
                    <a:pt x="2976" y="256"/>
                  </a:lnTo>
                  <a:lnTo>
                    <a:pt x="2973" y="251"/>
                  </a:lnTo>
                  <a:lnTo>
                    <a:pt x="2971" y="246"/>
                  </a:lnTo>
                  <a:lnTo>
                    <a:pt x="2968" y="241"/>
                  </a:lnTo>
                  <a:lnTo>
                    <a:pt x="2963" y="236"/>
                  </a:lnTo>
                  <a:lnTo>
                    <a:pt x="2961" y="233"/>
                  </a:lnTo>
                  <a:lnTo>
                    <a:pt x="2958" y="228"/>
                  </a:lnTo>
                  <a:lnTo>
                    <a:pt x="2966" y="220"/>
                  </a:lnTo>
                  <a:lnTo>
                    <a:pt x="2976" y="213"/>
                  </a:lnTo>
                  <a:lnTo>
                    <a:pt x="2986" y="205"/>
                  </a:lnTo>
                  <a:lnTo>
                    <a:pt x="2996" y="198"/>
                  </a:lnTo>
                  <a:lnTo>
                    <a:pt x="3006" y="190"/>
                  </a:lnTo>
                  <a:lnTo>
                    <a:pt x="3016" y="182"/>
                  </a:lnTo>
                  <a:lnTo>
                    <a:pt x="3029" y="172"/>
                  </a:lnTo>
                  <a:lnTo>
                    <a:pt x="3042" y="165"/>
                  </a:lnTo>
                  <a:lnTo>
                    <a:pt x="3044" y="162"/>
                  </a:lnTo>
                  <a:lnTo>
                    <a:pt x="3047" y="160"/>
                  </a:lnTo>
                  <a:lnTo>
                    <a:pt x="3052" y="157"/>
                  </a:lnTo>
                  <a:lnTo>
                    <a:pt x="3054" y="155"/>
                  </a:lnTo>
                  <a:lnTo>
                    <a:pt x="3057" y="152"/>
                  </a:lnTo>
                  <a:lnTo>
                    <a:pt x="3059" y="150"/>
                  </a:lnTo>
                  <a:lnTo>
                    <a:pt x="3062" y="147"/>
                  </a:lnTo>
                  <a:lnTo>
                    <a:pt x="3067" y="144"/>
                  </a:lnTo>
                  <a:lnTo>
                    <a:pt x="3069" y="139"/>
                  </a:lnTo>
                  <a:lnTo>
                    <a:pt x="3074" y="137"/>
                  </a:lnTo>
                  <a:lnTo>
                    <a:pt x="3077" y="132"/>
                  </a:lnTo>
                  <a:lnTo>
                    <a:pt x="3080" y="127"/>
                  </a:lnTo>
                  <a:lnTo>
                    <a:pt x="3082" y="122"/>
                  </a:lnTo>
                  <a:lnTo>
                    <a:pt x="3085" y="117"/>
                  </a:lnTo>
                  <a:lnTo>
                    <a:pt x="3087" y="112"/>
                  </a:lnTo>
                  <a:lnTo>
                    <a:pt x="3092" y="106"/>
                  </a:lnTo>
                  <a:lnTo>
                    <a:pt x="3092" y="104"/>
                  </a:lnTo>
                  <a:lnTo>
                    <a:pt x="3092" y="101"/>
                  </a:lnTo>
                  <a:lnTo>
                    <a:pt x="3092" y="96"/>
                  </a:lnTo>
                  <a:lnTo>
                    <a:pt x="3092" y="94"/>
                  </a:lnTo>
                  <a:lnTo>
                    <a:pt x="3095" y="89"/>
                  </a:lnTo>
                  <a:lnTo>
                    <a:pt x="3100" y="84"/>
                  </a:lnTo>
                  <a:lnTo>
                    <a:pt x="3107" y="76"/>
                  </a:lnTo>
                  <a:lnTo>
                    <a:pt x="3117" y="66"/>
                  </a:lnTo>
                  <a:lnTo>
                    <a:pt x="3125" y="63"/>
                  </a:lnTo>
                  <a:lnTo>
                    <a:pt x="3130" y="58"/>
                  </a:lnTo>
                  <a:lnTo>
                    <a:pt x="3135" y="53"/>
                  </a:lnTo>
                  <a:lnTo>
                    <a:pt x="3138" y="51"/>
                  </a:lnTo>
                  <a:lnTo>
                    <a:pt x="3143" y="46"/>
                  </a:lnTo>
                  <a:lnTo>
                    <a:pt x="3148" y="41"/>
                  </a:lnTo>
                  <a:lnTo>
                    <a:pt x="3150" y="38"/>
                  </a:lnTo>
                  <a:lnTo>
                    <a:pt x="3155" y="33"/>
                  </a:lnTo>
                  <a:lnTo>
                    <a:pt x="3158" y="28"/>
                  </a:lnTo>
                  <a:lnTo>
                    <a:pt x="3160" y="23"/>
                  </a:lnTo>
                  <a:lnTo>
                    <a:pt x="3163" y="18"/>
                  </a:lnTo>
                  <a:lnTo>
                    <a:pt x="3165" y="13"/>
                  </a:lnTo>
                  <a:lnTo>
                    <a:pt x="3165" y="8"/>
                  </a:lnTo>
                  <a:lnTo>
                    <a:pt x="3165" y="5"/>
                  </a:lnTo>
                  <a:lnTo>
                    <a:pt x="3165" y="3"/>
                  </a:lnTo>
                  <a:lnTo>
                    <a:pt x="3165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4" name="Line 1110"/>
            <p:cNvSpPr>
              <a:spLocks noChangeAspect="1" noChangeShapeType="1"/>
            </p:cNvSpPr>
            <p:nvPr/>
          </p:nvSpPr>
          <p:spPr bwMode="auto">
            <a:xfrm>
              <a:off x="2450" y="1895"/>
              <a:ext cx="129" cy="177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5" name="Freeform 1111"/>
            <p:cNvSpPr>
              <a:spLocks noChangeAspect="1"/>
            </p:cNvSpPr>
            <p:nvPr/>
          </p:nvSpPr>
          <p:spPr bwMode="auto">
            <a:xfrm>
              <a:off x="3355" y="1788"/>
              <a:ext cx="45" cy="145"/>
            </a:xfrm>
            <a:custGeom>
              <a:avLst/>
              <a:gdLst>
                <a:gd name="T0" fmla="*/ 0 w 45"/>
                <a:gd name="T1" fmla="*/ 0 h 145"/>
                <a:gd name="T2" fmla="*/ 0 w 45"/>
                <a:gd name="T3" fmla="*/ 18 h 145"/>
                <a:gd name="T4" fmla="*/ 45 w 45"/>
                <a:gd name="T5" fmla="*/ 145 h 145"/>
                <a:gd name="T6" fmla="*/ 0 60000 65536"/>
                <a:gd name="T7" fmla="*/ 0 60000 65536"/>
                <a:gd name="T8" fmla="*/ 0 60000 65536"/>
                <a:gd name="T9" fmla="*/ 0 w 45"/>
                <a:gd name="T10" fmla="*/ 0 h 145"/>
                <a:gd name="T11" fmla="*/ 45 w 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45">
                  <a:moveTo>
                    <a:pt x="0" y="0"/>
                  </a:moveTo>
                  <a:lnTo>
                    <a:pt x="0" y="18"/>
                  </a:lnTo>
                  <a:lnTo>
                    <a:pt x="45" y="14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6" name="Freeform 1112"/>
            <p:cNvSpPr>
              <a:spLocks noChangeAspect="1"/>
            </p:cNvSpPr>
            <p:nvPr/>
          </p:nvSpPr>
          <p:spPr bwMode="auto">
            <a:xfrm>
              <a:off x="3191" y="1796"/>
              <a:ext cx="43" cy="30"/>
            </a:xfrm>
            <a:custGeom>
              <a:avLst/>
              <a:gdLst>
                <a:gd name="T0" fmla="*/ 43 w 43"/>
                <a:gd name="T1" fmla="*/ 0 h 30"/>
                <a:gd name="T2" fmla="*/ 35 w 43"/>
                <a:gd name="T3" fmla="*/ 2 h 30"/>
                <a:gd name="T4" fmla="*/ 27 w 43"/>
                <a:gd name="T5" fmla="*/ 5 h 30"/>
                <a:gd name="T6" fmla="*/ 22 w 43"/>
                <a:gd name="T7" fmla="*/ 10 h 30"/>
                <a:gd name="T8" fmla="*/ 17 w 43"/>
                <a:gd name="T9" fmla="*/ 15 h 30"/>
                <a:gd name="T10" fmla="*/ 15 w 43"/>
                <a:gd name="T11" fmla="*/ 20 h 30"/>
                <a:gd name="T12" fmla="*/ 10 w 43"/>
                <a:gd name="T13" fmla="*/ 25 h 30"/>
                <a:gd name="T14" fmla="*/ 5 w 43"/>
                <a:gd name="T15" fmla="*/ 28 h 30"/>
                <a:gd name="T16" fmla="*/ 0 w 43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30"/>
                <a:gd name="T29" fmla="*/ 43 w 43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30">
                  <a:moveTo>
                    <a:pt x="43" y="0"/>
                  </a:moveTo>
                  <a:lnTo>
                    <a:pt x="35" y="2"/>
                  </a:lnTo>
                  <a:lnTo>
                    <a:pt x="27" y="5"/>
                  </a:lnTo>
                  <a:lnTo>
                    <a:pt x="22" y="10"/>
                  </a:lnTo>
                  <a:lnTo>
                    <a:pt x="17" y="15"/>
                  </a:lnTo>
                  <a:lnTo>
                    <a:pt x="15" y="20"/>
                  </a:lnTo>
                  <a:lnTo>
                    <a:pt x="10" y="25"/>
                  </a:lnTo>
                  <a:lnTo>
                    <a:pt x="5" y="28"/>
                  </a:lnTo>
                  <a:lnTo>
                    <a:pt x="0" y="3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7" name="Freeform 1113"/>
            <p:cNvSpPr>
              <a:spLocks noChangeAspect="1"/>
            </p:cNvSpPr>
            <p:nvPr/>
          </p:nvSpPr>
          <p:spPr bwMode="auto">
            <a:xfrm>
              <a:off x="2978" y="1421"/>
              <a:ext cx="139" cy="418"/>
            </a:xfrm>
            <a:custGeom>
              <a:avLst/>
              <a:gdLst>
                <a:gd name="T0" fmla="*/ 139 w 139"/>
                <a:gd name="T1" fmla="*/ 0 h 418"/>
                <a:gd name="T2" fmla="*/ 91 w 139"/>
                <a:gd name="T3" fmla="*/ 106 h 418"/>
                <a:gd name="T4" fmla="*/ 79 w 139"/>
                <a:gd name="T5" fmla="*/ 185 h 418"/>
                <a:gd name="T6" fmla="*/ 48 w 139"/>
                <a:gd name="T7" fmla="*/ 246 h 418"/>
                <a:gd name="T8" fmla="*/ 48 w 139"/>
                <a:gd name="T9" fmla="*/ 251 h 418"/>
                <a:gd name="T10" fmla="*/ 48 w 139"/>
                <a:gd name="T11" fmla="*/ 253 h 418"/>
                <a:gd name="T12" fmla="*/ 48 w 139"/>
                <a:gd name="T13" fmla="*/ 256 h 418"/>
                <a:gd name="T14" fmla="*/ 48 w 139"/>
                <a:gd name="T15" fmla="*/ 258 h 418"/>
                <a:gd name="T16" fmla="*/ 46 w 139"/>
                <a:gd name="T17" fmla="*/ 261 h 418"/>
                <a:gd name="T18" fmla="*/ 43 w 139"/>
                <a:gd name="T19" fmla="*/ 263 h 418"/>
                <a:gd name="T20" fmla="*/ 41 w 139"/>
                <a:gd name="T21" fmla="*/ 263 h 418"/>
                <a:gd name="T22" fmla="*/ 38 w 139"/>
                <a:gd name="T23" fmla="*/ 266 h 418"/>
                <a:gd name="T24" fmla="*/ 33 w 139"/>
                <a:gd name="T25" fmla="*/ 276 h 418"/>
                <a:gd name="T26" fmla="*/ 31 w 139"/>
                <a:gd name="T27" fmla="*/ 286 h 418"/>
                <a:gd name="T28" fmla="*/ 28 w 139"/>
                <a:gd name="T29" fmla="*/ 296 h 418"/>
                <a:gd name="T30" fmla="*/ 23 w 139"/>
                <a:gd name="T31" fmla="*/ 304 h 418"/>
                <a:gd name="T32" fmla="*/ 20 w 139"/>
                <a:gd name="T33" fmla="*/ 309 h 418"/>
                <a:gd name="T34" fmla="*/ 20 w 139"/>
                <a:gd name="T35" fmla="*/ 314 h 418"/>
                <a:gd name="T36" fmla="*/ 18 w 139"/>
                <a:gd name="T37" fmla="*/ 317 h 418"/>
                <a:gd name="T38" fmla="*/ 18 w 139"/>
                <a:gd name="T39" fmla="*/ 317 h 418"/>
                <a:gd name="T40" fmla="*/ 13 w 139"/>
                <a:gd name="T41" fmla="*/ 332 h 418"/>
                <a:gd name="T42" fmla="*/ 10 w 139"/>
                <a:gd name="T43" fmla="*/ 342 h 418"/>
                <a:gd name="T44" fmla="*/ 8 w 139"/>
                <a:gd name="T45" fmla="*/ 355 h 418"/>
                <a:gd name="T46" fmla="*/ 5 w 139"/>
                <a:gd name="T47" fmla="*/ 365 h 418"/>
                <a:gd name="T48" fmla="*/ 5 w 139"/>
                <a:gd name="T49" fmla="*/ 377 h 418"/>
                <a:gd name="T50" fmla="*/ 5 w 139"/>
                <a:gd name="T51" fmla="*/ 390 h 418"/>
                <a:gd name="T52" fmla="*/ 3 w 139"/>
                <a:gd name="T53" fmla="*/ 403 h 418"/>
                <a:gd name="T54" fmla="*/ 0 w 139"/>
                <a:gd name="T55" fmla="*/ 418 h 4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418"/>
                <a:gd name="T86" fmla="*/ 139 w 139"/>
                <a:gd name="T87" fmla="*/ 418 h 4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418">
                  <a:moveTo>
                    <a:pt x="139" y="0"/>
                  </a:moveTo>
                  <a:lnTo>
                    <a:pt x="91" y="106"/>
                  </a:lnTo>
                  <a:lnTo>
                    <a:pt x="79" y="185"/>
                  </a:lnTo>
                  <a:lnTo>
                    <a:pt x="48" y="246"/>
                  </a:lnTo>
                  <a:lnTo>
                    <a:pt x="48" y="251"/>
                  </a:lnTo>
                  <a:lnTo>
                    <a:pt x="48" y="253"/>
                  </a:lnTo>
                  <a:lnTo>
                    <a:pt x="48" y="256"/>
                  </a:lnTo>
                  <a:lnTo>
                    <a:pt x="48" y="258"/>
                  </a:lnTo>
                  <a:lnTo>
                    <a:pt x="46" y="261"/>
                  </a:lnTo>
                  <a:lnTo>
                    <a:pt x="43" y="263"/>
                  </a:lnTo>
                  <a:lnTo>
                    <a:pt x="41" y="263"/>
                  </a:lnTo>
                  <a:lnTo>
                    <a:pt x="38" y="266"/>
                  </a:lnTo>
                  <a:lnTo>
                    <a:pt x="33" y="276"/>
                  </a:lnTo>
                  <a:lnTo>
                    <a:pt x="31" y="286"/>
                  </a:lnTo>
                  <a:lnTo>
                    <a:pt x="28" y="296"/>
                  </a:lnTo>
                  <a:lnTo>
                    <a:pt x="23" y="304"/>
                  </a:lnTo>
                  <a:lnTo>
                    <a:pt x="20" y="309"/>
                  </a:lnTo>
                  <a:lnTo>
                    <a:pt x="20" y="314"/>
                  </a:lnTo>
                  <a:lnTo>
                    <a:pt x="18" y="317"/>
                  </a:lnTo>
                  <a:lnTo>
                    <a:pt x="13" y="332"/>
                  </a:lnTo>
                  <a:lnTo>
                    <a:pt x="10" y="342"/>
                  </a:lnTo>
                  <a:lnTo>
                    <a:pt x="8" y="355"/>
                  </a:lnTo>
                  <a:lnTo>
                    <a:pt x="5" y="365"/>
                  </a:lnTo>
                  <a:lnTo>
                    <a:pt x="5" y="377"/>
                  </a:lnTo>
                  <a:lnTo>
                    <a:pt x="5" y="390"/>
                  </a:lnTo>
                  <a:lnTo>
                    <a:pt x="3" y="403"/>
                  </a:lnTo>
                  <a:lnTo>
                    <a:pt x="0" y="41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8" name="Line 1114"/>
            <p:cNvSpPr>
              <a:spLocks noChangeAspect="1" noChangeShapeType="1"/>
            </p:cNvSpPr>
            <p:nvPr/>
          </p:nvSpPr>
          <p:spPr bwMode="auto">
            <a:xfrm flipV="1">
              <a:off x="2773" y="1396"/>
              <a:ext cx="13" cy="516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09" name="Freeform 1115"/>
            <p:cNvSpPr>
              <a:spLocks noChangeAspect="1"/>
            </p:cNvSpPr>
            <p:nvPr/>
          </p:nvSpPr>
          <p:spPr bwMode="auto">
            <a:xfrm>
              <a:off x="2346" y="1695"/>
              <a:ext cx="73" cy="124"/>
            </a:xfrm>
            <a:custGeom>
              <a:avLst/>
              <a:gdLst>
                <a:gd name="T0" fmla="*/ 73 w 73"/>
                <a:gd name="T1" fmla="*/ 124 h 124"/>
                <a:gd name="T2" fmla="*/ 63 w 73"/>
                <a:gd name="T3" fmla="*/ 106 h 124"/>
                <a:gd name="T4" fmla="*/ 56 w 73"/>
                <a:gd name="T5" fmla="*/ 91 h 124"/>
                <a:gd name="T6" fmla="*/ 46 w 73"/>
                <a:gd name="T7" fmla="*/ 76 h 124"/>
                <a:gd name="T8" fmla="*/ 36 w 73"/>
                <a:gd name="T9" fmla="*/ 60 h 124"/>
                <a:gd name="T10" fmla="*/ 28 w 73"/>
                <a:gd name="T11" fmla="*/ 45 h 124"/>
                <a:gd name="T12" fmla="*/ 18 w 73"/>
                <a:gd name="T13" fmla="*/ 30 h 124"/>
                <a:gd name="T14" fmla="*/ 8 w 73"/>
                <a:gd name="T15" fmla="*/ 15 h 124"/>
                <a:gd name="T16" fmla="*/ 0 w 73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124"/>
                <a:gd name="T29" fmla="*/ 73 w 73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124">
                  <a:moveTo>
                    <a:pt x="73" y="124"/>
                  </a:moveTo>
                  <a:lnTo>
                    <a:pt x="63" y="106"/>
                  </a:lnTo>
                  <a:lnTo>
                    <a:pt x="56" y="91"/>
                  </a:lnTo>
                  <a:lnTo>
                    <a:pt x="46" y="76"/>
                  </a:lnTo>
                  <a:lnTo>
                    <a:pt x="36" y="60"/>
                  </a:lnTo>
                  <a:lnTo>
                    <a:pt x="28" y="45"/>
                  </a:lnTo>
                  <a:lnTo>
                    <a:pt x="18" y="30"/>
                  </a:lnTo>
                  <a:lnTo>
                    <a:pt x="8" y="1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0" name="Freeform 1116"/>
            <p:cNvSpPr>
              <a:spLocks noChangeAspect="1"/>
            </p:cNvSpPr>
            <p:nvPr/>
          </p:nvSpPr>
          <p:spPr bwMode="auto">
            <a:xfrm>
              <a:off x="1805" y="1573"/>
              <a:ext cx="177" cy="590"/>
            </a:xfrm>
            <a:custGeom>
              <a:avLst/>
              <a:gdLst>
                <a:gd name="T0" fmla="*/ 3 w 177"/>
                <a:gd name="T1" fmla="*/ 590 h 590"/>
                <a:gd name="T2" fmla="*/ 0 w 177"/>
                <a:gd name="T3" fmla="*/ 562 h 590"/>
                <a:gd name="T4" fmla="*/ 15 w 177"/>
                <a:gd name="T5" fmla="*/ 542 h 590"/>
                <a:gd name="T6" fmla="*/ 8 w 177"/>
                <a:gd name="T7" fmla="*/ 463 h 590"/>
                <a:gd name="T8" fmla="*/ 147 w 177"/>
                <a:gd name="T9" fmla="*/ 238 h 590"/>
                <a:gd name="T10" fmla="*/ 154 w 177"/>
                <a:gd name="T11" fmla="*/ 233 h 590"/>
                <a:gd name="T12" fmla="*/ 157 w 177"/>
                <a:gd name="T13" fmla="*/ 225 h 590"/>
                <a:gd name="T14" fmla="*/ 162 w 177"/>
                <a:gd name="T15" fmla="*/ 215 h 590"/>
                <a:gd name="T16" fmla="*/ 164 w 177"/>
                <a:gd name="T17" fmla="*/ 208 h 590"/>
                <a:gd name="T18" fmla="*/ 167 w 177"/>
                <a:gd name="T19" fmla="*/ 200 h 590"/>
                <a:gd name="T20" fmla="*/ 170 w 177"/>
                <a:gd name="T21" fmla="*/ 190 h 590"/>
                <a:gd name="T22" fmla="*/ 172 w 177"/>
                <a:gd name="T23" fmla="*/ 180 h 590"/>
                <a:gd name="T24" fmla="*/ 172 w 177"/>
                <a:gd name="T25" fmla="*/ 170 h 590"/>
                <a:gd name="T26" fmla="*/ 177 w 177"/>
                <a:gd name="T27" fmla="*/ 13 h 590"/>
                <a:gd name="T28" fmla="*/ 167 w 177"/>
                <a:gd name="T29" fmla="*/ 0 h 5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590"/>
                <a:gd name="T47" fmla="*/ 177 w 177"/>
                <a:gd name="T48" fmla="*/ 590 h 5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590">
                  <a:moveTo>
                    <a:pt x="3" y="590"/>
                  </a:moveTo>
                  <a:lnTo>
                    <a:pt x="0" y="562"/>
                  </a:lnTo>
                  <a:lnTo>
                    <a:pt x="15" y="542"/>
                  </a:lnTo>
                  <a:lnTo>
                    <a:pt x="8" y="463"/>
                  </a:lnTo>
                  <a:lnTo>
                    <a:pt x="147" y="238"/>
                  </a:lnTo>
                  <a:lnTo>
                    <a:pt x="154" y="233"/>
                  </a:lnTo>
                  <a:lnTo>
                    <a:pt x="157" y="225"/>
                  </a:lnTo>
                  <a:lnTo>
                    <a:pt x="162" y="215"/>
                  </a:lnTo>
                  <a:lnTo>
                    <a:pt x="164" y="208"/>
                  </a:lnTo>
                  <a:lnTo>
                    <a:pt x="167" y="200"/>
                  </a:lnTo>
                  <a:lnTo>
                    <a:pt x="170" y="190"/>
                  </a:lnTo>
                  <a:lnTo>
                    <a:pt x="172" y="180"/>
                  </a:lnTo>
                  <a:lnTo>
                    <a:pt x="172" y="170"/>
                  </a:lnTo>
                  <a:lnTo>
                    <a:pt x="177" y="13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1" name="Freeform 1117"/>
            <p:cNvSpPr>
              <a:spLocks noChangeAspect="1"/>
            </p:cNvSpPr>
            <p:nvPr/>
          </p:nvSpPr>
          <p:spPr bwMode="auto">
            <a:xfrm>
              <a:off x="1803" y="702"/>
              <a:ext cx="1780" cy="962"/>
            </a:xfrm>
            <a:custGeom>
              <a:avLst/>
              <a:gdLst>
                <a:gd name="T0" fmla="*/ 48 w 1780"/>
                <a:gd name="T1" fmla="*/ 755 h 962"/>
                <a:gd name="T2" fmla="*/ 88 w 1780"/>
                <a:gd name="T3" fmla="*/ 669 h 962"/>
                <a:gd name="T4" fmla="*/ 78 w 1780"/>
                <a:gd name="T5" fmla="*/ 608 h 962"/>
                <a:gd name="T6" fmla="*/ 80 w 1780"/>
                <a:gd name="T7" fmla="*/ 562 h 962"/>
                <a:gd name="T8" fmla="*/ 172 w 1780"/>
                <a:gd name="T9" fmla="*/ 448 h 962"/>
                <a:gd name="T10" fmla="*/ 225 w 1780"/>
                <a:gd name="T11" fmla="*/ 423 h 962"/>
                <a:gd name="T12" fmla="*/ 280 w 1780"/>
                <a:gd name="T13" fmla="*/ 357 h 962"/>
                <a:gd name="T14" fmla="*/ 313 w 1780"/>
                <a:gd name="T15" fmla="*/ 319 h 962"/>
                <a:gd name="T16" fmla="*/ 341 w 1780"/>
                <a:gd name="T17" fmla="*/ 289 h 962"/>
                <a:gd name="T18" fmla="*/ 369 w 1780"/>
                <a:gd name="T19" fmla="*/ 233 h 962"/>
                <a:gd name="T20" fmla="*/ 397 w 1780"/>
                <a:gd name="T21" fmla="*/ 213 h 962"/>
                <a:gd name="T22" fmla="*/ 445 w 1780"/>
                <a:gd name="T23" fmla="*/ 226 h 962"/>
                <a:gd name="T24" fmla="*/ 477 w 1780"/>
                <a:gd name="T25" fmla="*/ 223 h 962"/>
                <a:gd name="T26" fmla="*/ 525 w 1780"/>
                <a:gd name="T27" fmla="*/ 226 h 962"/>
                <a:gd name="T28" fmla="*/ 548 w 1780"/>
                <a:gd name="T29" fmla="*/ 233 h 962"/>
                <a:gd name="T30" fmla="*/ 571 w 1780"/>
                <a:gd name="T31" fmla="*/ 246 h 962"/>
                <a:gd name="T32" fmla="*/ 611 w 1780"/>
                <a:gd name="T33" fmla="*/ 233 h 962"/>
                <a:gd name="T34" fmla="*/ 652 w 1780"/>
                <a:gd name="T35" fmla="*/ 218 h 962"/>
                <a:gd name="T36" fmla="*/ 685 w 1780"/>
                <a:gd name="T37" fmla="*/ 208 h 962"/>
                <a:gd name="T38" fmla="*/ 710 w 1780"/>
                <a:gd name="T39" fmla="*/ 183 h 962"/>
                <a:gd name="T40" fmla="*/ 758 w 1780"/>
                <a:gd name="T41" fmla="*/ 170 h 962"/>
                <a:gd name="T42" fmla="*/ 814 w 1780"/>
                <a:gd name="T43" fmla="*/ 152 h 962"/>
                <a:gd name="T44" fmla="*/ 842 w 1780"/>
                <a:gd name="T45" fmla="*/ 145 h 962"/>
                <a:gd name="T46" fmla="*/ 857 w 1780"/>
                <a:gd name="T47" fmla="*/ 145 h 962"/>
                <a:gd name="T48" fmla="*/ 864 w 1780"/>
                <a:gd name="T49" fmla="*/ 152 h 962"/>
                <a:gd name="T50" fmla="*/ 862 w 1780"/>
                <a:gd name="T51" fmla="*/ 160 h 962"/>
                <a:gd name="T52" fmla="*/ 869 w 1780"/>
                <a:gd name="T53" fmla="*/ 172 h 962"/>
                <a:gd name="T54" fmla="*/ 882 w 1780"/>
                <a:gd name="T55" fmla="*/ 177 h 962"/>
                <a:gd name="T56" fmla="*/ 885 w 1780"/>
                <a:gd name="T57" fmla="*/ 172 h 962"/>
                <a:gd name="T58" fmla="*/ 892 w 1780"/>
                <a:gd name="T59" fmla="*/ 167 h 962"/>
                <a:gd name="T60" fmla="*/ 900 w 1780"/>
                <a:gd name="T61" fmla="*/ 140 h 962"/>
                <a:gd name="T62" fmla="*/ 905 w 1780"/>
                <a:gd name="T63" fmla="*/ 112 h 962"/>
                <a:gd name="T64" fmla="*/ 902 w 1780"/>
                <a:gd name="T65" fmla="*/ 94 h 962"/>
                <a:gd name="T66" fmla="*/ 920 w 1780"/>
                <a:gd name="T67" fmla="*/ 79 h 962"/>
                <a:gd name="T68" fmla="*/ 960 w 1780"/>
                <a:gd name="T69" fmla="*/ 61 h 962"/>
                <a:gd name="T70" fmla="*/ 996 w 1780"/>
                <a:gd name="T71" fmla="*/ 66 h 962"/>
                <a:gd name="T72" fmla="*/ 1013 w 1780"/>
                <a:gd name="T73" fmla="*/ 74 h 962"/>
                <a:gd name="T74" fmla="*/ 1031 w 1780"/>
                <a:gd name="T75" fmla="*/ 59 h 962"/>
                <a:gd name="T76" fmla="*/ 1049 w 1780"/>
                <a:gd name="T77" fmla="*/ 31 h 962"/>
                <a:gd name="T78" fmla="*/ 1122 w 1780"/>
                <a:gd name="T79" fmla="*/ 31 h 962"/>
                <a:gd name="T80" fmla="*/ 1233 w 1780"/>
                <a:gd name="T81" fmla="*/ 36 h 962"/>
                <a:gd name="T82" fmla="*/ 1297 w 1780"/>
                <a:gd name="T83" fmla="*/ 21 h 962"/>
                <a:gd name="T84" fmla="*/ 1309 w 1780"/>
                <a:gd name="T85" fmla="*/ 10 h 962"/>
                <a:gd name="T86" fmla="*/ 1317 w 1780"/>
                <a:gd name="T87" fmla="*/ 5 h 962"/>
                <a:gd name="T88" fmla="*/ 1332 w 1780"/>
                <a:gd name="T89" fmla="*/ 10 h 962"/>
                <a:gd name="T90" fmla="*/ 1357 w 1780"/>
                <a:gd name="T91" fmla="*/ 8 h 962"/>
                <a:gd name="T92" fmla="*/ 1367 w 1780"/>
                <a:gd name="T93" fmla="*/ 5 h 962"/>
                <a:gd name="T94" fmla="*/ 1393 w 1780"/>
                <a:gd name="T95" fmla="*/ 15 h 962"/>
                <a:gd name="T96" fmla="*/ 1423 w 1780"/>
                <a:gd name="T97" fmla="*/ 3 h 962"/>
                <a:gd name="T98" fmla="*/ 1458 w 1780"/>
                <a:gd name="T99" fmla="*/ 0 h 962"/>
                <a:gd name="T100" fmla="*/ 1484 w 1780"/>
                <a:gd name="T101" fmla="*/ 3 h 962"/>
                <a:gd name="T102" fmla="*/ 1529 w 1780"/>
                <a:gd name="T103" fmla="*/ 3 h 962"/>
                <a:gd name="T104" fmla="*/ 1555 w 1780"/>
                <a:gd name="T105" fmla="*/ 18 h 962"/>
                <a:gd name="T106" fmla="*/ 1552 w 1780"/>
                <a:gd name="T107" fmla="*/ 28 h 962"/>
                <a:gd name="T108" fmla="*/ 1552 w 1780"/>
                <a:gd name="T109" fmla="*/ 43 h 962"/>
                <a:gd name="T110" fmla="*/ 1552 w 1780"/>
                <a:gd name="T111" fmla="*/ 56 h 962"/>
                <a:gd name="T112" fmla="*/ 1552 w 1780"/>
                <a:gd name="T113" fmla="*/ 71 h 962"/>
                <a:gd name="T114" fmla="*/ 1549 w 1780"/>
                <a:gd name="T115" fmla="*/ 86 h 962"/>
                <a:gd name="T116" fmla="*/ 1560 w 1780"/>
                <a:gd name="T117" fmla="*/ 109 h 962"/>
                <a:gd name="T118" fmla="*/ 1590 w 1780"/>
                <a:gd name="T119" fmla="*/ 127 h 962"/>
                <a:gd name="T120" fmla="*/ 1620 w 1780"/>
                <a:gd name="T121" fmla="*/ 107 h 962"/>
                <a:gd name="T122" fmla="*/ 1628 w 1780"/>
                <a:gd name="T123" fmla="*/ 104 h 9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0"/>
                <a:gd name="T187" fmla="*/ 0 h 962"/>
                <a:gd name="T188" fmla="*/ 1780 w 1780"/>
                <a:gd name="T189" fmla="*/ 962 h 9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0" h="962">
                  <a:moveTo>
                    <a:pt x="0" y="962"/>
                  </a:moveTo>
                  <a:lnTo>
                    <a:pt x="0" y="950"/>
                  </a:lnTo>
                  <a:lnTo>
                    <a:pt x="30" y="800"/>
                  </a:lnTo>
                  <a:lnTo>
                    <a:pt x="35" y="785"/>
                  </a:lnTo>
                  <a:lnTo>
                    <a:pt x="43" y="770"/>
                  </a:lnTo>
                  <a:lnTo>
                    <a:pt x="48" y="755"/>
                  </a:lnTo>
                  <a:lnTo>
                    <a:pt x="55" y="739"/>
                  </a:lnTo>
                  <a:lnTo>
                    <a:pt x="63" y="724"/>
                  </a:lnTo>
                  <a:lnTo>
                    <a:pt x="70" y="709"/>
                  </a:lnTo>
                  <a:lnTo>
                    <a:pt x="78" y="694"/>
                  </a:lnTo>
                  <a:lnTo>
                    <a:pt x="86" y="679"/>
                  </a:lnTo>
                  <a:lnTo>
                    <a:pt x="88" y="669"/>
                  </a:lnTo>
                  <a:lnTo>
                    <a:pt x="88" y="658"/>
                  </a:lnTo>
                  <a:lnTo>
                    <a:pt x="88" y="646"/>
                  </a:lnTo>
                  <a:lnTo>
                    <a:pt x="86" y="636"/>
                  </a:lnTo>
                  <a:lnTo>
                    <a:pt x="83" y="623"/>
                  </a:lnTo>
                  <a:lnTo>
                    <a:pt x="80" y="615"/>
                  </a:lnTo>
                  <a:lnTo>
                    <a:pt x="78" y="608"/>
                  </a:lnTo>
                  <a:lnTo>
                    <a:pt x="75" y="603"/>
                  </a:lnTo>
                  <a:lnTo>
                    <a:pt x="73" y="595"/>
                  </a:lnTo>
                  <a:lnTo>
                    <a:pt x="73" y="588"/>
                  </a:lnTo>
                  <a:lnTo>
                    <a:pt x="75" y="580"/>
                  </a:lnTo>
                  <a:lnTo>
                    <a:pt x="75" y="572"/>
                  </a:lnTo>
                  <a:lnTo>
                    <a:pt x="80" y="562"/>
                  </a:lnTo>
                  <a:lnTo>
                    <a:pt x="83" y="555"/>
                  </a:lnTo>
                  <a:lnTo>
                    <a:pt x="86" y="547"/>
                  </a:lnTo>
                  <a:lnTo>
                    <a:pt x="91" y="542"/>
                  </a:lnTo>
                  <a:lnTo>
                    <a:pt x="159" y="458"/>
                  </a:lnTo>
                  <a:lnTo>
                    <a:pt x="166" y="453"/>
                  </a:lnTo>
                  <a:lnTo>
                    <a:pt x="172" y="448"/>
                  </a:lnTo>
                  <a:lnTo>
                    <a:pt x="179" y="443"/>
                  </a:lnTo>
                  <a:lnTo>
                    <a:pt x="187" y="438"/>
                  </a:lnTo>
                  <a:lnTo>
                    <a:pt x="197" y="436"/>
                  </a:lnTo>
                  <a:lnTo>
                    <a:pt x="204" y="431"/>
                  </a:lnTo>
                  <a:lnTo>
                    <a:pt x="214" y="426"/>
                  </a:lnTo>
                  <a:lnTo>
                    <a:pt x="225" y="423"/>
                  </a:lnTo>
                  <a:lnTo>
                    <a:pt x="235" y="415"/>
                  </a:lnTo>
                  <a:lnTo>
                    <a:pt x="245" y="405"/>
                  </a:lnTo>
                  <a:lnTo>
                    <a:pt x="255" y="395"/>
                  </a:lnTo>
                  <a:lnTo>
                    <a:pt x="265" y="383"/>
                  </a:lnTo>
                  <a:lnTo>
                    <a:pt x="273" y="370"/>
                  </a:lnTo>
                  <a:lnTo>
                    <a:pt x="280" y="357"/>
                  </a:lnTo>
                  <a:lnTo>
                    <a:pt x="288" y="345"/>
                  </a:lnTo>
                  <a:lnTo>
                    <a:pt x="295" y="334"/>
                  </a:lnTo>
                  <a:lnTo>
                    <a:pt x="298" y="332"/>
                  </a:lnTo>
                  <a:lnTo>
                    <a:pt x="303" y="327"/>
                  </a:lnTo>
                  <a:lnTo>
                    <a:pt x="308" y="324"/>
                  </a:lnTo>
                  <a:lnTo>
                    <a:pt x="313" y="319"/>
                  </a:lnTo>
                  <a:lnTo>
                    <a:pt x="321" y="314"/>
                  </a:lnTo>
                  <a:lnTo>
                    <a:pt x="326" y="309"/>
                  </a:lnTo>
                  <a:lnTo>
                    <a:pt x="333" y="304"/>
                  </a:lnTo>
                  <a:lnTo>
                    <a:pt x="341" y="299"/>
                  </a:lnTo>
                  <a:lnTo>
                    <a:pt x="338" y="296"/>
                  </a:lnTo>
                  <a:lnTo>
                    <a:pt x="341" y="289"/>
                  </a:lnTo>
                  <a:lnTo>
                    <a:pt x="346" y="281"/>
                  </a:lnTo>
                  <a:lnTo>
                    <a:pt x="351" y="271"/>
                  </a:lnTo>
                  <a:lnTo>
                    <a:pt x="356" y="261"/>
                  </a:lnTo>
                  <a:lnTo>
                    <a:pt x="361" y="248"/>
                  </a:lnTo>
                  <a:lnTo>
                    <a:pt x="366" y="241"/>
                  </a:lnTo>
                  <a:lnTo>
                    <a:pt x="369" y="233"/>
                  </a:lnTo>
                  <a:lnTo>
                    <a:pt x="374" y="228"/>
                  </a:lnTo>
                  <a:lnTo>
                    <a:pt x="376" y="223"/>
                  </a:lnTo>
                  <a:lnTo>
                    <a:pt x="379" y="221"/>
                  </a:lnTo>
                  <a:lnTo>
                    <a:pt x="384" y="218"/>
                  </a:lnTo>
                  <a:lnTo>
                    <a:pt x="391" y="215"/>
                  </a:lnTo>
                  <a:lnTo>
                    <a:pt x="397" y="213"/>
                  </a:lnTo>
                  <a:lnTo>
                    <a:pt x="407" y="213"/>
                  </a:lnTo>
                  <a:lnTo>
                    <a:pt x="417" y="215"/>
                  </a:lnTo>
                  <a:lnTo>
                    <a:pt x="427" y="221"/>
                  </a:lnTo>
                  <a:lnTo>
                    <a:pt x="434" y="223"/>
                  </a:lnTo>
                  <a:lnTo>
                    <a:pt x="440" y="226"/>
                  </a:lnTo>
                  <a:lnTo>
                    <a:pt x="445" y="226"/>
                  </a:lnTo>
                  <a:lnTo>
                    <a:pt x="452" y="226"/>
                  </a:lnTo>
                  <a:lnTo>
                    <a:pt x="457" y="226"/>
                  </a:lnTo>
                  <a:lnTo>
                    <a:pt x="462" y="226"/>
                  </a:lnTo>
                  <a:lnTo>
                    <a:pt x="465" y="226"/>
                  </a:lnTo>
                  <a:lnTo>
                    <a:pt x="470" y="223"/>
                  </a:lnTo>
                  <a:lnTo>
                    <a:pt x="477" y="223"/>
                  </a:lnTo>
                  <a:lnTo>
                    <a:pt x="485" y="221"/>
                  </a:lnTo>
                  <a:lnTo>
                    <a:pt x="493" y="221"/>
                  </a:lnTo>
                  <a:lnTo>
                    <a:pt x="500" y="221"/>
                  </a:lnTo>
                  <a:lnTo>
                    <a:pt x="508" y="223"/>
                  </a:lnTo>
                  <a:lnTo>
                    <a:pt x="518" y="223"/>
                  </a:lnTo>
                  <a:lnTo>
                    <a:pt x="525" y="226"/>
                  </a:lnTo>
                  <a:lnTo>
                    <a:pt x="533" y="228"/>
                  </a:lnTo>
                  <a:lnTo>
                    <a:pt x="536" y="231"/>
                  </a:lnTo>
                  <a:lnTo>
                    <a:pt x="538" y="231"/>
                  </a:lnTo>
                  <a:lnTo>
                    <a:pt x="541" y="231"/>
                  </a:lnTo>
                  <a:lnTo>
                    <a:pt x="546" y="233"/>
                  </a:lnTo>
                  <a:lnTo>
                    <a:pt x="548" y="233"/>
                  </a:lnTo>
                  <a:lnTo>
                    <a:pt x="551" y="236"/>
                  </a:lnTo>
                  <a:lnTo>
                    <a:pt x="553" y="236"/>
                  </a:lnTo>
                  <a:lnTo>
                    <a:pt x="561" y="241"/>
                  </a:lnTo>
                  <a:lnTo>
                    <a:pt x="566" y="246"/>
                  </a:lnTo>
                  <a:lnTo>
                    <a:pt x="571" y="246"/>
                  </a:lnTo>
                  <a:lnTo>
                    <a:pt x="579" y="248"/>
                  </a:lnTo>
                  <a:lnTo>
                    <a:pt x="584" y="246"/>
                  </a:lnTo>
                  <a:lnTo>
                    <a:pt x="591" y="243"/>
                  </a:lnTo>
                  <a:lnTo>
                    <a:pt x="599" y="241"/>
                  </a:lnTo>
                  <a:lnTo>
                    <a:pt x="606" y="236"/>
                  </a:lnTo>
                  <a:lnTo>
                    <a:pt x="611" y="233"/>
                  </a:lnTo>
                  <a:lnTo>
                    <a:pt x="619" y="231"/>
                  </a:lnTo>
                  <a:lnTo>
                    <a:pt x="624" y="226"/>
                  </a:lnTo>
                  <a:lnTo>
                    <a:pt x="632" y="223"/>
                  </a:lnTo>
                  <a:lnTo>
                    <a:pt x="639" y="221"/>
                  </a:lnTo>
                  <a:lnTo>
                    <a:pt x="647" y="218"/>
                  </a:lnTo>
                  <a:lnTo>
                    <a:pt x="652" y="218"/>
                  </a:lnTo>
                  <a:lnTo>
                    <a:pt x="657" y="218"/>
                  </a:lnTo>
                  <a:lnTo>
                    <a:pt x="665" y="218"/>
                  </a:lnTo>
                  <a:lnTo>
                    <a:pt x="672" y="215"/>
                  </a:lnTo>
                  <a:lnTo>
                    <a:pt x="677" y="213"/>
                  </a:lnTo>
                  <a:lnTo>
                    <a:pt x="680" y="210"/>
                  </a:lnTo>
                  <a:lnTo>
                    <a:pt x="685" y="208"/>
                  </a:lnTo>
                  <a:lnTo>
                    <a:pt x="687" y="205"/>
                  </a:lnTo>
                  <a:lnTo>
                    <a:pt x="692" y="200"/>
                  </a:lnTo>
                  <a:lnTo>
                    <a:pt x="695" y="198"/>
                  </a:lnTo>
                  <a:lnTo>
                    <a:pt x="697" y="190"/>
                  </a:lnTo>
                  <a:lnTo>
                    <a:pt x="702" y="188"/>
                  </a:lnTo>
                  <a:lnTo>
                    <a:pt x="710" y="183"/>
                  </a:lnTo>
                  <a:lnTo>
                    <a:pt x="718" y="180"/>
                  </a:lnTo>
                  <a:lnTo>
                    <a:pt x="725" y="177"/>
                  </a:lnTo>
                  <a:lnTo>
                    <a:pt x="733" y="175"/>
                  </a:lnTo>
                  <a:lnTo>
                    <a:pt x="743" y="172"/>
                  </a:lnTo>
                  <a:lnTo>
                    <a:pt x="751" y="172"/>
                  </a:lnTo>
                  <a:lnTo>
                    <a:pt x="758" y="170"/>
                  </a:lnTo>
                  <a:lnTo>
                    <a:pt x="768" y="167"/>
                  </a:lnTo>
                  <a:lnTo>
                    <a:pt x="778" y="165"/>
                  </a:lnTo>
                  <a:lnTo>
                    <a:pt x="786" y="160"/>
                  </a:lnTo>
                  <a:lnTo>
                    <a:pt x="796" y="157"/>
                  </a:lnTo>
                  <a:lnTo>
                    <a:pt x="806" y="155"/>
                  </a:lnTo>
                  <a:lnTo>
                    <a:pt x="814" y="152"/>
                  </a:lnTo>
                  <a:lnTo>
                    <a:pt x="821" y="150"/>
                  </a:lnTo>
                  <a:lnTo>
                    <a:pt x="824" y="150"/>
                  </a:lnTo>
                  <a:lnTo>
                    <a:pt x="829" y="147"/>
                  </a:lnTo>
                  <a:lnTo>
                    <a:pt x="834" y="147"/>
                  </a:lnTo>
                  <a:lnTo>
                    <a:pt x="836" y="147"/>
                  </a:lnTo>
                  <a:lnTo>
                    <a:pt x="842" y="145"/>
                  </a:lnTo>
                  <a:lnTo>
                    <a:pt x="844" y="145"/>
                  </a:lnTo>
                  <a:lnTo>
                    <a:pt x="849" y="145"/>
                  </a:lnTo>
                  <a:lnTo>
                    <a:pt x="852" y="142"/>
                  </a:lnTo>
                  <a:lnTo>
                    <a:pt x="854" y="145"/>
                  </a:lnTo>
                  <a:lnTo>
                    <a:pt x="857" y="145"/>
                  </a:lnTo>
                  <a:lnTo>
                    <a:pt x="859" y="145"/>
                  </a:lnTo>
                  <a:lnTo>
                    <a:pt x="859" y="147"/>
                  </a:lnTo>
                  <a:lnTo>
                    <a:pt x="862" y="147"/>
                  </a:lnTo>
                  <a:lnTo>
                    <a:pt x="862" y="150"/>
                  </a:lnTo>
                  <a:lnTo>
                    <a:pt x="864" y="152"/>
                  </a:lnTo>
                  <a:lnTo>
                    <a:pt x="864" y="155"/>
                  </a:lnTo>
                  <a:lnTo>
                    <a:pt x="864" y="157"/>
                  </a:lnTo>
                  <a:lnTo>
                    <a:pt x="862" y="160"/>
                  </a:lnTo>
                  <a:lnTo>
                    <a:pt x="864" y="162"/>
                  </a:lnTo>
                  <a:lnTo>
                    <a:pt x="864" y="165"/>
                  </a:lnTo>
                  <a:lnTo>
                    <a:pt x="867" y="167"/>
                  </a:lnTo>
                  <a:lnTo>
                    <a:pt x="867" y="170"/>
                  </a:lnTo>
                  <a:lnTo>
                    <a:pt x="869" y="172"/>
                  </a:lnTo>
                  <a:lnTo>
                    <a:pt x="874" y="175"/>
                  </a:lnTo>
                  <a:lnTo>
                    <a:pt x="877" y="177"/>
                  </a:lnTo>
                  <a:lnTo>
                    <a:pt x="882" y="180"/>
                  </a:lnTo>
                  <a:lnTo>
                    <a:pt x="882" y="177"/>
                  </a:lnTo>
                  <a:lnTo>
                    <a:pt x="882" y="175"/>
                  </a:lnTo>
                  <a:lnTo>
                    <a:pt x="885" y="172"/>
                  </a:lnTo>
                  <a:lnTo>
                    <a:pt x="887" y="170"/>
                  </a:lnTo>
                  <a:lnTo>
                    <a:pt x="890" y="167"/>
                  </a:lnTo>
                  <a:lnTo>
                    <a:pt x="892" y="167"/>
                  </a:lnTo>
                  <a:lnTo>
                    <a:pt x="892" y="165"/>
                  </a:lnTo>
                  <a:lnTo>
                    <a:pt x="895" y="160"/>
                  </a:lnTo>
                  <a:lnTo>
                    <a:pt x="895" y="157"/>
                  </a:lnTo>
                  <a:lnTo>
                    <a:pt x="897" y="152"/>
                  </a:lnTo>
                  <a:lnTo>
                    <a:pt x="900" y="147"/>
                  </a:lnTo>
                  <a:lnTo>
                    <a:pt x="900" y="140"/>
                  </a:lnTo>
                  <a:lnTo>
                    <a:pt x="902" y="134"/>
                  </a:lnTo>
                  <a:lnTo>
                    <a:pt x="902" y="127"/>
                  </a:lnTo>
                  <a:lnTo>
                    <a:pt x="905" y="122"/>
                  </a:lnTo>
                  <a:lnTo>
                    <a:pt x="905" y="119"/>
                  </a:lnTo>
                  <a:lnTo>
                    <a:pt x="905" y="114"/>
                  </a:lnTo>
                  <a:lnTo>
                    <a:pt x="905" y="112"/>
                  </a:lnTo>
                  <a:lnTo>
                    <a:pt x="902" y="107"/>
                  </a:lnTo>
                  <a:lnTo>
                    <a:pt x="902" y="104"/>
                  </a:lnTo>
                  <a:lnTo>
                    <a:pt x="900" y="102"/>
                  </a:lnTo>
                  <a:lnTo>
                    <a:pt x="900" y="96"/>
                  </a:lnTo>
                  <a:lnTo>
                    <a:pt x="902" y="94"/>
                  </a:lnTo>
                  <a:lnTo>
                    <a:pt x="905" y="91"/>
                  </a:lnTo>
                  <a:lnTo>
                    <a:pt x="910" y="89"/>
                  </a:lnTo>
                  <a:lnTo>
                    <a:pt x="912" y="89"/>
                  </a:lnTo>
                  <a:lnTo>
                    <a:pt x="915" y="86"/>
                  </a:lnTo>
                  <a:lnTo>
                    <a:pt x="917" y="84"/>
                  </a:lnTo>
                  <a:lnTo>
                    <a:pt x="920" y="79"/>
                  </a:lnTo>
                  <a:lnTo>
                    <a:pt x="925" y="76"/>
                  </a:lnTo>
                  <a:lnTo>
                    <a:pt x="930" y="71"/>
                  </a:lnTo>
                  <a:lnTo>
                    <a:pt x="938" y="69"/>
                  </a:lnTo>
                  <a:lnTo>
                    <a:pt x="943" y="66"/>
                  </a:lnTo>
                  <a:lnTo>
                    <a:pt x="953" y="64"/>
                  </a:lnTo>
                  <a:lnTo>
                    <a:pt x="960" y="61"/>
                  </a:lnTo>
                  <a:lnTo>
                    <a:pt x="968" y="61"/>
                  </a:lnTo>
                  <a:lnTo>
                    <a:pt x="978" y="61"/>
                  </a:lnTo>
                  <a:lnTo>
                    <a:pt x="988" y="64"/>
                  </a:lnTo>
                  <a:lnTo>
                    <a:pt x="991" y="64"/>
                  </a:lnTo>
                  <a:lnTo>
                    <a:pt x="993" y="64"/>
                  </a:lnTo>
                  <a:lnTo>
                    <a:pt x="996" y="66"/>
                  </a:lnTo>
                  <a:lnTo>
                    <a:pt x="1001" y="69"/>
                  </a:lnTo>
                  <a:lnTo>
                    <a:pt x="1003" y="71"/>
                  </a:lnTo>
                  <a:lnTo>
                    <a:pt x="1006" y="71"/>
                  </a:lnTo>
                  <a:lnTo>
                    <a:pt x="1008" y="74"/>
                  </a:lnTo>
                  <a:lnTo>
                    <a:pt x="1011" y="76"/>
                  </a:lnTo>
                  <a:lnTo>
                    <a:pt x="1013" y="74"/>
                  </a:lnTo>
                  <a:lnTo>
                    <a:pt x="1019" y="71"/>
                  </a:lnTo>
                  <a:lnTo>
                    <a:pt x="1021" y="69"/>
                  </a:lnTo>
                  <a:lnTo>
                    <a:pt x="1024" y="66"/>
                  </a:lnTo>
                  <a:lnTo>
                    <a:pt x="1026" y="64"/>
                  </a:lnTo>
                  <a:lnTo>
                    <a:pt x="1029" y="61"/>
                  </a:lnTo>
                  <a:lnTo>
                    <a:pt x="1031" y="59"/>
                  </a:lnTo>
                  <a:lnTo>
                    <a:pt x="1034" y="51"/>
                  </a:lnTo>
                  <a:lnTo>
                    <a:pt x="1034" y="46"/>
                  </a:lnTo>
                  <a:lnTo>
                    <a:pt x="1039" y="41"/>
                  </a:lnTo>
                  <a:lnTo>
                    <a:pt x="1044" y="36"/>
                  </a:lnTo>
                  <a:lnTo>
                    <a:pt x="1049" y="31"/>
                  </a:lnTo>
                  <a:lnTo>
                    <a:pt x="1059" y="28"/>
                  </a:lnTo>
                  <a:lnTo>
                    <a:pt x="1069" y="28"/>
                  </a:lnTo>
                  <a:lnTo>
                    <a:pt x="1082" y="28"/>
                  </a:lnTo>
                  <a:lnTo>
                    <a:pt x="1092" y="28"/>
                  </a:lnTo>
                  <a:lnTo>
                    <a:pt x="1107" y="28"/>
                  </a:lnTo>
                  <a:lnTo>
                    <a:pt x="1122" y="31"/>
                  </a:lnTo>
                  <a:lnTo>
                    <a:pt x="1142" y="33"/>
                  </a:lnTo>
                  <a:lnTo>
                    <a:pt x="1163" y="33"/>
                  </a:lnTo>
                  <a:lnTo>
                    <a:pt x="1183" y="36"/>
                  </a:lnTo>
                  <a:lnTo>
                    <a:pt x="1206" y="36"/>
                  </a:lnTo>
                  <a:lnTo>
                    <a:pt x="1226" y="36"/>
                  </a:lnTo>
                  <a:lnTo>
                    <a:pt x="1233" y="36"/>
                  </a:lnTo>
                  <a:lnTo>
                    <a:pt x="1241" y="33"/>
                  </a:lnTo>
                  <a:lnTo>
                    <a:pt x="1251" y="33"/>
                  </a:lnTo>
                  <a:lnTo>
                    <a:pt x="1264" y="31"/>
                  </a:lnTo>
                  <a:lnTo>
                    <a:pt x="1276" y="28"/>
                  </a:lnTo>
                  <a:lnTo>
                    <a:pt x="1287" y="23"/>
                  </a:lnTo>
                  <a:lnTo>
                    <a:pt x="1297" y="21"/>
                  </a:lnTo>
                  <a:lnTo>
                    <a:pt x="1307" y="15"/>
                  </a:lnTo>
                  <a:lnTo>
                    <a:pt x="1307" y="13"/>
                  </a:lnTo>
                  <a:lnTo>
                    <a:pt x="1309" y="10"/>
                  </a:lnTo>
                  <a:lnTo>
                    <a:pt x="1309" y="8"/>
                  </a:lnTo>
                  <a:lnTo>
                    <a:pt x="1312" y="5"/>
                  </a:lnTo>
                  <a:lnTo>
                    <a:pt x="1314" y="5"/>
                  </a:lnTo>
                  <a:lnTo>
                    <a:pt x="1317" y="5"/>
                  </a:lnTo>
                  <a:lnTo>
                    <a:pt x="1319" y="5"/>
                  </a:lnTo>
                  <a:lnTo>
                    <a:pt x="1322" y="8"/>
                  </a:lnTo>
                  <a:lnTo>
                    <a:pt x="1324" y="8"/>
                  </a:lnTo>
                  <a:lnTo>
                    <a:pt x="1327" y="8"/>
                  </a:lnTo>
                  <a:lnTo>
                    <a:pt x="1329" y="10"/>
                  </a:lnTo>
                  <a:lnTo>
                    <a:pt x="1332" y="10"/>
                  </a:lnTo>
                  <a:lnTo>
                    <a:pt x="1337" y="13"/>
                  </a:lnTo>
                  <a:lnTo>
                    <a:pt x="1342" y="13"/>
                  </a:lnTo>
                  <a:lnTo>
                    <a:pt x="1347" y="10"/>
                  </a:lnTo>
                  <a:lnTo>
                    <a:pt x="1350" y="10"/>
                  </a:lnTo>
                  <a:lnTo>
                    <a:pt x="1355" y="10"/>
                  </a:lnTo>
                  <a:lnTo>
                    <a:pt x="1357" y="8"/>
                  </a:lnTo>
                  <a:lnTo>
                    <a:pt x="1360" y="5"/>
                  </a:lnTo>
                  <a:lnTo>
                    <a:pt x="1362" y="5"/>
                  </a:lnTo>
                  <a:lnTo>
                    <a:pt x="1365" y="5"/>
                  </a:lnTo>
                  <a:lnTo>
                    <a:pt x="1367" y="5"/>
                  </a:lnTo>
                  <a:lnTo>
                    <a:pt x="1370" y="8"/>
                  </a:lnTo>
                  <a:lnTo>
                    <a:pt x="1372" y="8"/>
                  </a:lnTo>
                  <a:lnTo>
                    <a:pt x="1375" y="8"/>
                  </a:lnTo>
                  <a:lnTo>
                    <a:pt x="1380" y="13"/>
                  </a:lnTo>
                  <a:lnTo>
                    <a:pt x="1388" y="15"/>
                  </a:lnTo>
                  <a:lnTo>
                    <a:pt x="1393" y="15"/>
                  </a:lnTo>
                  <a:lnTo>
                    <a:pt x="1395" y="15"/>
                  </a:lnTo>
                  <a:lnTo>
                    <a:pt x="1400" y="13"/>
                  </a:lnTo>
                  <a:lnTo>
                    <a:pt x="1405" y="10"/>
                  </a:lnTo>
                  <a:lnTo>
                    <a:pt x="1413" y="8"/>
                  </a:lnTo>
                  <a:lnTo>
                    <a:pt x="1421" y="3"/>
                  </a:lnTo>
                  <a:lnTo>
                    <a:pt x="1423" y="3"/>
                  </a:lnTo>
                  <a:lnTo>
                    <a:pt x="1428" y="0"/>
                  </a:lnTo>
                  <a:lnTo>
                    <a:pt x="1433" y="0"/>
                  </a:lnTo>
                  <a:lnTo>
                    <a:pt x="1441" y="0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58" y="0"/>
                  </a:lnTo>
                  <a:lnTo>
                    <a:pt x="1461" y="0"/>
                  </a:lnTo>
                  <a:lnTo>
                    <a:pt x="1466" y="0"/>
                  </a:lnTo>
                  <a:lnTo>
                    <a:pt x="1471" y="0"/>
                  </a:lnTo>
                  <a:lnTo>
                    <a:pt x="1474" y="0"/>
                  </a:lnTo>
                  <a:lnTo>
                    <a:pt x="1479" y="0"/>
                  </a:lnTo>
                  <a:lnTo>
                    <a:pt x="1484" y="3"/>
                  </a:lnTo>
                  <a:lnTo>
                    <a:pt x="1489" y="3"/>
                  </a:lnTo>
                  <a:lnTo>
                    <a:pt x="1496" y="5"/>
                  </a:lnTo>
                  <a:lnTo>
                    <a:pt x="1504" y="5"/>
                  </a:lnTo>
                  <a:lnTo>
                    <a:pt x="1512" y="3"/>
                  </a:lnTo>
                  <a:lnTo>
                    <a:pt x="1522" y="3"/>
                  </a:lnTo>
                  <a:lnTo>
                    <a:pt x="1529" y="3"/>
                  </a:lnTo>
                  <a:lnTo>
                    <a:pt x="1539" y="5"/>
                  </a:lnTo>
                  <a:lnTo>
                    <a:pt x="1544" y="8"/>
                  </a:lnTo>
                  <a:lnTo>
                    <a:pt x="1552" y="10"/>
                  </a:lnTo>
                  <a:lnTo>
                    <a:pt x="1555" y="13"/>
                  </a:lnTo>
                  <a:lnTo>
                    <a:pt x="1555" y="15"/>
                  </a:lnTo>
                  <a:lnTo>
                    <a:pt x="1555" y="18"/>
                  </a:lnTo>
                  <a:lnTo>
                    <a:pt x="1555" y="21"/>
                  </a:lnTo>
                  <a:lnTo>
                    <a:pt x="1555" y="23"/>
                  </a:lnTo>
                  <a:lnTo>
                    <a:pt x="1552" y="23"/>
                  </a:lnTo>
                  <a:lnTo>
                    <a:pt x="1552" y="26"/>
                  </a:lnTo>
                  <a:lnTo>
                    <a:pt x="1552" y="28"/>
                  </a:lnTo>
                  <a:lnTo>
                    <a:pt x="1552" y="31"/>
                  </a:lnTo>
                  <a:lnTo>
                    <a:pt x="1552" y="33"/>
                  </a:lnTo>
                  <a:lnTo>
                    <a:pt x="1552" y="36"/>
                  </a:lnTo>
                  <a:lnTo>
                    <a:pt x="1552" y="41"/>
                  </a:lnTo>
                  <a:lnTo>
                    <a:pt x="1552" y="43"/>
                  </a:lnTo>
                  <a:lnTo>
                    <a:pt x="1552" y="46"/>
                  </a:lnTo>
                  <a:lnTo>
                    <a:pt x="1552" y="48"/>
                  </a:lnTo>
                  <a:lnTo>
                    <a:pt x="1552" y="51"/>
                  </a:lnTo>
                  <a:lnTo>
                    <a:pt x="1552" y="53"/>
                  </a:lnTo>
                  <a:lnTo>
                    <a:pt x="1552" y="56"/>
                  </a:lnTo>
                  <a:lnTo>
                    <a:pt x="1552" y="59"/>
                  </a:lnTo>
                  <a:lnTo>
                    <a:pt x="1552" y="61"/>
                  </a:lnTo>
                  <a:lnTo>
                    <a:pt x="1552" y="64"/>
                  </a:lnTo>
                  <a:lnTo>
                    <a:pt x="1552" y="66"/>
                  </a:lnTo>
                  <a:lnTo>
                    <a:pt x="1552" y="69"/>
                  </a:lnTo>
                  <a:lnTo>
                    <a:pt x="1552" y="71"/>
                  </a:lnTo>
                  <a:lnTo>
                    <a:pt x="1552" y="74"/>
                  </a:lnTo>
                  <a:lnTo>
                    <a:pt x="1549" y="76"/>
                  </a:lnTo>
                  <a:lnTo>
                    <a:pt x="1549" y="79"/>
                  </a:lnTo>
                  <a:lnTo>
                    <a:pt x="1549" y="81"/>
                  </a:lnTo>
                  <a:lnTo>
                    <a:pt x="1549" y="84"/>
                  </a:lnTo>
                  <a:lnTo>
                    <a:pt x="1549" y="86"/>
                  </a:lnTo>
                  <a:lnTo>
                    <a:pt x="1552" y="89"/>
                  </a:lnTo>
                  <a:lnTo>
                    <a:pt x="1552" y="94"/>
                  </a:lnTo>
                  <a:lnTo>
                    <a:pt x="1555" y="96"/>
                  </a:lnTo>
                  <a:lnTo>
                    <a:pt x="1557" y="102"/>
                  </a:lnTo>
                  <a:lnTo>
                    <a:pt x="1557" y="104"/>
                  </a:lnTo>
                  <a:lnTo>
                    <a:pt x="1560" y="109"/>
                  </a:lnTo>
                  <a:lnTo>
                    <a:pt x="1562" y="112"/>
                  </a:lnTo>
                  <a:lnTo>
                    <a:pt x="1565" y="117"/>
                  </a:lnTo>
                  <a:lnTo>
                    <a:pt x="1567" y="119"/>
                  </a:lnTo>
                  <a:lnTo>
                    <a:pt x="1587" y="124"/>
                  </a:lnTo>
                  <a:lnTo>
                    <a:pt x="1585" y="132"/>
                  </a:lnTo>
                  <a:lnTo>
                    <a:pt x="1590" y="127"/>
                  </a:lnTo>
                  <a:lnTo>
                    <a:pt x="1595" y="122"/>
                  </a:lnTo>
                  <a:lnTo>
                    <a:pt x="1600" y="117"/>
                  </a:lnTo>
                  <a:lnTo>
                    <a:pt x="1605" y="114"/>
                  </a:lnTo>
                  <a:lnTo>
                    <a:pt x="1610" y="109"/>
                  </a:lnTo>
                  <a:lnTo>
                    <a:pt x="1615" y="107"/>
                  </a:lnTo>
                  <a:lnTo>
                    <a:pt x="1620" y="107"/>
                  </a:lnTo>
                  <a:lnTo>
                    <a:pt x="1628" y="104"/>
                  </a:lnTo>
                  <a:lnTo>
                    <a:pt x="1780" y="3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2" name="Freeform 1118"/>
            <p:cNvSpPr>
              <a:spLocks noChangeAspect="1"/>
            </p:cNvSpPr>
            <p:nvPr/>
          </p:nvSpPr>
          <p:spPr bwMode="auto">
            <a:xfrm>
              <a:off x="2101" y="1133"/>
              <a:ext cx="574" cy="501"/>
            </a:xfrm>
            <a:custGeom>
              <a:avLst/>
              <a:gdLst>
                <a:gd name="T0" fmla="*/ 0 w 574"/>
                <a:gd name="T1" fmla="*/ 501 h 501"/>
                <a:gd name="T2" fmla="*/ 2 w 574"/>
                <a:gd name="T3" fmla="*/ 405 h 501"/>
                <a:gd name="T4" fmla="*/ 88 w 574"/>
                <a:gd name="T5" fmla="*/ 286 h 501"/>
                <a:gd name="T6" fmla="*/ 111 w 574"/>
                <a:gd name="T7" fmla="*/ 245 h 501"/>
                <a:gd name="T8" fmla="*/ 179 w 574"/>
                <a:gd name="T9" fmla="*/ 162 h 501"/>
                <a:gd name="T10" fmla="*/ 220 w 574"/>
                <a:gd name="T11" fmla="*/ 141 h 501"/>
                <a:gd name="T12" fmla="*/ 238 w 574"/>
                <a:gd name="T13" fmla="*/ 106 h 501"/>
                <a:gd name="T14" fmla="*/ 331 w 574"/>
                <a:gd name="T15" fmla="*/ 91 h 501"/>
                <a:gd name="T16" fmla="*/ 364 w 574"/>
                <a:gd name="T17" fmla="*/ 63 h 501"/>
                <a:gd name="T18" fmla="*/ 463 w 574"/>
                <a:gd name="T19" fmla="*/ 58 h 501"/>
                <a:gd name="T20" fmla="*/ 475 w 574"/>
                <a:gd name="T21" fmla="*/ 48 h 501"/>
                <a:gd name="T22" fmla="*/ 488 w 574"/>
                <a:gd name="T23" fmla="*/ 35 h 501"/>
                <a:gd name="T24" fmla="*/ 495 w 574"/>
                <a:gd name="T25" fmla="*/ 27 h 501"/>
                <a:gd name="T26" fmla="*/ 503 w 574"/>
                <a:gd name="T27" fmla="*/ 20 h 501"/>
                <a:gd name="T28" fmla="*/ 513 w 574"/>
                <a:gd name="T29" fmla="*/ 15 h 501"/>
                <a:gd name="T30" fmla="*/ 521 w 574"/>
                <a:gd name="T31" fmla="*/ 10 h 501"/>
                <a:gd name="T32" fmla="*/ 533 w 574"/>
                <a:gd name="T33" fmla="*/ 7 h 501"/>
                <a:gd name="T34" fmla="*/ 546 w 574"/>
                <a:gd name="T35" fmla="*/ 5 h 501"/>
                <a:gd name="T36" fmla="*/ 549 w 574"/>
                <a:gd name="T37" fmla="*/ 5 h 501"/>
                <a:gd name="T38" fmla="*/ 551 w 574"/>
                <a:gd name="T39" fmla="*/ 5 h 501"/>
                <a:gd name="T40" fmla="*/ 556 w 574"/>
                <a:gd name="T41" fmla="*/ 5 h 501"/>
                <a:gd name="T42" fmla="*/ 559 w 574"/>
                <a:gd name="T43" fmla="*/ 5 h 501"/>
                <a:gd name="T44" fmla="*/ 561 w 574"/>
                <a:gd name="T45" fmla="*/ 5 h 501"/>
                <a:gd name="T46" fmla="*/ 566 w 574"/>
                <a:gd name="T47" fmla="*/ 2 h 501"/>
                <a:gd name="T48" fmla="*/ 569 w 574"/>
                <a:gd name="T49" fmla="*/ 2 h 501"/>
                <a:gd name="T50" fmla="*/ 574 w 574"/>
                <a:gd name="T51" fmla="*/ 0 h 5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4"/>
                <a:gd name="T79" fmla="*/ 0 h 501"/>
                <a:gd name="T80" fmla="*/ 574 w 574"/>
                <a:gd name="T81" fmla="*/ 501 h 5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4" h="501">
                  <a:moveTo>
                    <a:pt x="0" y="501"/>
                  </a:moveTo>
                  <a:lnTo>
                    <a:pt x="2" y="405"/>
                  </a:lnTo>
                  <a:lnTo>
                    <a:pt x="88" y="286"/>
                  </a:lnTo>
                  <a:lnTo>
                    <a:pt x="111" y="245"/>
                  </a:lnTo>
                  <a:lnTo>
                    <a:pt x="179" y="162"/>
                  </a:lnTo>
                  <a:lnTo>
                    <a:pt x="220" y="141"/>
                  </a:lnTo>
                  <a:lnTo>
                    <a:pt x="238" y="106"/>
                  </a:lnTo>
                  <a:lnTo>
                    <a:pt x="331" y="91"/>
                  </a:lnTo>
                  <a:lnTo>
                    <a:pt x="364" y="63"/>
                  </a:lnTo>
                  <a:lnTo>
                    <a:pt x="463" y="58"/>
                  </a:lnTo>
                  <a:lnTo>
                    <a:pt x="475" y="48"/>
                  </a:lnTo>
                  <a:lnTo>
                    <a:pt x="488" y="35"/>
                  </a:lnTo>
                  <a:lnTo>
                    <a:pt x="495" y="27"/>
                  </a:lnTo>
                  <a:lnTo>
                    <a:pt x="503" y="20"/>
                  </a:lnTo>
                  <a:lnTo>
                    <a:pt x="513" y="15"/>
                  </a:lnTo>
                  <a:lnTo>
                    <a:pt x="521" y="10"/>
                  </a:lnTo>
                  <a:lnTo>
                    <a:pt x="533" y="7"/>
                  </a:lnTo>
                  <a:lnTo>
                    <a:pt x="546" y="5"/>
                  </a:lnTo>
                  <a:lnTo>
                    <a:pt x="549" y="5"/>
                  </a:lnTo>
                  <a:lnTo>
                    <a:pt x="551" y="5"/>
                  </a:lnTo>
                  <a:lnTo>
                    <a:pt x="556" y="5"/>
                  </a:lnTo>
                  <a:lnTo>
                    <a:pt x="559" y="5"/>
                  </a:lnTo>
                  <a:lnTo>
                    <a:pt x="561" y="5"/>
                  </a:lnTo>
                  <a:lnTo>
                    <a:pt x="566" y="2"/>
                  </a:lnTo>
                  <a:lnTo>
                    <a:pt x="569" y="2"/>
                  </a:lnTo>
                  <a:lnTo>
                    <a:pt x="574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3" name="Freeform 1119"/>
            <p:cNvSpPr>
              <a:spLocks noChangeAspect="1"/>
            </p:cNvSpPr>
            <p:nvPr/>
          </p:nvSpPr>
          <p:spPr bwMode="auto">
            <a:xfrm>
              <a:off x="1982" y="773"/>
              <a:ext cx="129" cy="858"/>
            </a:xfrm>
            <a:custGeom>
              <a:avLst/>
              <a:gdLst>
                <a:gd name="T0" fmla="*/ 91 w 129"/>
                <a:gd name="T1" fmla="*/ 709 h 858"/>
                <a:gd name="T2" fmla="*/ 96 w 129"/>
                <a:gd name="T3" fmla="*/ 704 h 858"/>
                <a:gd name="T4" fmla="*/ 96 w 129"/>
                <a:gd name="T5" fmla="*/ 694 h 858"/>
                <a:gd name="T6" fmla="*/ 91 w 129"/>
                <a:gd name="T7" fmla="*/ 684 h 858"/>
                <a:gd name="T8" fmla="*/ 84 w 129"/>
                <a:gd name="T9" fmla="*/ 679 h 858"/>
                <a:gd name="T10" fmla="*/ 78 w 129"/>
                <a:gd name="T11" fmla="*/ 671 h 858"/>
                <a:gd name="T12" fmla="*/ 76 w 129"/>
                <a:gd name="T13" fmla="*/ 661 h 858"/>
                <a:gd name="T14" fmla="*/ 61 w 129"/>
                <a:gd name="T15" fmla="*/ 646 h 858"/>
                <a:gd name="T16" fmla="*/ 56 w 129"/>
                <a:gd name="T17" fmla="*/ 641 h 858"/>
                <a:gd name="T18" fmla="*/ 53 w 129"/>
                <a:gd name="T19" fmla="*/ 633 h 858"/>
                <a:gd name="T20" fmla="*/ 51 w 129"/>
                <a:gd name="T21" fmla="*/ 628 h 858"/>
                <a:gd name="T22" fmla="*/ 51 w 129"/>
                <a:gd name="T23" fmla="*/ 623 h 858"/>
                <a:gd name="T24" fmla="*/ 48 w 129"/>
                <a:gd name="T25" fmla="*/ 620 h 858"/>
                <a:gd name="T26" fmla="*/ 46 w 129"/>
                <a:gd name="T27" fmla="*/ 618 h 858"/>
                <a:gd name="T28" fmla="*/ 38 w 129"/>
                <a:gd name="T29" fmla="*/ 613 h 858"/>
                <a:gd name="T30" fmla="*/ 35 w 129"/>
                <a:gd name="T31" fmla="*/ 605 h 858"/>
                <a:gd name="T32" fmla="*/ 33 w 129"/>
                <a:gd name="T33" fmla="*/ 595 h 858"/>
                <a:gd name="T34" fmla="*/ 23 w 129"/>
                <a:gd name="T35" fmla="*/ 585 h 858"/>
                <a:gd name="T36" fmla="*/ 18 w 129"/>
                <a:gd name="T37" fmla="*/ 575 h 858"/>
                <a:gd name="T38" fmla="*/ 8 w 129"/>
                <a:gd name="T39" fmla="*/ 555 h 858"/>
                <a:gd name="T40" fmla="*/ 0 w 129"/>
                <a:gd name="T41" fmla="*/ 537 h 858"/>
                <a:gd name="T42" fmla="*/ 10 w 129"/>
                <a:gd name="T43" fmla="*/ 524 h 858"/>
                <a:gd name="T44" fmla="*/ 41 w 129"/>
                <a:gd name="T45" fmla="*/ 499 h 858"/>
                <a:gd name="T46" fmla="*/ 46 w 129"/>
                <a:gd name="T47" fmla="*/ 481 h 858"/>
                <a:gd name="T48" fmla="*/ 43 w 129"/>
                <a:gd name="T49" fmla="*/ 466 h 858"/>
                <a:gd name="T50" fmla="*/ 38 w 129"/>
                <a:gd name="T51" fmla="*/ 461 h 858"/>
                <a:gd name="T52" fmla="*/ 38 w 129"/>
                <a:gd name="T53" fmla="*/ 456 h 858"/>
                <a:gd name="T54" fmla="*/ 38 w 129"/>
                <a:gd name="T55" fmla="*/ 453 h 858"/>
                <a:gd name="T56" fmla="*/ 78 w 129"/>
                <a:gd name="T57" fmla="*/ 344 h 858"/>
                <a:gd name="T58" fmla="*/ 78 w 129"/>
                <a:gd name="T59" fmla="*/ 312 h 858"/>
                <a:gd name="T60" fmla="*/ 78 w 129"/>
                <a:gd name="T61" fmla="*/ 289 h 858"/>
                <a:gd name="T62" fmla="*/ 84 w 129"/>
                <a:gd name="T63" fmla="*/ 268 h 858"/>
                <a:gd name="T64" fmla="*/ 101 w 129"/>
                <a:gd name="T65" fmla="*/ 256 h 858"/>
                <a:gd name="T66" fmla="*/ 121 w 129"/>
                <a:gd name="T67" fmla="*/ 246 h 858"/>
                <a:gd name="T68" fmla="*/ 129 w 129"/>
                <a:gd name="T69" fmla="*/ 236 h 858"/>
                <a:gd name="T70" fmla="*/ 129 w 129"/>
                <a:gd name="T71" fmla="*/ 220 h 858"/>
                <a:gd name="T72" fmla="*/ 127 w 129"/>
                <a:gd name="T73" fmla="*/ 210 h 858"/>
                <a:gd name="T74" fmla="*/ 121 w 129"/>
                <a:gd name="T75" fmla="*/ 195 h 858"/>
                <a:gd name="T76" fmla="*/ 119 w 129"/>
                <a:gd name="T77" fmla="*/ 185 h 858"/>
                <a:gd name="T78" fmla="*/ 119 w 129"/>
                <a:gd name="T79" fmla="*/ 150 h 858"/>
                <a:gd name="T80" fmla="*/ 121 w 129"/>
                <a:gd name="T81" fmla="*/ 114 h 858"/>
                <a:gd name="T82" fmla="*/ 106 w 129"/>
                <a:gd name="T83" fmla="*/ 89 h 858"/>
                <a:gd name="T84" fmla="*/ 94 w 129"/>
                <a:gd name="T85" fmla="*/ 71 h 858"/>
                <a:gd name="T86" fmla="*/ 86 w 129"/>
                <a:gd name="T87" fmla="*/ 53 h 8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9"/>
                <a:gd name="T133" fmla="*/ 0 h 858"/>
                <a:gd name="T134" fmla="*/ 129 w 129"/>
                <a:gd name="T135" fmla="*/ 858 h 8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9" h="858">
                  <a:moveTo>
                    <a:pt x="91" y="858"/>
                  </a:moveTo>
                  <a:lnTo>
                    <a:pt x="73" y="770"/>
                  </a:lnTo>
                  <a:lnTo>
                    <a:pt x="91" y="709"/>
                  </a:lnTo>
                  <a:lnTo>
                    <a:pt x="89" y="709"/>
                  </a:lnTo>
                  <a:lnTo>
                    <a:pt x="89" y="699"/>
                  </a:lnTo>
                  <a:lnTo>
                    <a:pt x="96" y="704"/>
                  </a:lnTo>
                  <a:lnTo>
                    <a:pt x="96" y="699"/>
                  </a:lnTo>
                  <a:lnTo>
                    <a:pt x="96" y="696"/>
                  </a:lnTo>
                  <a:lnTo>
                    <a:pt x="96" y="694"/>
                  </a:lnTo>
                  <a:lnTo>
                    <a:pt x="94" y="689"/>
                  </a:lnTo>
                  <a:lnTo>
                    <a:pt x="94" y="686"/>
                  </a:lnTo>
                  <a:lnTo>
                    <a:pt x="91" y="684"/>
                  </a:lnTo>
                  <a:lnTo>
                    <a:pt x="89" y="681"/>
                  </a:lnTo>
                  <a:lnTo>
                    <a:pt x="86" y="679"/>
                  </a:lnTo>
                  <a:lnTo>
                    <a:pt x="84" y="679"/>
                  </a:lnTo>
                  <a:lnTo>
                    <a:pt x="81" y="676"/>
                  </a:lnTo>
                  <a:lnTo>
                    <a:pt x="81" y="673"/>
                  </a:lnTo>
                  <a:lnTo>
                    <a:pt x="78" y="671"/>
                  </a:lnTo>
                  <a:lnTo>
                    <a:pt x="78" y="666"/>
                  </a:lnTo>
                  <a:lnTo>
                    <a:pt x="78" y="663"/>
                  </a:lnTo>
                  <a:lnTo>
                    <a:pt x="76" y="661"/>
                  </a:lnTo>
                  <a:lnTo>
                    <a:pt x="76" y="658"/>
                  </a:lnTo>
                  <a:lnTo>
                    <a:pt x="71" y="648"/>
                  </a:lnTo>
                  <a:lnTo>
                    <a:pt x="61" y="646"/>
                  </a:lnTo>
                  <a:lnTo>
                    <a:pt x="61" y="643"/>
                  </a:lnTo>
                  <a:lnTo>
                    <a:pt x="58" y="641"/>
                  </a:lnTo>
                  <a:lnTo>
                    <a:pt x="56" y="641"/>
                  </a:lnTo>
                  <a:lnTo>
                    <a:pt x="56" y="638"/>
                  </a:lnTo>
                  <a:lnTo>
                    <a:pt x="53" y="636"/>
                  </a:lnTo>
                  <a:lnTo>
                    <a:pt x="53" y="633"/>
                  </a:lnTo>
                  <a:lnTo>
                    <a:pt x="51" y="633"/>
                  </a:lnTo>
                  <a:lnTo>
                    <a:pt x="51" y="630"/>
                  </a:lnTo>
                  <a:lnTo>
                    <a:pt x="51" y="628"/>
                  </a:lnTo>
                  <a:lnTo>
                    <a:pt x="51" y="625"/>
                  </a:lnTo>
                  <a:lnTo>
                    <a:pt x="51" y="623"/>
                  </a:lnTo>
                  <a:lnTo>
                    <a:pt x="48" y="620"/>
                  </a:lnTo>
                  <a:lnTo>
                    <a:pt x="46" y="618"/>
                  </a:lnTo>
                  <a:lnTo>
                    <a:pt x="43" y="618"/>
                  </a:lnTo>
                  <a:lnTo>
                    <a:pt x="41" y="615"/>
                  </a:lnTo>
                  <a:lnTo>
                    <a:pt x="38" y="613"/>
                  </a:lnTo>
                  <a:lnTo>
                    <a:pt x="38" y="610"/>
                  </a:lnTo>
                  <a:lnTo>
                    <a:pt x="35" y="608"/>
                  </a:lnTo>
                  <a:lnTo>
                    <a:pt x="35" y="605"/>
                  </a:lnTo>
                  <a:lnTo>
                    <a:pt x="35" y="603"/>
                  </a:lnTo>
                  <a:lnTo>
                    <a:pt x="35" y="598"/>
                  </a:lnTo>
                  <a:lnTo>
                    <a:pt x="33" y="595"/>
                  </a:lnTo>
                  <a:lnTo>
                    <a:pt x="28" y="592"/>
                  </a:lnTo>
                  <a:lnTo>
                    <a:pt x="25" y="590"/>
                  </a:lnTo>
                  <a:lnTo>
                    <a:pt x="23" y="585"/>
                  </a:lnTo>
                  <a:lnTo>
                    <a:pt x="20" y="582"/>
                  </a:lnTo>
                  <a:lnTo>
                    <a:pt x="18" y="580"/>
                  </a:lnTo>
                  <a:lnTo>
                    <a:pt x="18" y="575"/>
                  </a:lnTo>
                  <a:lnTo>
                    <a:pt x="18" y="570"/>
                  </a:lnTo>
                  <a:lnTo>
                    <a:pt x="15" y="562"/>
                  </a:lnTo>
                  <a:lnTo>
                    <a:pt x="8" y="555"/>
                  </a:lnTo>
                  <a:lnTo>
                    <a:pt x="3" y="549"/>
                  </a:lnTo>
                  <a:lnTo>
                    <a:pt x="0" y="544"/>
                  </a:lnTo>
                  <a:lnTo>
                    <a:pt x="0" y="537"/>
                  </a:lnTo>
                  <a:lnTo>
                    <a:pt x="0" y="532"/>
                  </a:lnTo>
                  <a:lnTo>
                    <a:pt x="5" y="527"/>
                  </a:lnTo>
                  <a:lnTo>
                    <a:pt x="10" y="524"/>
                  </a:lnTo>
                  <a:lnTo>
                    <a:pt x="18" y="522"/>
                  </a:lnTo>
                  <a:lnTo>
                    <a:pt x="38" y="504"/>
                  </a:lnTo>
                  <a:lnTo>
                    <a:pt x="41" y="499"/>
                  </a:lnTo>
                  <a:lnTo>
                    <a:pt x="43" y="491"/>
                  </a:lnTo>
                  <a:lnTo>
                    <a:pt x="46" y="486"/>
                  </a:lnTo>
                  <a:lnTo>
                    <a:pt x="46" y="481"/>
                  </a:lnTo>
                  <a:lnTo>
                    <a:pt x="46" y="476"/>
                  </a:lnTo>
                  <a:lnTo>
                    <a:pt x="43" y="471"/>
                  </a:lnTo>
                  <a:lnTo>
                    <a:pt x="43" y="466"/>
                  </a:lnTo>
                  <a:lnTo>
                    <a:pt x="38" y="461"/>
                  </a:lnTo>
                  <a:lnTo>
                    <a:pt x="38" y="458"/>
                  </a:lnTo>
                  <a:lnTo>
                    <a:pt x="38" y="456"/>
                  </a:lnTo>
                  <a:lnTo>
                    <a:pt x="38" y="453"/>
                  </a:lnTo>
                  <a:lnTo>
                    <a:pt x="76" y="362"/>
                  </a:lnTo>
                  <a:lnTo>
                    <a:pt x="76" y="355"/>
                  </a:lnTo>
                  <a:lnTo>
                    <a:pt x="78" y="344"/>
                  </a:lnTo>
                  <a:lnTo>
                    <a:pt x="78" y="332"/>
                  </a:lnTo>
                  <a:lnTo>
                    <a:pt x="78" y="322"/>
                  </a:lnTo>
                  <a:lnTo>
                    <a:pt x="78" y="312"/>
                  </a:lnTo>
                  <a:lnTo>
                    <a:pt x="78" y="304"/>
                  </a:lnTo>
                  <a:lnTo>
                    <a:pt x="78" y="294"/>
                  </a:lnTo>
                  <a:lnTo>
                    <a:pt x="78" y="289"/>
                  </a:lnTo>
                  <a:lnTo>
                    <a:pt x="78" y="281"/>
                  </a:lnTo>
                  <a:lnTo>
                    <a:pt x="81" y="274"/>
                  </a:lnTo>
                  <a:lnTo>
                    <a:pt x="84" y="268"/>
                  </a:lnTo>
                  <a:lnTo>
                    <a:pt x="89" y="263"/>
                  </a:lnTo>
                  <a:lnTo>
                    <a:pt x="94" y="258"/>
                  </a:lnTo>
                  <a:lnTo>
                    <a:pt x="101" y="256"/>
                  </a:lnTo>
                  <a:lnTo>
                    <a:pt x="109" y="251"/>
                  </a:lnTo>
                  <a:lnTo>
                    <a:pt x="119" y="246"/>
                  </a:lnTo>
                  <a:lnTo>
                    <a:pt x="121" y="246"/>
                  </a:lnTo>
                  <a:lnTo>
                    <a:pt x="124" y="243"/>
                  </a:lnTo>
                  <a:lnTo>
                    <a:pt x="127" y="238"/>
                  </a:lnTo>
                  <a:lnTo>
                    <a:pt x="129" y="236"/>
                  </a:lnTo>
                  <a:lnTo>
                    <a:pt x="129" y="231"/>
                  </a:lnTo>
                  <a:lnTo>
                    <a:pt x="129" y="225"/>
                  </a:lnTo>
                  <a:lnTo>
                    <a:pt x="129" y="220"/>
                  </a:lnTo>
                  <a:lnTo>
                    <a:pt x="129" y="218"/>
                  </a:lnTo>
                  <a:lnTo>
                    <a:pt x="127" y="213"/>
                  </a:lnTo>
                  <a:lnTo>
                    <a:pt x="127" y="210"/>
                  </a:lnTo>
                  <a:lnTo>
                    <a:pt x="124" y="205"/>
                  </a:lnTo>
                  <a:lnTo>
                    <a:pt x="121" y="200"/>
                  </a:lnTo>
                  <a:lnTo>
                    <a:pt x="121" y="195"/>
                  </a:lnTo>
                  <a:lnTo>
                    <a:pt x="119" y="193"/>
                  </a:lnTo>
                  <a:lnTo>
                    <a:pt x="119" y="190"/>
                  </a:lnTo>
                  <a:lnTo>
                    <a:pt x="119" y="185"/>
                  </a:lnTo>
                  <a:lnTo>
                    <a:pt x="116" y="172"/>
                  </a:lnTo>
                  <a:lnTo>
                    <a:pt x="119" y="162"/>
                  </a:lnTo>
                  <a:lnTo>
                    <a:pt x="119" y="150"/>
                  </a:lnTo>
                  <a:lnTo>
                    <a:pt x="121" y="137"/>
                  </a:lnTo>
                  <a:lnTo>
                    <a:pt x="121" y="127"/>
                  </a:lnTo>
                  <a:lnTo>
                    <a:pt x="121" y="114"/>
                  </a:lnTo>
                  <a:lnTo>
                    <a:pt x="116" y="104"/>
                  </a:lnTo>
                  <a:lnTo>
                    <a:pt x="111" y="94"/>
                  </a:lnTo>
                  <a:lnTo>
                    <a:pt x="106" y="89"/>
                  </a:lnTo>
                  <a:lnTo>
                    <a:pt x="101" y="81"/>
                  </a:lnTo>
                  <a:lnTo>
                    <a:pt x="99" y="76"/>
                  </a:lnTo>
                  <a:lnTo>
                    <a:pt x="94" y="71"/>
                  </a:lnTo>
                  <a:lnTo>
                    <a:pt x="91" y="66"/>
                  </a:lnTo>
                  <a:lnTo>
                    <a:pt x="89" y="58"/>
                  </a:lnTo>
                  <a:lnTo>
                    <a:pt x="86" y="53"/>
                  </a:lnTo>
                  <a:lnTo>
                    <a:pt x="84" y="48"/>
                  </a:lnTo>
                  <a:lnTo>
                    <a:pt x="7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4" name="Freeform 1120"/>
            <p:cNvSpPr>
              <a:spLocks noChangeAspect="1"/>
            </p:cNvSpPr>
            <p:nvPr/>
          </p:nvSpPr>
          <p:spPr bwMode="auto">
            <a:xfrm>
              <a:off x="2907" y="872"/>
              <a:ext cx="314" cy="572"/>
            </a:xfrm>
            <a:custGeom>
              <a:avLst/>
              <a:gdLst>
                <a:gd name="T0" fmla="*/ 314 w 314"/>
                <a:gd name="T1" fmla="*/ 2 h 572"/>
                <a:gd name="T2" fmla="*/ 311 w 314"/>
                <a:gd name="T3" fmla="*/ 7 h 572"/>
                <a:gd name="T4" fmla="*/ 311 w 314"/>
                <a:gd name="T5" fmla="*/ 13 h 572"/>
                <a:gd name="T6" fmla="*/ 306 w 314"/>
                <a:gd name="T7" fmla="*/ 15 h 572"/>
                <a:gd name="T8" fmla="*/ 304 w 314"/>
                <a:gd name="T9" fmla="*/ 18 h 572"/>
                <a:gd name="T10" fmla="*/ 299 w 314"/>
                <a:gd name="T11" fmla="*/ 18 h 572"/>
                <a:gd name="T12" fmla="*/ 294 w 314"/>
                <a:gd name="T13" fmla="*/ 23 h 572"/>
                <a:gd name="T14" fmla="*/ 291 w 314"/>
                <a:gd name="T15" fmla="*/ 28 h 572"/>
                <a:gd name="T16" fmla="*/ 266 w 314"/>
                <a:gd name="T17" fmla="*/ 91 h 572"/>
                <a:gd name="T18" fmla="*/ 266 w 314"/>
                <a:gd name="T19" fmla="*/ 101 h 572"/>
                <a:gd name="T20" fmla="*/ 266 w 314"/>
                <a:gd name="T21" fmla="*/ 109 h 572"/>
                <a:gd name="T22" fmla="*/ 261 w 314"/>
                <a:gd name="T23" fmla="*/ 114 h 572"/>
                <a:gd name="T24" fmla="*/ 253 w 314"/>
                <a:gd name="T25" fmla="*/ 116 h 572"/>
                <a:gd name="T26" fmla="*/ 243 w 314"/>
                <a:gd name="T27" fmla="*/ 134 h 572"/>
                <a:gd name="T28" fmla="*/ 238 w 314"/>
                <a:gd name="T29" fmla="*/ 142 h 572"/>
                <a:gd name="T30" fmla="*/ 233 w 314"/>
                <a:gd name="T31" fmla="*/ 149 h 572"/>
                <a:gd name="T32" fmla="*/ 228 w 314"/>
                <a:gd name="T33" fmla="*/ 154 h 572"/>
                <a:gd name="T34" fmla="*/ 223 w 314"/>
                <a:gd name="T35" fmla="*/ 159 h 572"/>
                <a:gd name="T36" fmla="*/ 220 w 314"/>
                <a:gd name="T37" fmla="*/ 164 h 572"/>
                <a:gd name="T38" fmla="*/ 215 w 314"/>
                <a:gd name="T39" fmla="*/ 169 h 572"/>
                <a:gd name="T40" fmla="*/ 213 w 314"/>
                <a:gd name="T41" fmla="*/ 175 h 572"/>
                <a:gd name="T42" fmla="*/ 172 w 314"/>
                <a:gd name="T43" fmla="*/ 230 h 572"/>
                <a:gd name="T44" fmla="*/ 162 w 314"/>
                <a:gd name="T45" fmla="*/ 243 h 572"/>
                <a:gd name="T46" fmla="*/ 152 w 314"/>
                <a:gd name="T47" fmla="*/ 256 h 572"/>
                <a:gd name="T48" fmla="*/ 142 w 314"/>
                <a:gd name="T49" fmla="*/ 271 h 572"/>
                <a:gd name="T50" fmla="*/ 132 w 314"/>
                <a:gd name="T51" fmla="*/ 286 h 572"/>
                <a:gd name="T52" fmla="*/ 117 w 314"/>
                <a:gd name="T53" fmla="*/ 319 h 572"/>
                <a:gd name="T54" fmla="*/ 102 w 314"/>
                <a:gd name="T55" fmla="*/ 354 h 572"/>
                <a:gd name="T56" fmla="*/ 89 w 314"/>
                <a:gd name="T57" fmla="*/ 387 h 572"/>
                <a:gd name="T58" fmla="*/ 74 w 314"/>
                <a:gd name="T59" fmla="*/ 420 h 572"/>
                <a:gd name="T60" fmla="*/ 74 w 314"/>
                <a:gd name="T61" fmla="*/ 438 h 572"/>
                <a:gd name="T62" fmla="*/ 71 w 314"/>
                <a:gd name="T63" fmla="*/ 453 h 572"/>
                <a:gd name="T64" fmla="*/ 71 w 314"/>
                <a:gd name="T65" fmla="*/ 463 h 572"/>
                <a:gd name="T66" fmla="*/ 69 w 314"/>
                <a:gd name="T67" fmla="*/ 473 h 572"/>
                <a:gd name="T68" fmla="*/ 64 w 314"/>
                <a:gd name="T69" fmla="*/ 486 h 572"/>
                <a:gd name="T70" fmla="*/ 59 w 314"/>
                <a:gd name="T71" fmla="*/ 491 h 572"/>
                <a:gd name="T72" fmla="*/ 49 w 314"/>
                <a:gd name="T73" fmla="*/ 499 h 572"/>
                <a:gd name="T74" fmla="*/ 38 w 314"/>
                <a:gd name="T75" fmla="*/ 514 h 572"/>
                <a:gd name="T76" fmla="*/ 33 w 314"/>
                <a:gd name="T77" fmla="*/ 531 h 572"/>
                <a:gd name="T78" fmla="*/ 23 w 314"/>
                <a:gd name="T79" fmla="*/ 547 h 572"/>
                <a:gd name="T80" fmla="*/ 13 w 314"/>
                <a:gd name="T81" fmla="*/ 559 h 572"/>
                <a:gd name="T82" fmla="*/ 0 w 314"/>
                <a:gd name="T83" fmla="*/ 572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4"/>
                <a:gd name="T127" fmla="*/ 0 h 572"/>
                <a:gd name="T128" fmla="*/ 314 w 314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4" h="572">
                  <a:moveTo>
                    <a:pt x="314" y="0"/>
                  </a:moveTo>
                  <a:lnTo>
                    <a:pt x="314" y="2"/>
                  </a:lnTo>
                  <a:lnTo>
                    <a:pt x="314" y="5"/>
                  </a:lnTo>
                  <a:lnTo>
                    <a:pt x="311" y="7"/>
                  </a:lnTo>
                  <a:lnTo>
                    <a:pt x="311" y="10"/>
                  </a:lnTo>
                  <a:lnTo>
                    <a:pt x="311" y="13"/>
                  </a:lnTo>
                  <a:lnTo>
                    <a:pt x="309" y="15"/>
                  </a:lnTo>
                  <a:lnTo>
                    <a:pt x="306" y="15"/>
                  </a:lnTo>
                  <a:lnTo>
                    <a:pt x="304" y="18"/>
                  </a:lnTo>
                  <a:lnTo>
                    <a:pt x="301" y="18"/>
                  </a:lnTo>
                  <a:lnTo>
                    <a:pt x="299" y="18"/>
                  </a:lnTo>
                  <a:lnTo>
                    <a:pt x="296" y="20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1" y="28"/>
                  </a:lnTo>
                  <a:lnTo>
                    <a:pt x="289" y="33"/>
                  </a:lnTo>
                  <a:lnTo>
                    <a:pt x="266" y="91"/>
                  </a:lnTo>
                  <a:lnTo>
                    <a:pt x="266" y="96"/>
                  </a:lnTo>
                  <a:lnTo>
                    <a:pt x="266" y="101"/>
                  </a:lnTo>
                  <a:lnTo>
                    <a:pt x="266" y="104"/>
                  </a:lnTo>
                  <a:lnTo>
                    <a:pt x="266" y="109"/>
                  </a:lnTo>
                  <a:lnTo>
                    <a:pt x="263" y="111"/>
                  </a:lnTo>
                  <a:lnTo>
                    <a:pt x="261" y="114"/>
                  </a:lnTo>
                  <a:lnTo>
                    <a:pt x="258" y="116"/>
                  </a:lnTo>
                  <a:lnTo>
                    <a:pt x="253" y="116"/>
                  </a:lnTo>
                  <a:lnTo>
                    <a:pt x="243" y="129"/>
                  </a:lnTo>
                  <a:lnTo>
                    <a:pt x="243" y="134"/>
                  </a:lnTo>
                  <a:lnTo>
                    <a:pt x="241" y="139"/>
                  </a:lnTo>
                  <a:lnTo>
                    <a:pt x="238" y="142"/>
                  </a:lnTo>
                  <a:lnTo>
                    <a:pt x="236" y="144"/>
                  </a:lnTo>
                  <a:lnTo>
                    <a:pt x="233" y="149"/>
                  </a:lnTo>
                  <a:lnTo>
                    <a:pt x="231" y="152"/>
                  </a:lnTo>
                  <a:lnTo>
                    <a:pt x="228" y="154"/>
                  </a:lnTo>
                  <a:lnTo>
                    <a:pt x="225" y="157"/>
                  </a:lnTo>
                  <a:lnTo>
                    <a:pt x="223" y="159"/>
                  </a:lnTo>
                  <a:lnTo>
                    <a:pt x="223" y="162"/>
                  </a:lnTo>
                  <a:lnTo>
                    <a:pt x="220" y="164"/>
                  </a:lnTo>
                  <a:lnTo>
                    <a:pt x="218" y="167"/>
                  </a:lnTo>
                  <a:lnTo>
                    <a:pt x="215" y="169"/>
                  </a:lnTo>
                  <a:lnTo>
                    <a:pt x="213" y="172"/>
                  </a:lnTo>
                  <a:lnTo>
                    <a:pt x="213" y="175"/>
                  </a:lnTo>
                  <a:lnTo>
                    <a:pt x="210" y="177"/>
                  </a:lnTo>
                  <a:lnTo>
                    <a:pt x="172" y="230"/>
                  </a:lnTo>
                  <a:lnTo>
                    <a:pt x="167" y="235"/>
                  </a:lnTo>
                  <a:lnTo>
                    <a:pt x="162" y="243"/>
                  </a:lnTo>
                  <a:lnTo>
                    <a:pt x="157" y="248"/>
                  </a:lnTo>
                  <a:lnTo>
                    <a:pt x="152" y="256"/>
                  </a:lnTo>
                  <a:lnTo>
                    <a:pt x="147" y="263"/>
                  </a:lnTo>
                  <a:lnTo>
                    <a:pt x="142" y="271"/>
                  </a:lnTo>
                  <a:lnTo>
                    <a:pt x="137" y="278"/>
                  </a:lnTo>
                  <a:lnTo>
                    <a:pt x="132" y="286"/>
                  </a:lnTo>
                  <a:lnTo>
                    <a:pt x="124" y="301"/>
                  </a:lnTo>
                  <a:lnTo>
                    <a:pt x="117" y="319"/>
                  </a:lnTo>
                  <a:lnTo>
                    <a:pt x="109" y="337"/>
                  </a:lnTo>
                  <a:lnTo>
                    <a:pt x="102" y="354"/>
                  </a:lnTo>
                  <a:lnTo>
                    <a:pt x="97" y="372"/>
                  </a:lnTo>
                  <a:lnTo>
                    <a:pt x="89" y="387"/>
                  </a:lnTo>
                  <a:lnTo>
                    <a:pt x="81" y="405"/>
                  </a:lnTo>
                  <a:lnTo>
                    <a:pt x="74" y="420"/>
                  </a:lnTo>
                  <a:lnTo>
                    <a:pt x="74" y="430"/>
                  </a:lnTo>
                  <a:lnTo>
                    <a:pt x="74" y="438"/>
                  </a:lnTo>
                  <a:lnTo>
                    <a:pt x="71" y="445"/>
                  </a:lnTo>
                  <a:lnTo>
                    <a:pt x="71" y="453"/>
                  </a:lnTo>
                  <a:lnTo>
                    <a:pt x="71" y="458"/>
                  </a:lnTo>
                  <a:lnTo>
                    <a:pt x="71" y="463"/>
                  </a:lnTo>
                  <a:lnTo>
                    <a:pt x="69" y="468"/>
                  </a:lnTo>
                  <a:lnTo>
                    <a:pt x="69" y="473"/>
                  </a:lnTo>
                  <a:lnTo>
                    <a:pt x="66" y="481"/>
                  </a:lnTo>
                  <a:lnTo>
                    <a:pt x="64" y="486"/>
                  </a:lnTo>
                  <a:lnTo>
                    <a:pt x="61" y="488"/>
                  </a:lnTo>
                  <a:lnTo>
                    <a:pt x="59" y="491"/>
                  </a:lnTo>
                  <a:lnTo>
                    <a:pt x="54" y="493"/>
                  </a:lnTo>
                  <a:lnTo>
                    <a:pt x="49" y="499"/>
                  </a:lnTo>
                  <a:lnTo>
                    <a:pt x="43" y="506"/>
                  </a:lnTo>
                  <a:lnTo>
                    <a:pt x="38" y="514"/>
                  </a:lnTo>
                  <a:lnTo>
                    <a:pt x="36" y="524"/>
                  </a:lnTo>
                  <a:lnTo>
                    <a:pt x="33" y="531"/>
                  </a:lnTo>
                  <a:lnTo>
                    <a:pt x="28" y="539"/>
                  </a:lnTo>
                  <a:lnTo>
                    <a:pt x="23" y="547"/>
                  </a:lnTo>
                  <a:lnTo>
                    <a:pt x="18" y="554"/>
                  </a:lnTo>
                  <a:lnTo>
                    <a:pt x="13" y="559"/>
                  </a:lnTo>
                  <a:lnTo>
                    <a:pt x="8" y="567"/>
                  </a:lnTo>
                  <a:lnTo>
                    <a:pt x="0" y="57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5" name="Freeform 1121"/>
            <p:cNvSpPr>
              <a:spLocks noChangeAspect="1"/>
            </p:cNvSpPr>
            <p:nvPr/>
          </p:nvSpPr>
          <p:spPr bwMode="auto">
            <a:xfrm>
              <a:off x="3565" y="725"/>
              <a:ext cx="162" cy="286"/>
            </a:xfrm>
            <a:custGeom>
              <a:avLst/>
              <a:gdLst>
                <a:gd name="T0" fmla="*/ 5 w 162"/>
                <a:gd name="T1" fmla="*/ 0 h 286"/>
                <a:gd name="T2" fmla="*/ 2 w 162"/>
                <a:gd name="T3" fmla="*/ 18 h 286"/>
                <a:gd name="T4" fmla="*/ 2 w 162"/>
                <a:gd name="T5" fmla="*/ 38 h 286"/>
                <a:gd name="T6" fmla="*/ 0 w 162"/>
                <a:gd name="T7" fmla="*/ 63 h 286"/>
                <a:gd name="T8" fmla="*/ 0 w 162"/>
                <a:gd name="T9" fmla="*/ 89 h 286"/>
                <a:gd name="T10" fmla="*/ 0 w 162"/>
                <a:gd name="T11" fmla="*/ 111 h 286"/>
                <a:gd name="T12" fmla="*/ 2 w 162"/>
                <a:gd name="T13" fmla="*/ 134 h 286"/>
                <a:gd name="T14" fmla="*/ 5 w 162"/>
                <a:gd name="T15" fmla="*/ 149 h 286"/>
                <a:gd name="T16" fmla="*/ 12 w 162"/>
                <a:gd name="T17" fmla="*/ 162 h 286"/>
                <a:gd name="T18" fmla="*/ 33 w 162"/>
                <a:gd name="T19" fmla="*/ 175 h 286"/>
                <a:gd name="T20" fmla="*/ 53 w 162"/>
                <a:gd name="T21" fmla="*/ 187 h 286"/>
                <a:gd name="T22" fmla="*/ 76 w 162"/>
                <a:gd name="T23" fmla="*/ 200 h 286"/>
                <a:gd name="T24" fmla="*/ 96 w 162"/>
                <a:gd name="T25" fmla="*/ 213 h 286"/>
                <a:gd name="T26" fmla="*/ 116 w 162"/>
                <a:gd name="T27" fmla="*/ 225 h 286"/>
                <a:gd name="T28" fmla="*/ 134 w 162"/>
                <a:gd name="T29" fmla="*/ 241 h 286"/>
                <a:gd name="T30" fmla="*/ 141 w 162"/>
                <a:gd name="T31" fmla="*/ 251 h 286"/>
                <a:gd name="T32" fmla="*/ 149 w 162"/>
                <a:gd name="T33" fmla="*/ 261 h 286"/>
                <a:gd name="T34" fmla="*/ 157 w 162"/>
                <a:gd name="T35" fmla="*/ 273 h 286"/>
                <a:gd name="T36" fmla="*/ 162 w 162"/>
                <a:gd name="T37" fmla="*/ 286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2"/>
                <a:gd name="T58" fmla="*/ 0 h 286"/>
                <a:gd name="T59" fmla="*/ 162 w 162"/>
                <a:gd name="T60" fmla="*/ 286 h 2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2" h="286">
                  <a:moveTo>
                    <a:pt x="5" y="0"/>
                  </a:moveTo>
                  <a:lnTo>
                    <a:pt x="2" y="18"/>
                  </a:lnTo>
                  <a:lnTo>
                    <a:pt x="2" y="38"/>
                  </a:lnTo>
                  <a:lnTo>
                    <a:pt x="0" y="63"/>
                  </a:lnTo>
                  <a:lnTo>
                    <a:pt x="0" y="89"/>
                  </a:lnTo>
                  <a:lnTo>
                    <a:pt x="0" y="111"/>
                  </a:lnTo>
                  <a:lnTo>
                    <a:pt x="2" y="134"/>
                  </a:lnTo>
                  <a:lnTo>
                    <a:pt x="5" y="149"/>
                  </a:lnTo>
                  <a:lnTo>
                    <a:pt x="12" y="162"/>
                  </a:lnTo>
                  <a:lnTo>
                    <a:pt x="33" y="175"/>
                  </a:lnTo>
                  <a:lnTo>
                    <a:pt x="53" y="187"/>
                  </a:lnTo>
                  <a:lnTo>
                    <a:pt x="76" y="200"/>
                  </a:lnTo>
                  <a:lnTo>
                    <a:pt x="96" y="213"/>
                  </a:lnTo>
                  <a:lnTo>
                    <a:pt x="116" y="225"/>
                  </a:lnTo>
                  <a:lnTo>
                    <a:pt x="134" y="241"/>
                  </a:lnTo>
                  <a:lnTo>
                    <a:pt x="141" y="251"/>
                  </a:lnTo>
                  <a:lnTo>
                    <a:pt x="149" y="261"/>
                  </a:lnTo>
                  <a:lnTo>
                    <a:pt x="157" y="273"/>
                  </a:lnTo>
                  <a:lnTo>
                    <a:pt x="162" y="28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6" name="Freeform 1122"/>
            <p:cNvSpPr>
              <a:spLocks noChangeAspect="1"/>
            </p:cNvSpPr>
            <p:nvPr/>
          </p:nvSpPr>
          <p:spPr bwMode="auto">
            <a:xfrm>
              <a:off x="3727" y="1603"/>
              <a:ext cx="723" cy="92"/>
            </a:xfrm>
            <a:custGeom>
              <a:avLst/>
              <a:gdLst>
                <a:gd name="T0" fmla="*/ 718 w 723"/>
                <a:gd name="T1" fmla="*/ 89 h 92"/>
                <a:gd name="T2" fmla="*/ 703 w 723"/>
                <a:gd name="T3" fmla="*/ 79 h 92"/>
                <a:gd name="T4" fmla="*/ 687 w 723"/>
                <a:gd name="T5" fmla="*/ 66 h 92"/>
                <a:gd name="T6" fmla="*/ 670 w 723"/>
                <a:gd name="T7" fmla="*/ 59 h 92"/>
                <a:gd name="T8" fmla="*/ 644 w 723"/>
                <a:gd name="T9" fmla="*/ 49 h 92"/>
                <a:gd name="T10" fmla="*/ 619 w 723"/>
                <a:gd name="T11" fmla="*/ 33 h 92"/>
                <a:gd name="T12" fmla="*/ 599 w 723"/>
                <a:gd name="T13" fmla="*/ 21 h 92"/>
                <a:gd name="T14" fmla="*/ 581 w 723"/>
                <a:gd name="T15" fmla="*/ 6 h 92"/>
                <a:gd name="T16" fmla="*/ 569 w 723"/>
                <a:gd name="T17" fmla="*/ 0 h 92"/>
                <a:gd name="T18" fmla="*/ 556 w 723"/>
                <a:gd name="T19" fmla="*/ 0 h 92"/>
                <a:gd name="T20" fmla="*/ 543 w 723"/>
                <a:gd name="T21" fmla="*/ 0 h 92"/>
                <a:gd name="T22" fmla="*/ 528 w 723"/>
                <a:gd name="T23" fmla="*/ 6 h 92"/>
                <a:gd name="T24" fmla="*/ 518 w 723"/>
                <a:gd name="T25" fmla="*/ 11 h 92"/>
                <a:gd name="T26" fmla="*/ 513 w 723"/>
                <a:gd name="T27" fmla="*/ 13 h 92"/>
                <a:gd name="T28" fmla="*/ 508 w 723"/>
                <a:gd name="T29" fmla="*/ 16 h 92"/>
                <a:gd name="T30" fmla="*/ 500 w 723"/>
                <a:gd name="T31" fmla="*/ 16 h 92"/>
                <a:gd name="T32" fmla="*/ 485 w 723"/>
                <a:gd name="T33" fmla="*/ 16 h 92"/>
                <a:gd name="T34" fmla="*/ 465 w 723"/>
                <a:gd name="T35" fmla="*/ 16 h 92"/>
                <a:gd name="T36" fmla="*/ 445 w 723"/>
                <a:gd name="T37" fmla="*/ 16 h 92"/>
                <a:gd name="T38" fmla="*/ 424 w 723"/>
                <a:gd name="T39" fmla="*/ 18 h 92"/>
                <a:gd name="T40" fmla="*/ 399 w 723"/>
                <a:gd name="T41" fmla="*/ 21 h 92"/>
                <a:gd name="T42" fmla="*/ 376 w 723"/>
                <a:gd name="T43" fmla="*/ 23 h 92"/>
                <a:gd name="T44" fmla="*/ 361 w 723"/>
                <a:gd name="T45" fmla="*/ 21 h 92"/>
                <a:gd name="T46" fmla="*/ 349 w 723"/>
                <a:gd name="T47" fmla="*/ 16 h 92"/>
                <a:gd name="T48" fmla="*/ 323 w 723"/>
                <a:gd name="T49" fmla="*/ 8 h 92"/>
                <a:gd name="T50" fmla="*/ 301 w 723"/>
                <a:gd name="T51" fmla="*/ 6 h 92"/>
                <a:gd name="T52" fmla="*/ 280 w 723"/>
                <a:gd name="T53" fmla="*/ 6 h 92"/>
                <a:gd name="T54" fmla="*/ 268 w 723"/>
                <a:gd name="T55" fmla="*/ 8 h 92"/>
                <a:gd name="T56" fmla="*/ 260 w 723"/>
                <a:gd name="T57" fmla="*/ 11 h 92"/>
                <a:gd name="T58" fmla="*/ 252 w 723"/>
                <a:gd name="T59" fmla="*/ 11 h 92"/>
                <a:gd name="T60" fmla="*/ 245 w 723"/>
                <a:gd name="T61" fmla="*/ 13 h 92"/>
                <a:gd name="T62" fmla="*/ 237 w 723"/>
                <a:gd name="T63" fmla="*/ 16 h 92"/>
                <a:gd name="T64" fmla="*/ 222 w 723"/>
                <a:gd name="T65" fmla="*/ 18 h 92"/>
                <a:gd name="T66" fmla="*/ 192 w 723"/>
                <a:gd name="T67" fmla="*/ 23 h 92"/>
                <a:gd name="T68" fmla="*/ 164 w 723"/>
                <a:gd name="T69" fmla="*/ 31 h 92"/>
                <a:gd name="T70" fmla="*/ 136 w 723"/>
                <a:gd name="T71" fmla="*/ 38 h 92"/>
                <a:gd name="T72" fmla="*/ 106 w 723"/>
                <a:gd name="T73" fmla="*/ 46 h 92"/>
                <a:gd name="T74" fmla="*/ 73 w 723"/>
                <a:gd name="T75" fmla="*/ 54 h 92"/>
                <a:gd name="T76" fmla="*/ 45 w 723"/>
                <a:gd name="T77" fmla="*/ 59 h 92"/>
                <a:gd name="T78" fmla="*/ 22 w 723"/>
                <a:gd name="T79" fmla="*/ 61 h 92"/>
                <a:gd name="T80" fmla="*/ 10 w 723"/>
                <a:gd name="T81" fmla="*/ 64 h 92"/>
                <a:gd name="T82" fmla="*/ 7 w 723"/>
                <a:gd name="T83" fmla="*/ 61 h 92"/>
                <a:gd name="T84" fmla="*/ 2 w 723"/>
                <a:gd name="T85" fmla="*/ 59 h 92"/>
                <a:gd name="T86" fmla="*/ 0 w 723"/>
                <a:gd name="T87" fmla="*/ 56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3"/>
                <a:gd name="T133" fmla="*/ 0 h 92"/>
                <a:gd name="T134" fmla="*/ 723 w 723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3" h="92">
                  <a:moveTo>
                    <a:pt x="723" y="92"/>
                  </a:moveTo>
                  <a:lnTo>
                    <a:pt x="718" y="89"/>
                  </a:lnTo>
                  <a:lnTo>
                    <a:pt x="710" y="84"/>
                  </a:lnTo>
                  <a:lnTo>
                    <a:pt x="703" y="79"/>
                  </a:lnTo>
                  <a:lnTo>
                    <a:pt x="695" y="74"/>
                  </a:lnTo>
                  <a:lnTo>
                    <a:pt x="687" y="66"/>
                  </a:lnTo>
                  <a:lnTo>
                    <a:pt x="677" y="61"/>
                  </a:lnTo>
                  <a:lnTo>
                    <a:pt x="670" y="59"/>
                  </a:lnTo>
                  <a:lnTo>
                    <a:pt x="662" y="54"/>
                  </a:lnTo>
                  <a:lnTo>
                    <a:pt x="644" y="49"/>
                  </a:lnTo>
                  <a:lnTo>
                    <a:pt x="632" y="41"/>
                  </a:lnTo>
                  <a:lnTo>
                    <a:pt x="619" y="33"/>
                  </a:lnTo>
                  <a:lnTo>
                    <a:pt x="609" y="26"/>
                  </a:lnTo>
                  <a:lnTo>
                    <a:pt x="599" y="21"/>
                  </a:lnTo>
                  <a:lnTo>
                    <a:pt x="591" y="13"/>
                  </a:lnTo>
                  <a:lnTo>
                    <a:pt x="581" y="6"/>
                  </a:lnTo>
                  <a:lnTo>
                    <a:pt x="574" y="0"/>
                  </a:lnTo>
                  <a:lnTo>
                    <a:pt x="569" y="0"/>
                  </a:lnTo>
                  <a:lnTo>
                    <a:pt x="561" y="0"/>
                  </a:lnTo>
                  <a:lnTo>
                    <a:pt x="556" y="0"/>
                  </a:lnTo>
                  <a:lnTo>
                    <a:pt x="548" y="0"/>
                  </a:lnTo>
                  <a:lnTo>
                    <a:pt x="543" y="0"/>
                  </a:lnTo>
                  <a:lnTo>
                    <a:pt x="536" y="3"/>
                  </a:lnTo>
                  <a:lnTo>
                    <a:pt x="528" y="6"/>
                  </a:lnTo>
                  <a:lnTo>
                    <a:pt x="523" y="8"/>
                  </a:lnTo>
                  <a:lnTo>
                    <a:pt x="518" y="11"/>
                  </a:lnTo>
                  <a:lnTo>
                    <a:pt x="515" y="11"/>
                  </a:lnTo>
                  <a:lnTo>
                    <a:pt x="513" y="13"/>
                  </a:lnTo>
                  <a:lnTo>
                    <a:pt x="510" y="13"/>
                  </a:lnTo>
                  <a:lnTo>
                    <a:pt x="508" y="16"/>
                  </a:lnTo>
                  <a:lnTo>
                    <a:pt x="505" y="16"/>
                  </a:lnTo>
                  <a:lnTo>
                    <a:pt x="500" y="16"/>
                  </a:lnTo>
                  <a:lnTo>
                    <a:pt x="495" y="16"/>
                  </a:lnTo>
                  <a:lnTo>
                    <a:pt x="485" y="16"/>
                  </a:lnTo>
                  <a:lnTo>
                    <a:pt x="475" y="16"/>
                  </a:lnTo>
                  <a:lnTo>
                    <a:pt x="465" y="16"/>
                  </a:lnTo>
                  <a:lnTo>
                    <a:pt x="455" y="16"/>
                  </a:lnTo>
                  <a:lnTo>
                    <a:pt x="445" y="16"/>
                  </a:lnTo>
                  <a:lnTo>
                    <a:pt x="435" y="16"/>
                  </a:lnTo>
                  <a:lnTo>
                    <a:pt x="424" y="18"/>
                  </a:lnTo>
                  <a:lnTo>
                    <a:pt x="414" y="18"/>
                  </a:lnTo>
                  <a:lnTo>
                    <a:pt x="399" y="21"/>
                  </a:lnTo>
                  <a:lnTo>
                    <a:pt x="386" y="23"/>
                  </a:lnTo>
                  <a:lnTo>
                    <a:pt x="376" y="23"/>
                  </a:lnTo>
                  <a:lnTo>
                    <a:pt x="369" y="23"/>
                  </a:lnTo>
                  <a:lnTo>
                    <a:pt x="361" y="21"/>
                  </a:lnTo>
                  <a:lnTo>
                    <a:pt x="356" y="18"/>
                  </a:lnTo>
                  <a:lnTo>
                    <a:pt x="349" y="16"/>
                  </a:lnTo>
                  <a:lnTo>
                    <a:pt x="338" y="13"/>
                  </a:lnTo>
                  <a:lnTo>
                    <a:pt x="323" y="8"/>
                  </a:lnTo>
                  <a:lnTo>
                    <a:pt x="311" y="6"/>
                  </a:lnTo>
                  <a:lnTo>
                    <a:pt x="301" y="6"/>
                  </a:lnTo>
                  <a:lnTo>
                    <a:pt x="290" y="6"/>
                  </a:lnTo>
                  <a:lnTo>
                    <a:pt x="280" y="6"/>
                  </a:lnTo>
                  <a:lnTo>
                    <a:pt x="273" y="6"/>
                  </a:lnTo>
                  <a:lnTo>
                    <a:pt x="268" y="8"/>
                  </a:lnTo>
                  <a:lnTo>
                    <a:pt x="263" y="8"/>
                  </a:lnTo>
                  <a:lnTo>
                    <a:pt x="260" y="11"/>
                  </a:lnTo>
                  <a:lnTo>
                    <a:pt x="255" y="11"/>
                  </a:lnTo>
                  <a:lnTo>
                    <a:pt x="252" y="11"/>
                  </a:lnTo>
                  <a:lnTo>
                    <a:pt x="250" y="13"/>
                  </a:lnTo>
                  <a:lnTo>
                    <a:pt x="245" y="13"/>
                  </a:lnTo>
                  <a:lnTo>
                    <a:pt x="242" y="16"/>
                  </a:lnTo>
                  <a:lnTo>
                    <a:pt x="237" y="16"/>
                  </a:lnTo>
                  <a:lnTo>
                    <a:pt x="235" y="16"/>
                  </a:lnTo>
                  <a:lnTo>
                    <a:pt x="222" y="18"/>
                  </a:lnTo>
                  <a:lnTo>
                    <a:pt x="207" y="21"/>
                  </a:lnTo>
                  <a:lnTo>
                    <a:pt x="192" y="23"/>
                  </a:lnTo>
                  <a:lnTo>
                    <a:pt x="179" y="28"/>
                  </a:lnTo>
                  <a:lnTo>
                    <a:pt x="164" y="31"/>
                  </a:lnTo>
                  <a:lnTo>
                    <a:pt x="149" y="33"/>
                  </a:lnTo>
                  <a:lnTo>
                    <a:pt x="136" y="38"/>
                  </a:lnTo>
                  <a:lnTo>
                    <a:pt x="121" y="41"/>
                  </a:lnTo>
                  <a:lnTo>
                    <a:pt x="106" y="46"/>
                  </a:lnTo>
                  <a:lnTo>
                    <a:pt x="88" y="51"/>
                  </a:lnTo>
                  <a:lnTo>
                    <a:pt x="73" y="54"/>
                  </a:lnTo>
                  <a:lnTo>
                    <a:pt x="58" y="56"/>
                  </a:lnTo>
                  <a:lnTo>
                    <a:pt x="45" y="59"/>
                  </a:lnTo>
                  <a:lnTo>
                    <a:pt x="33" y="61"/>
                  </a:lnTo>
                  <a:lnTo>
                    <a:pt x="22" y="61"/>
                  </a:lnTo>
                  <a:lnTo>
                    <a:pt x="12" y="64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5" y="59"/>
                  </a:lnTo>
                  <a:lnTo>
                    <a:pt x="2" y="59"/>
                  </a:lnTo>
                  <a:lnTo>
                    <a:pt x="0" y="56"/>
                  </a:lnTo>
                  <a:lnTo>
                    <a:pt x="0" y="54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7" name="Freeform 1123"/>
            <p:cNvSpPr>
              <a:spLocks noChangeAspect="1"/>
            </p:cNvSpPr>
            <p:nvPr/>
          </p:nvSpPr>
          <p:spPr bwMode="auto">
            <a:xfrm>
              <a:off x="3744" y="1910"/>
              <a:ext cx="577" cy="425"/>
            </a:xfrm>
            <a:custGeom>
              <a:avLst/>
              <a:gdLst>
                <a:gd name="T0" fmla="*/ 0 w 577"/>
                <a:gd name="T1" fmla="*/ 0 h 425"/>
                <a:gd name="T2" fmla="*/ 3 w 577"/>
                <a:gd name="T3" fmla="*/ 10 h 425"/>
                <a:gd name="T4" fmla="*/ 8 w 577"/>
                <a:gd name="T5" fmla="*/ 20 h 425"/>
                <a:gd name="T6" fmla="*/ 10 w 577"/>
                <a:gd name="T7" fmla="*/ 30 h 425"/>
                <a:gd name="T8" fmla="*/ 16 w 577"/>
                <a:gd name="T9" fmla="*/ 40 h 425"/>
                <a:gd name="T10" fmla="*/ 21 w 577"/>
                <a:gd name="T11" fmla="*/ 48 h 425"/>
                <a:gd name="T12" fmla="*/ 26 w 577"/>
                <a:gd name="T13" fmla="*/ 55 h 425"/>
                <a:gd name="T14" fmla="*/ 31 w 577"/>
                <a:gd name="T15" fmla="*/ 66 h 425"/>
                <a:gd name="T16" fmla="*/ 36 w 577"/>
                <a:gd name="T17" fmla="*/ 73 h 425"/>
                <a:gd name="T18" fmla="*/ 41 w 577"/>
                <a:gd name="T19" fmla="*/ 78 h 425"/>
                <a:gd name="T20" fmla="*/ 46 w 577"/>
                <a:gd name="T21" fmla="*/ 83 h 425"/>
                <a:gd name="T22" fmla="*/ 53 w 577"/>
                <a:gd name="T23" fmla="*/ 86 h 425"/>
                <a:gd name="T24" fmla="*/ 58 w 577"/>
                <a:gd name="T25" fmla="*/ 91 h 425"/>
                <a:gd name="T26" fmla="*/ 64 w 577"/>
                <a:gd name="T27" fmla="*/ 96 h 425"/>
                <a:gd name="T28" fmla="*/ 71 w 577"/>
                <a:gd name="T29" fmla="*/ 98 h 425"/>
                <a:gd name="T30" fmla="*/ 76 w 577"/>
                <a:gd name="T31" fmla="*/ 104 h 425"/>
                <a:gd name="T32" fmla="*/ 81 w 577"/>
                <a:gd name="T33" fmla="*/ 109 h 425"/>
                <a:gd name="T34" fmla="*/ 94 w 577"/>
                <a:gd name="T35" fmla="*/ 116 h 425"/>
                <a:gd name="T36" fmla="*/ 107 w 577"/>
                <a:gd name="T37" fmla="*/ 121 h 425"/>
                <a:gd name="T38" fmla="*/ 119 w 577"/>
                <a:gd name="T39" fmla="*/ 129 h 425"/>
                <a:gd name="T40" fmla="*/ 132 w 577"/>
                <a:gd name="T41" fmla="*/ 134 h 425"/>
                <a:gd name="T42" fmla="*/ 144 w 577"/>
                <a:gd name="T43" fmla="*/ 141 h 425"/>
                <a:gd name="T44" fmla="*/ 155 w 577"/>
                <a:gd name="T45" fmla="*/ 149 h 425"/>
                <a:gd name="T46" fmla="*/ 167 w 577"/>
                <a:gd name="T47" fmla="*/ 159 h 425"/>
                <a:gd name="T48" fmla="*/ 180 w 577"/>
                <a:gd name="T49" fmla="*/ 167 h 425"/>
                <a:gd name="T50" fmla="*/ 182 w 577"/>
                <a:gd name="T51" fmla="*/ 177 h 425"/>
                <a:gd name="T52" fmla="*/ 203 w 577"/>
                <a:gd name="T53" fmla="*/ 185 h 425"/>
                <a:gd name="T54" fmla="*/ 223 w 577"/>
                <a:gd name="T55" fmla="*/ 212 h 425"/>
                <a:gd name="T56" fmla="*/ 463 w 577"/>
                <a:gd name="T57" fmla="*/ 326 h 425"/>
                <a:gd name="T58" fmla="*/ 466 w 577"/>
                <a:gd name="T59" fmla="*/ 326 h 425"/>
                <a:gd name="T60" fmla="*/ 468 w 577"/>
                <a:gd name="T61" fmla="*/ 326 h 425"/>
                <a:gd name="T62" fmla="*/ 471 w 577"/>
                <a:gd name="T63" fmla="*/ 329 h 425"/>
                <a:gd name="T64" fmla="*/ 473 w 577"/>
                <a:gd name="T65" fmla="*/ 329 h 425"/>
                <a:gd name="T66" fmla="*/ 473 w 577"/>
                <a:gd name="T67" fmla="*/ 331 h 425"/>
                <a:gd name="T68" fmla="*/ 476 w 577"/>
                <a:gd name="T69" fmla="*/ 334 h 425"/>
                <a:gd name="T70" fmla="*/ 478 w 577"/>
                <a:gd name="T71" fmla="*/ 336 h 425"/>
                <a:gd name="T72" fmla="*/ 481 w 577"/>
                <a:gd name="T73" fmla="*/ 339 h 425"/>
                <a:gd name="T74" fmla="*/ 514 w 577"/>
                <a:gd name="T75" fmla="*/ 382 h 425"/>
                <a:gd name="T76" fmla="*/ 519 w 577"/>
                <a:gd name="T77" fmla="*/ 390 h 425"/>
                <a:gd name="T78" fmla="*/ 524 w 577"/>
                <a:gd name="T79" fmla="*/ 395 h 425"/>
                <a:gd name="T80" fmla="*/ 529 w 577"/>
                <a:gd name="T81" fmla="*/ 397 h 425"/>
                <a:gd name="T82" fmla="*/ 534 w 577"/>
                <a:gd name="T83" fmla="*/ 402 h 425"/>
                <a:gd name="T84" fmla="*/ 541 w 577"/>
                <a:gd name="T85" fmla="*/ 405 h 425"/>
                <a:gd name="T86" fmla="*/ 549 w 577"/>
                <a:gd name="T87" fmla="*/ 410 h 425"/>
                <a:gd name="T88" fmla="*/ 554 w 577"/>
                <a:gd name="T89" fmla="*/ 412 h 425"/>
                <a:gd name="T90" fmla="*/ 562 w 577"/>
                <a:gd name="T91" fmla="*/ 415 h 425"/>
                <a:gd name="T92" fmla="*/ 577 w 577"/>
                <a:gd name="T93" fmla="*/ 425 h 4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7"/>
                <a:gd name="T142" fmla="*/ 0 h 425"/>
                <a:gd name="T143" fmla="*/ 577 w 577"/>
                <a:gd name="T144" fmla="*/ 425 h 4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7" h="425">
                  <a:moveTo>
                    <a:pt x="0" y="0"/>
                  </a:moveTo>
                  <a:lnTo>
                    <a:pt x="3" y="10"/>
                  </a:lnTo>
                  <a:lnTo>
                    <a:pt x="8" y="20"/>
                  </a:lnTo>
                  <a:lnTo>
                    <a:pt x="10" y="30"/>
                  </a:lnTo>
                  <a:lnTo>
                    <a:pt x="16" y="40"/>
                  </a:lnTo>
                  <a:lnTo>
                    <a:pt x="21" y="48"/>
                  </a:lnTo>
                  <a:lnTo>
                    <a:pt x="26" y="55"/>
                  </a:lnTo>
                  <a:lnTo>
                    <a:pt x="31" y="66"/>
                  </a:lnTo>
                  <a:lnTo>
                    <a:pt x="36" y="73"/>
                  </a:lnTo>
                  <a:lnTo>
                    <a:pt x="41" y="78"/>
                  </a:lnTo>
                  <a:lnTo>
                    <a:pt x="46" y="83"/>
                  </a:lnTo>
                  <a:lnTo>
                    <a:pt x="53" y="86"/>
                  </a:lnTo>
                  <a:lnTo>
                    <a:pt x="58" y="91"/>
                  </a:lnTo>
                  <a:lnTo>
                    <a:pt x="64" y="96"/>
                  </a:lnTo>
                  <a:lnTo>
                    <a:pt x="71" y="98"/>
                  </a:lnTo>
                  <a:lnTo>
                    <a:pt x="76" y="104"/>
                  </a:lnTo>
                  <a:lnTo>
                    <a:pt x="81" y="109"/>
                  </a:lnTo>
                  <a:lnTo>
                    <a:pt x="94" y="116"/>
                  </a:lnTo>
                  <a:lnTo>
                    <a:pt x="107" y="121"/>
                  </a:lnTo>
                  <a:lnTo>
                    <a:pt x="119" y="129"/>
                  </a:lnTo>
                  <a:lnTo>
                    <a:pt x="132" y="134"/>
                  </a:lnTo>
                  <a:lnTo>
                    <a:pt x="144" y="141"/>
                  </a:lnTo>
                  <a:lnTo>
                    <a:pt x="155" y="149"/>
                  </a:lnTo>
                  <a:lnTo>
                    <a:pt x="167" y="159"/>
                  </a:lnTo>
                  <a:lnTo>
                    <a:pt x="180" y="167"/>
                  </a:lnTo>
                  <a:lnTo>
                    <a:pt x="182" y="177"/>
                  </a:lnTo>
                  <a:lnTo>
                    <a:pt x="203" y="185"/>
                  </a:lnTo>
                  <a:lnTo>
                    <a:pt x="223" y="212"/>
                  </a:lnTo>
                  <a:lnTo>
                    <a:pt x="463" y="326"/>
                  </a:lnTo>
                  <a:lnTo>
                    <a:pt x="466" y="326"/>
                  </a:lnTo>
                  <a:lnTo>
                    <a:pt x="468" y="326"/>
                  </a:lnTo>
                  <a:lnTo>
                    <a:pt x="471" y="329"/>
                  </a:lnTo>
                  <a:lnTo>
                    <a:pt x="473" y="329"/>
                  </a:lnTo>
                  <a:lnTo>
                    <a:pt x="473" y="331"/>
                  </a:lnTo>
                  <a:lnTo>
                    <a:pt x="476" y="334"/>
                  </a:lnTo>
                  <a:lnTo>
                    <a:pt x="478" y="336"/>
                  </a:lnTo>
                  <a:lnTo>
                    <a:pt x="481" y="339"/>
                  </a:lnTo>
                  <a:lnTo>
                    <a:pt x="514" y="382"/>
                  </a:lnTo>
                  <a:lnTo>
                    <a:pt x="519" y="390"/>
                  </a:lnTo>
                  <a:lnTo>
                    <a:pt x="524" y="395"/>
                  </a:lnTo>
                  <a:lnTo>
                    <a:pt x="529" y="397"/>
                  </a:lnTo>
                  <a:lnTo>
                    <a:pt x="534" y="402"/>
                  </a:lnTo>
                  <a:lnTo>
                    <a:pt x="541" y="405"/>
                  </a:lnTo>
                  <a:lnTo>
                    <a:pt x="549" y="410"/>
                  </a:lnTo>
                  <a:lnTo>
                    <a:pt x="554" y="412"/>
                  </a:lnTo>
                  <a:lnTo>
                    <a:pt x="562" y="415"/>
                  </a:lnTo>
                  <a:lnTo>
                    <a:pt x="577" y="42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8" name="Freeform 1124"/>
            <p:cNvSpPr>
              <a:spLocks noChangeAspect="1"/>
            </p:cNvSpPr>
            <p:nvPr/>
          </p:nvSpPr>
          <p:spPr bwMode="auto">
            <a:xfrm>
              <a:off x="3724" y="1495"/>
              <a:ext cx="149" cy="420"/>
            </a:xfrm>
            <a:custGeom>
              <a:avLst/>
              <a:gdLst>
                <a:gd name="T0" fmla="*/ 30 w 149"/>
                <a:gd name="T1" fmla="*/ 0 h 420"/>
                <a:gd name="T2" fmla="*/ 30 w 149"/>
                <a:gd name="T3" fmla="*/ 12 h 420"/>
                <a:gd name="T4" fmla="*/ 33 w 149"/>
                <a:gd name="T5" fmla="*/ 22 h 420"/>
                <a:gd name="T6" fmla="*/ 33 w 149"/>
                <a:gd name="T7" fmla="*/ 32 h 420"/>
                <a:gd name="T8" fmla="*/ 33 w 149"/>
                <a:gd name="T9" fmla="*/ 43 h 420"/>
                <a:gd name="T10" fmla="*/ 33 w 149"/>
                <a:gd name="T11" fmla="*/ 55 h 420"/>
                <a:gd name="T12" fmla="*/ 30 w 149"/>
                <a:gd name="T13" fmla="*/ 65 h 420"/>
                <a:gd name="T14" fmla="*/ 28 w 149"/>
                <a:gd name="T15" fmla="*/ 76 h 420"/>
                <a:gd name="T16" fmla="*/ 25 w 149"/>
                <a:gd name="T17" fmla="*/ 83 h 420"/>
                <a:gd name="T18" fmla="*/ 18 w 149"/>
                <a:gd name="T19" fmla="*/ 101 h 420"/>
                <a:gd name="T20" fmla="*/ 10 w 149"/>
                <a:gd name="T21" fmla="*/ 116 h 420"/>
                <a:gd name="T22" fmla="*/ 5 w 149"/>
                <a:gd name="T23" fmla="*/ 134 h 420"/>
                <a:gd name="T24" fmla="*/ 0 w 149"/>
                <a:gd name="T25" fmla="*/ 149 h 420"/>
                <a:gd name="T26" fmla="*/ 0 w 149"/>
                <a:gd name="T27" fmla="*/ 167 h 420"/>
                <a:gd name="T28" fmla="*/ 0 w 149"/>
                <a:gd name="T29" fmla="*/ 184 h 420"/>
                <a:gd name="T30" fmla="*/ 5 w 149"/>
                <a:gd name="T31" fmla="*/ 202 h 420"/>
                <a:gd name="T32" fmla="*/ 10 w 149"/>
                <a:gd name="T33" fmla="*/ 217 h 420"/>
                <a:gd name="T34" fmla="*/ 18 w 149"/>
                <a:gd name="T35" fmla="*/ 230 h 420"/>
                <a:gd name="T36" fmla="*/ 23 w 149"/>
                <a:gd name="T37" fmla="*/ 240 h 420"/>
                <a:gd name="T38" fmla="*/ 30 w 149"/>
                <a:gd name="T39" fmla="*/ 253 h 420"/>
                <a:gd name="T40" fmla="*/ 38 w 149"/>
                <a:gd name="T41" fmla="*/ 263 h 420"/>
                <a:gd name="T42" fmla="*/ 43 w 149"/>
                <a:gd name="T43" fmla="*/ 273 h 420"/>
                <a:gd name="T44" fmla="*/ 51 w 149"/>
                <a:gd name="T45" fmla="*/ 283 h 420"/>
                <a:gd name="T46" fmla="*/ 61 w 149"/>
                <a:gd name="T47" fmla="*/ 293 h 420"/>
                <a:gd name="T48" fmla="*/ 68 w 149"/>
                <a:gd name="T49" fmla="*/ 303 h 420"/>
                <a:gd name="T50" fmla="*/ 119 w 149"/>
                <a:gd name="T51" fmla="*/ 384 h 420"/>
                <a:gd name="T52" fmla="*/ 124 w 149"/>
                <a:gd name="T53" fmla="*/ 400 h 420"/>
                <a:gd name="T54" fmla="*/ 149 w 149"/>
                <a:gd name="T55" fmla="*/ 420 h 4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9"/>
                <a:gd name="T85" fmla="*/ 0 h 420"/>
                <a:gd name="T86" fmla="*/ 149 w 149"/>
                <a:gd name="T87" fmla="*/ 420 h 4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9" h="420">
                  <a:moveTo>
                    <a:pt x="30" y="0"/>
                  </a:moveTo>
                  <a:lnTo>
                    <a:pt x="30" y="12"/>
                  </a:lnTo>
                  <a:lnTo>
                    <a:pt x="33" y="22"/>
                  </a:lnTo>
                  <a:lnTo>
                    <a:pt x="33" y="32"/>
                  </a:lnTo>
                  <a:lnTo>
                    <a:pt x="33" y="43"/>
                  </a:lnTo>
                  <a:lnTo>
                    <a:pt x="33" y="55"/>
                  </a:lnTo>
                  <a:lnTo>
                    <a:pt x="30" y="65"/>
                  </a:lnTo>
                  <a:lnTo>
                    <a:pt x="28" y="76"/>
                  </a:lnTo>
                  <a:lnTo>
                    <a:pt x="25" y="83"/>
                  </a:lnTo>
                  <a:lnTo>
                    <a:pt x="18" y="101"/>
                  </a:lnTo>
                  <a:lnTo>
                    <a:pt x="10" y="116"/>
                  </a:lnTo>
                  <a:lnTo>
                    <a:pt x="5" y="134"/>
                  </a:lnTo>
                  <a:lnTo>
                    <a:pt x="0" y="149"/>
                  </a:lnTo>
                  <a:lnTo>
                    <a:pt x="0" y="167"/>
                  </a:lnTo>
                  <a:lnTo>
                    <a:pt x="0" y="184"/>
                  </a:lnTo>
                  <a:lnTo>
                    <a:pt x="5" y="202"/>
                  </a:lnTo>
                  <a:lnTo>
                    <a:pt x="10" y="217"/>
                  </a:lnTo>
                  <a:lnTo>
                    <a:pt x="18" y="230"/>
                  </a:lnTo>
                  <a:lnTo>
                    <a:pt x="23" y="240"/>
                  </a:lnTo>
                  <a:lnTo>
                    <a:pt x="30" y="253"/>
                  </a:lnTo>
                  <a:lnTo>
                    <a:pt x="38" y="263"/>
                  </a:lnTo>
                  <a:lnTo>
                    <a:pt x="43" y="273"/>
                  </a:lnTo>
                  <a:lnTo>
                    <a:pt x="51" y="283"/>
                  </a:lnTo>
                  <a:lnTo>
                    <a:pt x="61" y="293"/>
                  </a:lnTo>
                  <a:lnTo>
                    <a:pt x="68" y="303"/>
                  </a:lnTo>
                  <a:lnTo>
                    <a:pt x="119" y="384"/>
                  </a:lnTo>
                  <a:lnTo>
                    <a:pt x="124" y="400"/>
                  </a:lnTo>
                  <a:lnTo>
                    <a:pt x="149" y="42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19" name="Freeform 1125"/>
            <p:cNvSpPr>
              <a:spLocks noChangeAspect="1"/>
            </p:cNvSpPr>
            <p:nvPr/>
          </p:nvSpPr>
          <p:spPr bwMode="auto">
            <a:xfrm>
              <a:off x="3916" y="1943"/>
              <a:ext cx="1229" cy="1232"/>
            </a:xfrm>
            <a:custGeom>
              <a:avLst/>
              <a:gdLst>
                <a:gd name="T0" fmla="*/ 18 w 1229"/>
                <a:gd name="T1" fmla="*/ 35 h 1232"/>
                <a:gd name="T2" fmla="*/ 56 w 1229"/>
                <a:gd name="T3" fmla="*/ 78 h 1232"/>
                <a:gd name="T4" fmla="*/ 114 w 1229"/>
                <a:gd name="T5" fmla="*/ 96 h 1232"/>
                <a:gd name="T6" fmla="*/ 144 w 1229"/>
                <a:gd name="T7" fmla="*/ 108 h 1232"/>
                <a:gd name="T8" fmla="*/ 172 w 1229"/>
                <a:gd name="T9" fmla="*/ 108 h 1232"/>
                <a:gd name="T10" fmla="*/ 192 w 1229"/>
                <a:gd name="T11" fmla="*/ 111 h 1232"/>
                <a:gd name="T12" fmla="*/ 215 w 1229"/>
                <a:gd name="T13" fmla="*/ 129 h 1232"/>
                <a:gd name="T14" fmla="*/ 246 w 1229"/>
                <a:gd name="T15" fmla="*/ 146 h 1232"/>
                <a:gd name="T16" fmla="*/ 273 w 1229"/>
                <a:gd name="T17" fmla="*/ 159 h 1232"/>
                <a:gd name="T18" fmla="*/ 286 w 1229"/>
                <a:gd name="T19" fmla="*/ 167 h 1232"/>
                <a:gd name="T20" fmla="*/ 344 w 1229"/>
                <a:gd name="T21" fmla="*/ 220 h 1232"/>
                <a:gd name="T22" fmla="*/ 402 w 1229"/>
                <a:gd name="T23" fmla="*/ 270 h 1232"/>
                <a:gd name="T24" fmla="*/ 443 w 1229"/>
                <a:gd name="T25" fmla="*/ 293 h 1232"/>
                <a:gd name="T26" fmla="*/ 471 w 1229"/>
                <a:gd name="T27" fmla="*/ 324 h 1232"/>
                <a:gd name="T28" fmla="*/ 493 w 1229"/>
                <a:gd name="T29" fmla="*/ 362 h 1232"/>
                <a:gd name="T30" fmla="*/ 599 w 1229"/>
                <a:gd name="T31" fmla="*/ 468 h 1232"/>
                <a:gd name="T32" fmla="*/ 615 w 1229"/>
                <a:gd name="T33" fmla="*/ 488 h 1232"/>
                <a:gd name="T34" fmla="*/ 625 w 1229"/>
                <a:gd name="T35" fmla="*/ 514 h 1232"/>
                <a:gd name="T36" fmla="*/ 635 w 1229"/>
                <a:gd name="T37" fmla="*/ 531 h 1232"/>
                <a:gd name="T38" fmla="*/ 655 w 1229"/>
                <a:gd name="T39" fmla="*/ 549 h 1232"/>
                <a:gd name="T40" fmla="*/ 665 w 1229"/>
                <a:gd name="T41" fmla="*/ 572 h 1232"/>
                <a:gd name="T42" fmla="*/ 663 w 1229"/>
                <a:gd name="T43" fmla="*/ 607 h 1232"/>
                <a:gd name="T44" fmla="*/ 663 w 1229"/>
                <a:gd name="T45" fmla="*/ 622 h 1232"/>
                <a:gd name="T46" fmla="*/ 678 w 1229"/>
                <a:gd name="T47" fmla="*/ 643 h 1232"/>
                <a:gd name="T48" fmla="*/ 696 w 1229"/>
                <a:gd name="T49" fmla="*/ 665 h 1232"/>
                <a:gd name="T50" fmla="*/ 718 w 1229"/>
                <a:gd name="T51" fmla="*/ 691 h 1232"/>
                <a:gd name="T52" fmla="*/ 749 w 1229"/>
                <a:gd name="T53" fmla="*/ 708 h 1232"/>
                <a:gd name="T54" fmla="*/ 787 w 1229"/>
                <a:gd name="T55" fmla="*/ 716 h 1232"/>
                <a:gd name="T56" fmla="*/ 830 w 1229"/>
                <a:gd name="T57" fmla="*/ 734 h 1232"/>
                <a:gd name="T58" fmla="*/ 862 w 1229"/>
                <a:gd name="T59" fmla="*/ 769 h 1232"/>
                <a:gd name="T60" fmla="*/ 888 w 1229"/>
                <a:gd name="T61" fmla="*/ 800 h 1232"/>
                <a:gd name="T62" fmla="*/ 913 w 1229"/>
                <a:gd name="T63" fmla="*/ 830 h 1232"/>
                <a:gd name="T64" fmla="*/ 938 w 1229"/>
                <a:gd name="T65" fmla="*/ 840 h 1232"/>
                <a:gd name="T66" fmla="*/ 969 w 1229"/>
                <a:gd name="T67" fmla="*/ 843 h 1232"/>
                <a:gd name="T68" fmla="*/ 989 w 1229"/>
                <a:gd name="T69" fmla="*/ 855 h 1232"/>
                <a:gd name="T70" fmla="*/ 1014 w 1229"/>
                <a:gd name="T71" fmla="*/ 883 h 1232"/>
                <a:gd name="T72" fmla="*/ 1044 w 1229"/>
                <a:gd name="T73" fmla="*/ 901 h 1232"/>
                <a:gd name="T74" fmla="*/ 1080 w 1229"/>
                <a:gd name="T75" fmla="*/ 913 h 1232"/>
                <a:gd name="T76" fmla="*/ 1120 w 1229"/>
                <a:gd name="T77" fmla="*/ 926 h 1232"/>
                <a:gd name="T78" fmla="*/ 1148 w 1229"/>
                <a:gd name="T79" fmla="*/ 936 h 1232"/>
                <a:gd name="T80" fmla="*/ 1163 w 1229"/>
                <a:gd name="T81" fmla="*/ 936 h 1232"/>
                <a:gd name="T82" fmla="*/ 1196 w 1229"/>
                <a:gd name="T83" fmla="*/ 936 h 1232"/>
                <a:gd name="T84" fmla="*/ 1229 w 1229"/>
                <a:gd name="T85" fmla="*/ 962 h 1232"/>
                <a:gd name="T86" fmla="*/ 1201 w 1229"/>
                <a:gd name="T87" fmla="*/ 1017 h 1232"/>
                <a:gd name="T88" fmla="*/ 1184 w 1229"/>
                <a:gd name="T89" fmla="*/ 1043 h 1232"/>
                <a:gd name="T90" fmla="*/ 1168 w 1229"/>
                <a:gd name="T91" fmla="*/ 1081 h 1232"/>
                <a:gd name="T92" fmla="*/ 1161 w 1229"/>
                <a:gd name="T93" fmla="*/ 1121 h 1232"/>
                <a:gd name="T94" fmla="*/ 1156 w 1229"/>
                <a:gd name="T95" fmla="*/ 1149 h 1232"/>
                <a:gd name="T96" fmla="*/ 1148 w 1229"/>
                <a:gd name="T97" fmla="*/ 1159 h 1232"/>
                <a:gd name="T98" fmla="*/ 1143 w 1229"/>
                <a:gd name="T99" fmla="*/ 1172 h 1232"/>
                <a:gd name="T100" fmla="*/ 1138 w 1229"/>
                <a:gd name="T101" fmla="*/ 1189 h 1232"/>
                <a:gd name="T102" fmla="*/ 1130 w 1229"/>
                <a:gd name="T103" fmla="*/ 1202 h 1232"/>
                <a:gd name="T104" fmla="*/ 1118 w 1229"/>
                <a:gd name="T105" fmla="*/ 1212 h 1232"/>
                <a:gd name="T106" fmla="*/ 1108 w 1229"/>
                <a:gd name="T107" fmla="*/ 1222 h 1232"/>
                <a:gd name="T108" fmla="*/ 1103 w 1229"/>
                <a:gd name="T109" fmla="*/ 1230 h 12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29"/>
                <a:gd name="T166" fmla="*/ 0 h 1232"/>
                <a:gd name="T167" fmla="*/ 1229 w 1229"/>
                <a:gd name="T168" fmla="*/ 1232 h 12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29" h="1232">
                  <a:moveTo>
                    <a:pt x="28" y="5"/>
                  </a:moveTo>
                  <a:lnTo>
                    <a:pt x="0" y="0"/>
                  </a:lnTo>
                  <a:lnTo>
                    <a:pt x="13" y="15"/>
                  </a:lnTo>
                  <a:lnTo>
                    <a:pt x="18" y="35"/>
                  </a:lnTo>
                  <a:lnTo>
                    <a:pt x="23" y="50"/>
                  </a:lnTo>
                  <a:lnTo>
                    <a:pt x="31" y="63"/>
                  </a:lnTo>
                  <a:lnTo>
                    <a:pt x="43" y="71"/>
                  </a:lnTo>
                  <a:lnTo>
                    <a:pt x="56" y="78"/>
                  </a:lnTo>
                  <a:lnTo>
                    <a:pt x="69" y="81"/>
                  </a:lnTo>
                  <a:lnTo>
                    <a:pt x="86" y="86"/>
                  </a:lnTo>
                  <a:lnTo>
                    <a:pt x="104" y="91"/>
                  </a:lnTo>
                  <a:lnTo>
                    <a:pt x="114" y="96"/>
                  </a:lnTo>
                  <a:lnTo>
                    <a:pt x="124" y="98"/>
                  </a:lnTo>
                  <a:lnTo>
                    <a:pt x="132" y="103"/>
                  </a:lnTo>
                  <a:lnTo>
                    <a:pt x="137" y="106"/>
                  </a:lnTo>
                  <a:lnTo>
                    <a:pt x="144" y="108"/>
                  </a:lnTo>
                  <a:lnTo>
                    <a:pt x="152" y="108"/>
                  </a:lnTo>
                  <a:lnTo>
                    <a:pt x="157" y="111"/>
                  </a:lnTo>
                  <a:lnTo>
                    <a:pt x="167" y="111"/>
                  </a:lnTo>
                  <a:lnTo>
                    <a:pt x="172" y="108"/>
                  </a:lnTo>
                  <a:lnTo>
                    <a:pt x="177" y="108"/>
                  </a:lnTo>
                  <a:lnTo>
                    <a:pt x="182" y="108"/>
                  </a:lnTo>
                  <a:lnTo>
                    <a:pt x="187" y="108"/>
                  </a:lnTo>
                  <a:lnTo>
                    <a:pt x="192" y="111"/>
                  </a:lnTo>
                  <a:lnTo>
                    <a:pt x="200" y="114"/>
                  </a:lnTo>
                  <a:lnTo>
                    <a:pt x="205" y="119"/>
                  </a:lnTo>
                  <a:lnTo>
                    <a:pt x="210" y="124"/>
                  </a:lnTo>
                  <a:lnTo>
                    <a:pt x="215" y="129"/>
                  </a:lnTo>
                  <a:lnTo>
                    <a:pt x="223" y="134"/>
                  </a:lnTo>
                  <a:lnTo>
                    <a:pt x="228" y="139"/>
                  </a:lnTo>
                  <a:lnTo>
                    <a:pt x="235" y="141"/>
                  </a:lnTo>
                  <a:lnTo>
                    <a:pt x="246" y="146"/>
                  </a:lnTo>
                  <a:lnTo>
                    <a:pt x="253" y="149"/>
                  </a:lnTo>
                  <a:lnTo>
                    <a:pt x="261" y="154"/>
                  </a:lnTo>
                  <a:lnTo>
                    <a:pt x="268" y="159"/>
                  </a:lnTo>
                  <a:lnTo>
                    <a:pt x="273" y="159"/>
                  </a:lnTo>
                  <a:lnTo>
                    <a:pt x="276" y="162"/>
                  </a:lnTo>
                  <a:lnTo>
                    <a:pt x="281" y="164"/>
                  </a:lnTo>
                  <a:lnTo>
                    <a:pt x="283" y="164"/>
                  </a:lnTo>
                  <a:lnTo>
                    <a:pt x="286" y="167"/>
                  </a:lnTo>
                  <a:lnTo>
                    <a:pt x="291" y="169"/>
                  </a:lnTo>
                  <a:lnTo>
                    <a:pt x="294" y="172"/>
                  </a:lnTo>
                  <a:lnTo>
                    <a:pt x="294" y="174"/>
                  </a:lnTo>
                  <a:lnTo>
                    <a:pt x="344" y="220"/>
                  </a:lnTo>
                  <a:lnTo>
                    <a:pt x="362" y="248"/>
                  </a:lnTo>
                  <a:lnTo>
                    <a:pt x="374" y="255"/>
                  </a:lnTo>
                  <a:lnTo>
                    <a:pt x="390" y="263"/>
                  </a:lnTo>
                  <a:lnTo>
                    <a:pt x="402" y="270"/>
                  </a:lnTo>
                  <a:lnTo>
                    <a:pt x="415" y="276"/>
                  </a:lnTo>
                  <a:lnTo>
                    <a:pt x="425" y="283"/>
                  </a:lnTo>
                  <a:lnTo>
                    <a:pt x="435" y="288"/>
                  </a:lnTo>
                  <a:lnTo>
                    <a:pt x="443" y="293"/>
                  </a:lnTo>
                  <a:lnTo>
                    <a:pt x="450" y="298"/>
                  </a:lnTo>
                  <a:lnTo>
                    <a:pt x="458" y="306"/>
                  </a:lnTo>
                  <a:lnTo>
                    <a:pt x="465" y="314"/>
                  </a:lnTo>
                  <a:lnTo>
                    <a:pt x="471" y="324"/>
                  </a:lnTo>
                  <a:lnTo>
                    <a:pt x="476" y="331"/>
                  </a:lnTo>
                  <a:lnTo>
                    <a:pt x="478" y="341"/>
                  </a:lnTo>
                  <a:lnTo>
                    <a:pt x="486" y="351"/>
                  </a:lnTo>
                  <a:lnTo>
                    <a:pt x="493" y="362"/>
                  </a:lnTo>
                  <a:lnTo>
                    <a:pt x="503" y="374"/>
                  </a:lnTo>
                  <a:lnTo>
                    <a:pt x="579" y="453"/>
                  </a:lnTo>
                  <a:lnTo>
                    <a:pt x="592" y="460"/>
                  </a:lnTo>
                  <a:lnTo>
                    <a:pt x="599" y="468"/>
                  </a:lnTo>
                  <a:lnTo>
                    <a:pt x="605" y="473"/>
                  </a:lnTo>
                  <a:lnTo>
                    <a:pt x="610" y="478"/>
                  </a:lnTo>
                  <a:lnTo>
                    <a:pt x="612" y="483"/>
                  </a:lnTo>
                  <a:lnTo>
                    <a:pt x="615" y="488"/>
                  </a:lnTo>
                  <a:lnTo>
                    <a:pt x="617" y="496"/>
                  </a:lnTo>
                  <a:lnTo>
                    <a:pt x="620" y="506"/>
                  </a:lnTo>
                  <a:lnTo>
                    <a:pt x="622" y="508"/>
                  </a:lnTo>
                  <a:lnTo>
                    <a:pt x="625" y="514"/>
                  </a:lnTo>
                  <a:lnTo>
                    <a:pt x="627" y="519"/>
                  </a:lnTo>
                  <a:lnTo>
                    <a:pt x="630" y="524"/>
                  </a:lnTo>
                  <a:lnTo>
                    <a:pt x="632" y="526"/>
                  </a:lnTo>
                  <a:lnTo>
                    <a:pt x="635" y="531"/>
                  </a:lnTo>
                  <a:lnTo>
                    <a:pt x="640" y="536"/>
                  </a:lnTo>
                  <a:lnTo>
                    <a:pt x="645" y="539"/>
                  </a:lnTo>
                  <a:lnTo>
                    <a:pt x="650" y="544"/>
                  </a:lnTo>
                  <a:lnTo>
                    <a:pt x="655" y="549"/>
                  </a:lnTo>
                  <a:lnTo>
                    <a:pt x="658" y="554"/>
                  </a:lnTo>
                  <a:lnTo>
                    <a:pt x="660" y="559"/>
                  </a:lnTo>
                  <a:lnTo>
                    <a:pt x="663" y="564"/>
                  </a:lnTo>
                  <a:lnTo>
                    <a:pt x="665" y="572"/>
                  </a:lnTo>
                  <a:lnTo>
                    <a:pt x="665" y="577"/>
                  </a:lnTo>
                  <a:lnTo>
                    <a:pt x="665" y="584"/>
                  </a:lnTo>
                  <a:lnTo>
                    <a:pt x="663" y="597"/>
                  </a:lnTo>
                  <a:lnTo>
                    <a:pt x="663" y="607"/>
                  </a:lnTo>
                  <a:lnTo>
                    <a:pt x="663" y="612"/>
                  </a:lnTo>
                  <a:lnTo>
                    <a:pt x="663" y="617"/>
                  </a:lnTo>
                  <a:lnTo>
                    <a:pt x="663" y="620"/>
                  </a:lnTo>
                  <a:lnTo>
                    <a:pt x="663" y="622"/>
                  </a:lnTo>
                  <a:lnTo>
                    <a:pt x="665" y="625"/>
                  </a:lnTo>
                  <a:lnTo>
                    <a:pt x="668" y="627"/>
                  </a:lnTo>
                  <a:lnTo>
                    <a:pt x="673" y="635"/>
                  </a:lnTo>
                  <a:lnTo>
                    <a:pt x="678" y="643"/>
                  </a:lnTo>
                  <a:lnTo>
                    <a:pt x="680" y="648"/>
                  </a:lnTo>
                  <a:lnTo>
                    <a:pt x="685" y="655"/>
                  </a:lnTo>
                  <a:lnTo>
                    <a:pt x="691" y="660"/>
                  </a:lnTo>
                  <a:lnTo>
                    <a:pt x="696" y="665"/>
                  </a:lnTo>
                  <a:lnTo>
                    <a:pt x="701" y="673"/>
                  </a:lnTo>
                  <a:lnTo>
                    <a:pt x="706" y="678"/>
                  </a:lnTo>
                  <a:lnTo>
                    <a:pt x="713" y="686"/>
                  </a:lnTo>
                  <a:lnTo>
                    <a:pt x="718" y="691"/>
                  </a:lnTo>
                  <a:lnTo>
                    <a:pt x="726" y="696"/>
                  </a:lnTo>
                  <a:lnTo>
                    <a:pt x="733" y="701"/>
                  </a:lnTo>
                  <a:lnTo>
                    <a:pt x="741" y="706"/>
                  </a:lnTo>
                  <a:lnTo>
                    <a:pt x="749" y="708"/>
                  </a:lnTo>
                  <a:lnTo>
                    <a:pt x="759" y="711"/>
                  </a:lnTo>
                  <a:lnTo>
                    <a:pt x="769" y="713"/>
                  </a:lnTo>
                  <a:lnTo>
                    <a:pt x="776" y="713"/>
                  </a:lnTo>
                  <a:lnTo>
                    <a:pt x="787" y="716"/>
                  </a:lnTo>
                  <a:lnTo>
                    <a:pt x="797" y="719"/>
                  </a:lnTo>
                  <a:lnTo>
                    <a:pt x="807" y="721"/>
                  </a:lnTo>
                  <a:lnTo>
                    <a:pt x="819" y="726"/>
                  </a:lnTo>
                  <a:lnTo>
                    <a:pt x="830" y="734"/>
                  </a:lnTo>
                  <a:lnTo>
                    <a:pt x="842" y="744"/>
                  </a:lnTo>
                  <a:lnTo>
                    <a:pt x="852" y="757"/>
                  </a:lnTo>
                  <a:lnTo>
                    <a:pt x="857" y="762"/>
                  </a:lnTo>
                  <a:lnTo>
                    <a:pt x="862" y="769"/>
                  </a:lnTo>
                  <a:lnTo>
                    <a:pt x="867" y="777"/>
                  </a:lnTo>
                  <a:lnTo>
                    <a:pt x="873" y="784"/>
                  </a:lnTo>
                  <a:lnTo>
                    <a:pt x="880" y="792"/>
                  </a:lnTo>
                  <a:lnTo>
                    <a:pt x="888" y="800"/>
                  </a:lnTo>
                  <a:lnTo>
                    <a:pt x="895" y="810"/>
                  </a:lnTo>
                  <a:lnTo>
                    <a:pt x="903" y="820"/>
                  </a:lnTo>
                  <a:lnTo>
                    <a:pt x="908" y="825"/>
                  </a:lnTo>
                  <a:lnTo>
                    <a:pt x="913" y="830"/>
                  </a:lnTo>
                  <a:lnTo>
                    <a:pt x="918" y="835"/>
                  </a:lnTo>
                  <a:lnTo>
                    <a:pt x="926" y="838"/>
                  </a:lnTo>
                  <a:lnTo>
                    <a:pt x="931" y="840"/>
                  </a:lnTo>
                  <a:lnTo>
                    <a:pt x="938" y="840"/>
                  </a:lnTo>
                  <a:lnTo>
                    <a:pt x="948" y="843"/>
                  </a:lnTo>
                  <a:lnTo>
                    <a:pt x="956" y="843"/>
                  </a:lnTo>
                  <a:lnTo>
                    <a:pt x="964" y="843"/>
                  </a:lnTo>
                  <a:lnTo>
                    <a:pt x="969" y="843"/>
                  </a:lnTo>
                  <a:lnTo>
                    <a:pt x="976" y="845"/>
                  </a:lnTo>
                  <a:lnTo>
                    <a:pt x="981" y="848"/>
                  </a:lnTo>
                  <a:lnTo>
                    <a:pt x="984" y="850"/>
                  </a:lnTo>
                  <a:lnTo>
                    <a:pt x="989" y="855"/>
                  </a:lnTo>
                  <a:lnTo>
                    <a:pt x="994" y="860"/>
                  </a:lnTo>
                  <a:lnTo>
                    <a:pt x="996" y="865"/>
                  </a:lnTo>
                  <a:lnTo>
                    <a:pt x="1007" y="875"/>
                  </a:lnTo>
                  <a:lnTo>
                    <a:pt x="1014" y="883"/>
                  </a:lnTo>
                  <a:lnTo>
                    <a:pt x="1022" y="888"/>
                  </a:lnTo>
                  <a:lnTo>
                    <a:pt x="1029" y="893"/>
                  </a:lnTo>
                  <a:lnTo>
                    <a:pt x="1037" y="898"/>
                  </a:lnTo>
                  <a:lnTo>
                    <a:pt x="1044" y="901"/>
                  </a:lnTo>
                  <a:lnTo>
                    <a:pt x="1052" y="903"/>
                  </a:lnTo>
                  <a:lnTo>
                    <a:pt x="1057" y="906"/>
                  </a:lnTo>
                  <a:lnTo>
                    <a:pt x="1070" y="911"/>
                  </a:lnTo>
                  <a:lnTo>
                    <a:pt x="1080" y="913"/>
                  </a:lnTo>
                  <a:lnTo>
                    <a:pt x="1090" y="919"/>
                  </a:lnTo>
                  <a:lnTo>
                    <a:pt x="1100" y="921"/>
                  </a:lnTo>
                  <a:lnTo>
                    <a:pt x="1110" y="924"/>
                  </a:lnTo>
                  <a:lnTo>
                    <a:pt x="1120" y="926"/>
                  </a:lnTo>
                  <a:lnTo>
                    <a:pt x="1130" y="931"/>
                  </a:lnTo>
                  <a:lnTo>
                    <a:pt x="1143" y="934"/>
                  </a:lnTo>
                  <a:lnTo>
                    <a:pt x="1146" y="934"/>
                  </a:lnTo>
                  <a:lnTo>
                    <a:pt x="1148" y="936"/>
                  </a:lnTo>
                  <a:lnTo>
                    <a:pt x="1153" y="936"/>
                  </a:lnTo>
                  <a:lnTo>
                    <a:pt x="1156" y="936"/>
                  </a:lnTo>
                  <a:lnTo>
                    <a:pt x="1158" y="936"/>
                  </a:lnTo>
                  <a:lnTo>
                    <a:pt x="1163" y="936"/>
                  </a:lnTo>
                  <a:lnTo>
                    <a:pt x="1166" y="936"/>
                  </a:lnTo>
                  <a:lnTo>
                    <a:pt x="1171" y="936"/>
                  </a:lnTo>
                  <a:lnTo>
                    <a:pt x="1184" y="934"/>
                  </a:lnTo>
                  <a:lnTo>
                    <a:pt x="1196" y="936"/>
                  </a:lnTo>
                  <a:lnTo>
                    <a:pt x="1209" y="939"/>
                  </a:lnTo>
                  <a:lnTo>
                    <a:pt x="1219" y="944"/>
                  </a:lnTo>
                  <a:lnTo>
                    <a:pt x="1227" y="951"/>
                  </a:lnTo>
                  <a:lnTo>
                    <a:pt x="1229" y="962"/>
                  </a:lnTo>
                  <a:lnTo>
                    <a:pt x="1227" y="974"/>
                  </a:lnTo>
                  <a:lnTo>
                    <a:pt x="1219" y="992"/>
                  </a:lnTo>
                  <a:lnTo>
                    <a:pt x="1209" y="1007"/>
                  </a:lnTo>
                  <a:lnTo>
                    <a:pt x="1201" y="1017"/>
                  </a:lnTo>
                  <a:lnTo>
                    <a:pt x="1194" y="1025"/>
                  </a:lnTo>
                  <a:lnTo>
                    <a:pt x="1191" y="1030"/>
                  </a:lnTo>
                  <a:lnTo>
                    <a:pt x="1186" y="1035"/>
                  </a:lnTo>
                  <a:lnTo>
                    <a:pt x="1184" y="1043"/>
                  </a:lnTo>
                  <a:lnTo>
                    <a:pt x="1178" y="1050"/>
                  </a:lnTo>
                  <a:lnTo>
                    <a:pt x="1173" y="1063"/>
                  </a:lnTo>
                  <a:lnTo>
                    <a:pt x="1171" y="1073"/>
                  </a:lnTo>
                  <a:lnTo>
                    <a:pt x="1168" y="1081"/>
                  </a:lnTo>
                  <a:lnTo>
                    <a:pt x="1166" y="1091"/>
                  </a:lnTo>
                  <a:lnTo>
                    <a:pt x="1163" y="1103"/>
                  </a:lnTo>
                  <a:lnTo>
                    <a:pt x="1163" y="1113"/>
                  </a:lnTo>
                  <a:lnTo>
                    <a:pt x="1161" y="1121"/>
                  </a:lnTo>
                  <a:lnTo>
                    <a:pt x="1161" y="1131"/>
                  </a:lnTo>
                  <a:lnTo>
                    <a:pt x="1161" y="1141"/>
                  </a:lnTo>
                  <a:lnTo>
                    <a:pt x="1158" y="1146"/>
                  </a:lnTo>
                  <a:lnTo>
                    <a:pt x="1156" y="1149"/>
                  </a:lnTo>
                  <a:lnTo>
                    <a:pt x="1156" y="1154"/>
                  </a:lnTo>
                  <a:lnTo>
                    <a:pt x="1153" y="1156"/>
                  </a:lnTo>
                  <a:lnTo>
                    <a:pt x="1148" y="1159"/>
                  </a:lnTo>
                  <a:lnTo>
                    <a:pt x="1146" y="1162"/>
                  </a:lnTo>
                  <a:lnTo>
                    <a:pt x="1143" y="1164"/>
                  </a:lnTo>
                  <a:lnTo>
                    <a:pt x="1143" y="1169"/>
                  </a:lnTo>
                  <a:lnTo>
                    <a:pt x="1143" y="1172"/>
                  </a:lnTo>
                  <a:lnTo>
                    <a:pt x="1141" y="1177"/>
                  </a:lnTo>
                  <a:lnTo>
                    <a:pt x="1141" y="1182"/>
                  </a:lnTo>
                  <a:lnTo>
                    <a:pt x="1141" y="1184"/>
                  </a:lnTo>
                  <a:lnTo>
                    <a:pt x="1138" y="1189"/>
                  </a:lnTo>
                  <a:lnTo>
                    <a:pt x="1138" y="1192"/>
                  </a:lnTo>
                  <a:lnTo>
                    <a:pt x="1135" y="1197"/>
                  </a:lnTo>
                  <a:lnTo>
                    <a:pt x="1133" y="1199"/>
                  </a:lnTo>
                  <a:lnTo>
                    <a:pt x="1130" y="1202"/>
                  </a:lnTo>
                  <a:lnTo>
                    <a:pt x="1128" y="1205"/>
                  </a:lnTo>
                  <a:lnTo>
                    <a:pt x="1125" y="1207"/>
                  </a:lnTo>
                  <a:lnTo>
                    <a:pt x="1123" y="1210"/>
                  </a:lnTo>
                  <a:lnTo>
                    <a:pt x="1118" y="1212"/>
                  </a:lnTo>
                  <a:lnTo>
                    <a:pt x="1115" y="1215"/>
                  </a:lnTo>
                  <a:lnTo>
                    <a:pt x="1110" y="1220"/>
                  </a:lnTo>
                  <a:lnTo>
                    <a:pt x="1108" y="1222"/>
                  </a:lnTo>
                  <a:lnTo>
                    <a:pt x="1108" y="1225"/>
                  </a:lnTo>
                  <a:lnTo>
                    <a:pt x="1105" y="1227"/>
                  </a:lnTo>
                  <a:lnTo>
                    <a:pt x="1105" y="1230"/>
                  </a:lnTo>
                  <a:lnTo>
                    <a:pt x="1103" y="1230"/>
                  </a:lnTo>
                  <a:lnTo>
                    <a:pt x="1103" y="1232"/>
                  </a:lnTo>
                  <a:lnTo>
                    <a:pt x="1100" y="123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0" name="Freeform 1126"/>
            <p:cNvSpPr>
              <a:spLocks noChangeAspect="1"/>
            </p:cNvSpPr>
            <p:nvPr/>
          </p:nvSpPr>
          <p:spPr bwMode="auto">
            <a:xfrm>
              <a:off x="4321" y="1783"/>
              <a:ext cx="1588" cy="1190"/>
            </a:xfrm>
            <a:custGeom>
              <a:avLst/>
              <a:gdLst>
                <a:gd name="T0" fmla="*/ 827 w 1588"/>
                <a:gd name="T1" fmla="*/ 562 h 1190"/>
                <a:gd name="T2" fmla="*/ 811 w 1588"/>
                <a:gd name="T3" fmla="*/ 638 h 1190"/>
                <a:gd name="T4" fmla="*/ 786 w 1588"/>
                <a:gd name="T5" fmla="*/ 722 h 1190"/>
                <a:gd name="T6" fmla="*/ 733 w 1588"/>
                <a:gd name="T7" fmla="*/ 760 h 1190"/>
                <a:gd name="T8" fmla="*/ 645 w 1588"/>
                <a:gd name="T9" fmla="*/ 820 h 1190"/>
                <a:gd name="T10" fmla="*/ 602 w 1588"/>
                <a:gd name="T11" fmla="*/ 876 h 1190"/>
                <a:gd name="T12" fmla="*/ 495 w 1588"/>
                <a:gd name="T13" fmla="*/ 904 h 1190"/>
                <a:gd name="T14" fmla="*/ 409 w 1588"/>
                <a:gd name="T15" fmla="*/ 952 h 1190"/>
                <a:gd name="T16" fmla="*/ 369 w 1588"/>
                <a:gd name="T17" fmla="*/ 934 h 1190"/>
                <a:gd name="T18" fmla="*/ 313 w 1588"/>
                <a:gd name="T19" fmla="*/ 901 h 1190"/>
                <a:gd name="T20" fmla="*/ 293 w 1588"/>
                <a:gd name="T21" fmla="*/ 891 h 1190"/>
                <a:gd name="T22" fmla="*/ 230 w 1588"/>
                <a:gd name="T23" fmla="*/ 757 h 1190"/>
                <a:gd name="T24" fmla="*/ 78 w 1588"/>
                <a:gd name="T25" fmla="*/ 613 h 1190"/>
                <a:gd name="T26" fmla="*/ 28 w 1588"/>
                <a:gd name="T27" fmla="*/ 575 h 1190"/>
                <a:gd name="T28" fmla="*/ 10 w 1588"/>
                <a:gd name="T29" fmla="*/ 542 h 1190"/>
                <a:gd name="T30" fmla="*/ 60 w 1588"/>
                <a:gd name="T31" fmla="*/ 504 h 1190"/>
                <a:gd name="T32" fmla="*/ 98 w 1588"/>
                <a:gd name="T33" fmla="*/ 484 h 1190"/>
                <a:gd name="T34" fmla="*/ 136 w 1588"/>
                <a:gd name="T35" fmla="*/ 438 h 1190"/>
                <a:gd name="T36" fmla="*/ 174 w 1588"/>
                <a:gd name="T37" fmla="*/ 415 h 1190"/>
                <a:gd name="T38" fmla="*/ 207 w 1588"/>
                <a:gd name="T39" fmla="*/ 405 h 1190"/>
                <a:gd name="T40" fmla="*/ 250 w 1588"/>
                <a:gd name="T41" fmla="*/ 395 h 1190"/>
                <a:gd name="T42" fmla="*/ 301 w 1588"/>
                <a:gd name="T43" fmla="*/ 405 h 1190"/>
                <a:gd name="T44" fmla="*/ 344 w 1588"/>
                <a:gd name="T45" fmla="*/ 410 h 1190"/>
                <a:gd name="T46" fmla="*/ 435 w 1588"/>
                <a:gd name="T47" fmla="*/ 461 h 1190"/>
                <a:gd name="T48" fmla="*/ 518 w 1588"/>
                <a:gd name="T49" fmla="*/ 479 h 1190"/>
                <a:gd name="T50" fmla="*/ 622 w 1588"/>
                <a:gd name="T51" fmla="*/ 489 h 1190"/>
                <a:gd name="T52" fmla="*/ 753 w 1588"/>
                <a:gd name="T53" fmla="*/ 511 h 1190"/>
                <a:gd name="T54" fmla="*/ 854 w 1588"/>
                <a:gd name="T55" fmla="*/ 430 h 1190"/>
                <a:gd name="T56" fmla="*/ 880 w 1588"/>
                <a:gd name="T57" fmla="*/ 413 h 1190"/>
                <a:gd name="T58" fmla="*/ 905 w 1588"/>
                <a:gd name="T59" fmla="*/ 306 h 1190"/>
                <a:gd name="T60" fmla="*/ 925 w 1588"/>
                <a:gd name="T61" fmla="*/ 289 h 1190"/>
                <a:gd name="T62" fmla="*/ 958 w 1588"/>
                <a:gd name="T63" fmla="*/ 248 h 1190"/>
                <a:gd name="T64" fmla="*/ 1004 w 1588"/>
                <a:gd name="T65" fmla="*/ 165 h 1190"/>
                <a:gd name="T66" fmla="*/ 1294 w 1588"/>
                <a:gd name="T67" fmla="*/ 3 h 1190"/>
                <a:gd name="T68" fmla="*/ 1365 w 1588"/>
                <a:gd name="T69" fmla="*/ 150 h 1190"/>
                <a:gd name="T70" fmla="*/ 1423 w 1588"/>
                <a:gd name="T71" fmla="*/ 312 h 1190"/>
                <a:gd name="T72" fmla="*/ 1408 w 1588"/>
                <a:gd name="T73" fmla="*/ 362 h 1190"/>
                <a:gd name="T74" fmla="*/ 1436 w 1588"/>
                <a:gd name="T75" fmla="*/ 479 h 1190"/>
                <a:gd name="T76" fmla="*/ 1502 w 1588"/>
                <a:gd name="T77" fmla="*/ 565 h 1190"/>
                <a:gd name="T78" fmla="*/ 1532 w 1588"/>
                <a:gd name="T79" fmla="*/ 613 h 1190"/>
                <a:gd name="T80" fmla="*/ 1570 w 1588"/>
                <a:gd name="T81" fmla="*/ 671 h 1190"/>
                <a:gd name="T82" fmla="*/ 1575 w 1588"/>
                <a:gd name="T83" fmla="*/ 760 h 1190"/>
                <a:gd name="T84" fmla="*/ 1572 w 1588"/>
                <a:gd name="T85" fmla="*/ 851 h 1190"/>
                <a:gd name="T86" fmla="*/ 1588 w 1588"/>
                <a:gd name="T87" fmla="*/ 980 h 1190"/>
                <a:gd name="T88" fmla="*/ 1570 w 1588"/>
                <a:gd name="T89" fmla="*/ 1030 h 1190"/>
                <a:gd name="T90" fmla="*/ 1557 w 1588"/>
                <a:gd name="T91" fmla="*/ 1061 h 1190"/>
                <a:gd name="T92" fmla="*/ 1529 w 1588"/>
                <a:gd name="T93" fmla="*/ 1101 h 1190"/>
                <a:gd name="T94" fmla="*/ 1464 w 1588"/>
                <a:gd name="T95" fmla="*/ 1109 h 1190"/>
                <a:gd name="T96" fmla="*/ 1370 w 1588"/>
                <a:gd name="T97" fmla="*/ 1127 h 1190"/>
                <a:gd name="T98" fmla="*/ 1317 w 1588"/>
                <a:gd name="T99" fmla="*/ 1127 h 1190"/>
                <a:gd name="T100" fmla="*/ 1216 w 1588"/>
                <a:gd name="T101" fmla="*/ 1127 h 1190"/>
                <a:gd name="T102" fmla="*/ 1163 w 1588"/>
                <a:gd name="T103" fmla="*/ 1122 h 1190"/>
                <a:gd name="T104" fmla="*/ 1084 w 1588"/>
                <a:gd name="T105" fmla="*/ 1122 h 1190"/>
                <a:gd name="T106" fmla="*/ 993 w 1588"/>
                <a:gd name="T107" fmla="*/ 1147 h 1190"/>
                <a:gd name="T108" fmla="*/ 938 w 1588"/>
                <a:gd name="T109" fmla="*/ 1175 h 1190"/>
                <a:gd name="T110" fmla="*/ 887 w 1588"/>
                <a:gd name="T111" fmla="*/ 1180 h 1190"/>
                <a:gd name="T112" fmla="*/ 822 w 1588"/>
                <a:gd name="T113" fmla="*/ 1187 h 1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88"/>
                <a:gd name="T172" fmla="*/ 0 h 1190"/>
                <a:gd name="T173" fmla="*/ 1588 w 1588"/>
                <a:gd name="T174" fmla="*/ 1190 h 1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88" h="1190">
                  <a:moveTo>
                    <a:pt x="880" y="413"/>
                  </a:moveTo>
                  <a:lnTo>
                    <a:pt x="862" y="456"/>
                  </a:lnTo>
                  <a:lnTo>
                    <a:pt x="854" y="474"/>
                  </a:lnTo>
                  <a:lnTo>
                    <a:pt x="847" y="489"/>
                  </a:lnTo>
                  <a:lnTo>
                    <a:pt x="842" y="504"/>
                  </a:lnTo>
                  <a:lnTo>
                    <a:pt x="837" y="517"/>
                  </a:lnTo>
                  <a:lnTo>
                    <a:pt x="832" y="532"/>
                  </a:lnTo>
                  <a:lnTo>
                    <a:pt x="829" y="547"/>
                  </a:lnTo>
                  <a:lnTo>
                    <a:pt x="827" y="562"/>
                  </a:lnTo>
                  <a:lnTo>
                    <a:pt x="829" y="577"/>
                  </a:lnTo>
                  <a:lnTo>
                    <a:pt x="829" y="582"/>
                  </a:lnTo>
                  <a:lnTo>
                    <a:pt x="829" y="590"/>
                  </a:lnTo>
                  <a:lnTo>
                    <a:pt x="829" y="598"/>
                  </a:lnTo>
                  <a:lnTo>
                    <a:pt x="827" y="605"/>
                  </a:lnTo>
                  <a:lnTo>
                    <a:pt x="824" y="613"/>
                  </a:lnTo>
                  <a:lnTo>
                    <a:pt x="822" y="620"/>
                  </a:lnTo>
                  <a:lnTo>
                    <a:pt x="816" y="630"/>
                  </a:lnTo>
                  <a:lnTo>
                    <a:pt x="811" y="638"/>
                  </a:lnTo>
                  <a:lnTo>
                    <a:pt x="806" y="648"/>
                  </a:lnTo>
                  <a:lnTo>
                    <a:pt x="801" y="656"/>
                  </a:lnTo>
                  <a:lnTo>
                    <a:pt x="799" y="666"/>
                  </a:lnTo>
                  <a:lnTo>
                    <a:pt x="796" y="676"/>
                  </a:lnTo>
                  <a:lnTo>
                    <a:pt x="794" y="686"/>
                  </a:lnTo>
                  <a:lnTo>
                    <a:pt x="791" y="696"/>
                  </a:lnTo>
                  <a:lnTo>
                    <a:pt x="789" y="706"/>
                  </a:lnTo>
                  <a:lnTo>
                    <a:pt x="789" y="717"/>
                  </a:lnTo>
                  <a:lnTo>
                    <a:pt x="786" y="722"/>
                  </a:lnTo>
                  <a:lnTo>
                    <a:pt x="784" y="729"/>
                  </a:lnTo>
                  <a:lnTo>
                    <a:pt x="779" y="734"/>
                  </a:lnTo>
                  <a:lnTo>
                    <a:pt x="773" y="739"/>
                  </a:lnTo>
                  <a:lnTo>
                    <a:pt x="768" y="744"/>
                  </a:lnTo>
                  <a:lnTo>
                    <a:pt x="761" y="749"/>
                  </a:lnTo>
                  <a:lnTo>
                    <a:pt x="753" y="752"/>
                  </a:lnTo>
                  <a:lnTo>
                    <a:pt x="746" y="755"/>
                  </a:lnTo>
                  <a:lnTo>
                    <a:pt x="738" y="757"/>
                  </a:lnTo>
                  <a:lnTo>
                    <a:pt x="733" y="760"/>
                  </a:lnTo>
                  <a:lnTo>
                    <a:pt x="725" y="762"/>
                  </a:lnTo>
                  <a:lnTo>
                    <a:pt x="720" y="765"/>
                  </a:lnTo>
                  <a:lnTo>
                    <a:pt x="713" y="770"/>
                  </a:lnTo>
                  <a:lnTo>
                    <a:pt x="708" y="775"/>
                  </a:lnTo>
                  <a:lnTo>
                    <a:pt x="703" y="780"/>
                  </a:lnTo>
                  <a:lnTo>
                    <a:pt x="698" y="785"/>
                  </a:lnTo>
                  <a:lnTo>
                    <a:pt x="660" y="815"/>
                  </a:lnTo>
                  <a:lnTo>
                    <a:pt x="652" y="818"/>
                  </a:lnTo>
                  <a:lnTo>
                    <a:pt x="645" y="820"/>
                  </a:lnTo>
                  <a:lnTo>
                    <a:pt x="637" y="825"/>
                  </a:lnTo>
                  <a:lnTo>
                    <a:pt x="632" y="830"/>
                  </a:lnTo>
                  <a:lnTo>
                    <a:pt x="627" y="836"/>
                  </a:lnTo>
                  <a:lnTo>
                    <a:pt x="622" y="841"/>
                  </a:lnTo>
                  <a:lnTo>
                    <a:pt x="619" y="848"/>
                  </a:lnTo>
                  <a:lnTo>
                    <a:pt x="617" y="853"/>
                  </a:lnTo>
                  <a:lnTo>
                    <a:pt x="614" y="863"/>
                  </a:lnTo>
                  <a:lnTo>
                    <a:pt x="609" y="871"/>
                  </a:lnTo>
                  <a:lnTo>
                    <a:pt x="602" y="876"/>
                  </a:lnTo>
                  <a:lnTo>
                    <a:pt x="594" y="881"/>
                  </a:lnTo>
                  <a:lnTo>
                    <a:pt x="586" y="884"/>
                  </a:lnTo>
                  <a:lnTo>
                    <a:pt x="576" y="886"/>
                  </a:lnTo>
                  <a:lnTo>
                    <a:pt x="566" y="886"/>
                  </a:lnTo>
                  <a:lnTo>
                    <a:pt x="554" y="886"/>
                  </a:lnTo>
                  <a:lnTo>
                    <a:pt x="538" y="889"/>
                  </a:lnTo>
                  <a:lnTo>
                    <a:pt x="523" y="894"/>
                  </a:lnTo>
                  <a:lnTo>
                    <a:pt x="508" y="899"/>
                  </a:lnTo>
                  <a:lnTo>
                    <a:pt x="495" y="904"/>
                  </a:lnTo>
                  <a:lnTo>
                    <a:pt x="483" y="911"/>
                  </a:lnTo>
                  <a:lnTo>
                    <a:pt x="470" y="919"/>
                  </a:lnTo>
                  <a:lnTo>
                    <a:pt x="457" y="929"/>
                  </a:lnTo>
                  <a:lnTo>
                    <a:pt x="447" y="939"/>
                  </a:lnTo>
                  <a:lnTo>
                    <a:pt x="440" y="960"/>
                  </a:lnTo>
                  <a:lnTo>
                    <a:pt x="432" y="960"/>
                  </a:lnTo>
                  <a:lnTo>
                    <a:pt x="425" y="957"/>
                  </a:lnTo>
                  <a:lnTo>
                    <a:pt x="417" y="954"/>
                  </a:lnTo>
                  <a:lnTo>
                    <a:pt x="409" y="952"/>
                  </a:lnTo>
                  <a:lnTo>
                    <a:pt x="404" y="949"/>
                  </a:lnTo>
                  <a:lnTo>
                    <a:pt x="399" y="947"/>
                  </a:lnTo>
                  <a:lnTo>
                    <a:pt x="392" y="944"/>
                  </a:lnTo>
                  <a:lnTo>
                    <a:pt x="387" y="944"/>
                  </a:lnTo>
                  <a:lnTo>
                    <a:pt x="384" y="942"/>
                  </a:lnTo>
                  <a:lnTo>
                    <a:pt x="379" y="939"/>
                  </a:lnTo>
                  <a:lnTo>
                    <a:pt x="377" y="939"/>
                  </a:lnTo>
                  <a:lnTo>
                    <a:pt x="374" y="937"/>
                  </a:lnTo>
                  <a:lnTo>
                    <a:pt x="369" y="934"/>
                  </a:lnTo>
                  <a:lnTo>
                    <a:pt x="366" y="932"/>
                  </a:lnTo>
                  <a:lnTo>
                    <a:pt x="364" y="932"/>
                  </a:lnTo>
                  <a:lnTo>
                    <a:pt x="359" y="924"/>
                  </a:lnTo>
                  <a:lnTo>
                    <a:pt x="351" y="919"/>
                  </a:lnTo>
                  <a:lnTo>
                    <a:pt x="344" y="911"/>
                  </a:lnTo>
                  <a:lnTo>
                    <a:pt x="334" y="906"/>
                  </a:lnTo>
                  <a:lnTo>
                    <a:pt x="323" y="904"/>
                  </a:lnTo>
                  <a:lnTo>
                    <a:pt x="313" y="901"/>
                  </a:lnTo>
                  <a:lnTo>
                    <a:pt x="303" y="899"/>
                  </a:lnTo>
                  <a:lnTo>
                    <a:pt x="293" y="901"/>
                  </a:lnTo>
                  <a:lnTo>
                    <a:pt x="293" y="899"/>
                  </a:lnTo>
                  <a:lnTo>
                    <a:pt x="293" y="896"/>
                  </a:lnTo>
                  <a:lnTo>
                    <a:pt x="293" y="894"/>
                  </a:lnTo>
                  <a:lnTo>
                    <a:pt x="293" y="891"/>
                  </a:lnTo>
                  <a:lnTo>
                    <a:pt x="283" y="873"/>
                  </a:lnTo>
                  <a:lnTo>
                    <a:pt x="275" y="856"/>
                  </a:lnTo>
                  <a:lnTo>
                    <a:pt x="268" y="841"/>
                  </a:lnTo>
                  <a:lnTo>
                    <a:pt x="260" y="825"/>
                  </a:lnTo>
                  <a:lnTo>
                    <a:pt x="253" y="808"/>
                  </a:lnTo>
                  <a:lnTo>
                    <a:pt x="245" y="792"/>
                  </a:lnTo>
                  <a:lnTo>
                    <a:pt x="237" y="775"/>
                  </a:lnTo>
                  <a:lnTo>
                    <a:pt x="230" y="757"/>
                  </a:lnTo>
                  <a:lnTo>
                    <a:pt x="106" y="630"/>
                  </a:lnTo>
                  <a:lnTo>
                    <a:pt x="103" y="628"/>
                  </a:lnTo>
                  <a:lnTo>
                    <a:pt x="101" y="625"/>
                  </a:lnTo>
                  <a:lnTo>
                    <a:pt x="98" y="623"/>
                  </a:lnTo>
                  <a:lnTo>
                    <a:pt x="96" y="620"/>
                  </a:lnTo>
                  <a:lnTo>
                    <a:pt x="91" y="618"/>
                  </a:lnTo>
                  <a:lnTo>
                    <a:pt x="88" y="615"/>
                  </a:lnTo>
                  <a:lnTo>
                    <a:pt x="83" y="615"/>
                  </a:lnTo>
                  <a:lnTo>
                    <a:pt x="78" y="613"/>
                  </a:lnTo>
                  <a:lnTo>
                    <a:pt x="76" y="613"/>
                  </a:lnTo>
                  <a:lnTo>
                    <a:pt x="71" y="610"/>
                  </a:lnTo>
                  <a:lnTo>
                    <a:pt x="66" y="608"/>
                  </a:lnTo>
                  <a:lnTo>
                    <a:pt x="60" y="603"/>
                  </a:lnTo>
                  <a:lnTo>
                    <a:pt x="53" y="598"/>
                  </a:lnTo>
                  <a:lnTo>
                    <a:pt x="45" y="590"/>
                  </a:lnTo>
                  <a:lnTo>
                    <a:pt x="38" y="585"/>
                  </a:lnTo>
                  <a:lnTo>
                    <a:pt x="30" y="580"/>
                  </a:lnTo>
                  <a:lnTo>
                    <a:pt x="28" y="575"/>
                  </a:lnTo>
                  <a:lnTo>
                    <a:pt x="23" y="570"/>
                  </a:lnTo>
                  <a:lnTo>
                    <a:pt x="18" y="567"/>
                  </a:lnTo>
                  <a:lnTo>
                    <a:pt x="15" y="562"/>
                  </a:lnTo>
                  <a:lnTo>
                    <a:pt x="10" y="560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2"/>
                  </a:lnTo>
                  <a:lnTo>
                    <a:pt x="5" y="547"/>
                  </a:lnTo>
                  <a:lnTo>
                    <a:pt x="10" y="542"/>
                  </a:lnTo>
                  <a:lnTo>
                    <a:pt x="18" y="537"/>
                  </a:lnTo>
                  <a:lnTo>
                    <a:pt x="25" y="532"/>
                  </a:lnTo>
                  <a:lnTo>
                    <a:pt x="33" y="529"/>
                  </a:lnTo>
                  <a:lnTo>
                    <a:pt x="38" y="524"/>
                  </a:lnTo>
                  <a:lnTo>
                    <a:pt x="45" y="519"/>
                  </a:lnTo>
                  <a:lnTo>
                    <a:pt x="50" y="514"/>
                  </a:lnTo>
                  <a:lnTo>
                    <a:pt x="53" y="509"/>
                  </a:lnTo>
                  <a:lnTo>
                    <a:pt x="55" y="506"/>
                  </a:lnTo>
                  <a:lnTo>
                    <a:pt x="60" y="504"/>
                  </a:lnTo>
                  <a:lnTo>
                    <a:pt x="63" y="499"/>
                  </a:lnTo>
                  <a:lnTo>
                    <a:pt x="66" y="499"/>
                  </a:lnTo>
                  <a:lnTo>
                    <a:pt x="66" y="496"/>
                  </a:lnTo>
                  <a:lnTo>
                    <a:pt x="68" y="494"/>
                  </a:lnTo>
                  <a:lnTo>
                    <a:pt x="71" y="494"/>
                  </a:lnTo>
                  <a:lnTo>
                    <a:pt x="78" y="494"/>
                  </a:lnTo>
                  <a:lnTo>
                    <a:pt x="86" y="491"/>
                  </a:lnTo>
                  <a:lnTo>
                    <a:pt x="91" y="489"/>
                  </a:lnTo>
                  <a:lnTo>
                    <a:pt x="98" y="484"/>
                  </a:lnTo>
                  <a:lnTo>
                    <a:pt x="106" y="479"/>
                  </a:lnTo>
                  <a:lnTo>
                    <a:pt x="111" y="474"/>
                  </a:lnTo>
                  <a:lnTo>
                    <a:pt x="116" y="468"/>
                  </a:lnTo>
                  <a:lnTo>
                    <a:pt x="119" y="461"/>
                  </a:lnTo>
                  <a:lnTo>
                    <a:pt x="121" y="456"/>
                  </a:lnTo>
                  <a:lnTo>
                    <a:pt x="124" y="451"/>
                  </a:lnTo>
                  <a:lnTo>
                    <a:pt x="129" y="446"/>
                  </a:lnTo>
                  <a:lnTo>
                    <a:pt x="131" y="443"/>
                  </a:lnTo>
                  <a:lnTo>
                    <a:pt x="136" y="438"/>
                  </a:lnTo>
                  <a:lnTo>
                    <a:pt x="139" y="436"/>
                  </a:lnTo>
                  <a:lnTo>
                    <a:pt x="144" y="430"/>
                  </a:lnTo>
                  <a:lnTo>
                    <a:pt x="149" y="425"/>
                  </a:lnTo>
                  <a:lnTo>
                    <a:pt x="154" y="420"/>
                  </a:lnTo>
                  <a:lnTo>
                    <a:pt x="157" y="418"/>
                  </a:lnTo>
                  <a:lnTo>
                    <a:pt x="162" y="415"/>
                  </a:lnTo>
                  <a:lnTo>
                    <a:pt x="164" y="415"/>
                  </a:lnTo>
                  <a:lnTo>
                    <a:pt x="169" y="415"/>
                  </a:lnTo>
                  <a:lnTo>
                    <a:pt x="174" y="415"/>
                  </a:lnTo>
                  <a:lnTo>
                    <a:pt x="177" y="415"/>
                  </a:lnTo>
                  <a:lnTo>
                    <a:pt x="182" y="415"/>
                  </a:lnTo>
                  <a:lnTo>
                    <a:pt x="187" y="415"/>
                  </a:lnTo>
                  <a:lnTo>
                    <a:pt x="192" y="413"/>
                  </a:lnTo>
                  <a:lnTo>
                    <a:pt x="194" y="413"/>
                  </a:lnTo>
                  <a:lnTo>
                    <a:pt x="197" y="410"/>
                  </a:lnTo>
                  <a:lnTo>
                    <a:pt x="200" y="410"/>
                  </a:lnTo>
                  <a:lnTo>
                    <a:pt x="202" y="408"/>
                  </a:lnTo>
                  <a:lnTo>
                    <a:pt x="207" y="405"/>
                  </a:lnTo>
                  <a:lnTo>
                    <a:pt x="210" y="405"/>
                  </a:lnTo>
                  <a:lnTo>
                    <a:pt x="212" y="403"/>
                  </a:lnTo>
                  <a:lnTo>
                    <a:pt x="217" y="400"/>
                  </a:lnTo>
                  <a:lnTo>
                    <a:pt x="222" y="398"/>
                  </a:lnTo>
                  <a:lnTo>
                    <a:pt x="227" y="398"/>
                  </a:lnTo>
                  <a:lnTo>
                    <a:pt x="232" y="395"/>
                  </a:lnTo>
                  <a:lnTo>
                    <a:pt x="237" y="395"/>
                  </a:lnTo>
                  <a:lnTo>
                    <a:pt x="245" y="395"/>
                  </a:lnTo>
                  <a:lnTo>
                    <a:pt x="250" y="395"/>
                  </a:lnTo>
                  <a:lnTo>
                    <a:pt x="255" y="395"/>
                  </a:lnTo>
                  <a:lnTo>
                    <a:pt x="263" y="395"/>
                  </a:lnTo>
                  <a:lnTo>
                    <a:pt x="268" y="398"/>
                  </a:lnTo>
                  <a:lnTo>
                    <a:pt x="273" y="398"/>
                  </a:lnTo>
                  <a:lnTo>
                    <a:pt x="278" y="400"/>
                  </a:lnTo>
                  <a:lnTo>
                    <a:pt x="286" y="400"/>
                  </a:lnTo>
                  <a:lnTo>
                    <a:pt x="291" y="403"/>
                  </a:lnTo>
                  <a:lnTo>
                    <a:pt x="296" y="405"/>
                  </a:lnTo>
                  <a:lnTo>
                    <a:pt x="301" y="405"/>
                  </a:lnTo>
                  <a:lnTo>
                    <a:pt x="306" y="405"/>
                  </a:lnTo>
                  <a:lnTo>
                    <a:pt x="311" y="408"/>
                  </a:lnTo>
                  <a:lnTo>
                    <a:pt x="313" y="408"/>
                  </a:lnTo>
                  <a:lnTo>
                    <a:pt x="316" y="408"/>
                  </a:lnTo>
                  <a:lnTo>
                    <a:pt x="318" y="408"/>
                  </a:lnTo>
                  <a:lnTo>
                    <a:pt x="321" y="408"/>
                  </a:lnTo>
                  <a:lnTo>
                    <a:pt x="323" y="408"/>
                  </a:lnTo>
                  <a:lnTo>
                    <a:pt x="336" y="408"/>
                  </a:lnTo>
                  <a:lnTo>
                    <a:pt x="344" y="410"/>
                  </a:lnTo>
                  <a:lnTo>
                    <a:pt x="351" y="415"/>
                  </a:lnTo>
                  <a:lnTo>
                    <a:pt x="361" y="420"/>
                  </a:lnTo>
                  <a:lnTo>
                    <a:pt x="369" y="428"/>
                  </a:lnTo>
                  <a:lnTo>
                    <a:pt x="382" y="436"/>
                  </a:lnTo>
                  <a:lnTo>
                    <a:pt x="397" y="446"/>
                  </a:lnTo>
                  <a:lnTo>
                    <a:pt x="417" y="456"/>
                  </a:lnTo>
                  <a:lnTo>
                    <a:pt x="422" y="458"/>
                  </a:lnTo>
                  <a:lnTo>
                    <a:pt x="427" y="458"/>
                  </a:lnTo>
                  <a:lnTo>
                    <a:pt x="435" y="461"/>
                  </a:lnTo>
                  <a:lnTo>
                    <a:pt x="440" y="463"/>
                  </a:lnTo>
                  <a:lnTo>
                    <a:pt x="445" y="466"/>
                  </a:lnTo>
                  <a:lnTo>
                    <a:pt x="452" y="468"/>
                  </a:lnTo>
                  <a:lnTo>
                    <a:pt x="460" y="468"/>
                  </a:lnTo>
                  <a:lnTo>
                    <a:pt x="468" y="471"/>
                  </a:lnTo>
                  <a:lnTo>
                    <a:pt x="475" y="474"/>
                  </a:lnTo>
                  <a:lnTo>
                    <a:pt x="488" y="476"/>
                  </a:lnTo>
                  <a:lnTo>
                    <a:pt x="503" y="476"/>
                  </a:lnTo>
                  <a:lnTo>
                    <a:pt x="518" y="479"/>
                  </a:lnTo>
                  <a:lnTo>
                    <a:pt x="533" y="481"/>
                  </a:lnTo>
                  <a:lnTo>
                    <a:pt x="551" y="481"/>
                  </a:lnTo>
                  <a:lnTo>
                    <a:pt x="566" y="484"/>
                  </a:lnTo>
                  <a:lnTo>
                    <a:pt x="581" y="484"/>
                  </a:lnTo>
                  <a:lnTo>
                    <a:pt x="591" y="484"/>
                  </a:lnTo>
                  <a:lnTo>
                    <a:pt x="602" y="484"/>
                  </a:lnTo>
                  <a:lnTo>
                    <a:pt x="609" y="486"/>
                  </a:lnTo>
                  <a:lnTo>
                    <a:pt x="614" y="486"/>
                  </a:lnTo>
                  <a:lnTo>
                    <a:pt x="622" y="489"/>
                  </a:lnTo>
                  <a:lnTo>
                    <a:pt x="627" y="491"/>
                  </a:lnTo>
                  <a:lnTo>
                    <a:pt x="632" y="494"/>
                  </a:lnTo>
                  <a:lnTo>
                    <a:pt x="639" y="499"/>
                  </a:lnTo>
                  <a:lnTo>
                    <a:pt x="655" y="509"/>
                  </a:lnTo>
                  <a:lnTo>
                    <a:pt x="672" y="514"/>
                  </a:lnTo>
                  <a:lnTo>
                    <a:pt x="693" y="517"/>
                  </a:lnTo>
                  <a:lnTo>
                    <a:pt x="713" y="517"/>
                  </a:lnTo>
                  <a:lnTo>
                    <a:pt x="733" y="514"/>
                  </a:lnTo>
                  <a:lnTo>
                    <a:pt x="753" y="511"/>
                  </a:lnTo>
                  <a:lnTo>
                    <a:pt x="768" y="504"/>
                  </a:lnTo>
                  <a:lnTo>
                    <a:pt x="781" y="496"/>
                  </a:lnTo>
                  <a:lnTo>
                    <a:pt x="794" y="486"/>
                  </a:lnTo>
                  <a:lnTo>
                    <a:pt x="806" y="479"/>
                  </a:lnTo>
                  <a:lnTo>
                    <a:pt x="816" y="468"/>
                  </a:lnTo>
                  <a:lnTo>
                    <a:pt x="827" y="458"/>
                  </a:lnTo>
                  <a:lnTo>
                    <a:pt x="837" y="448"/>
                  </a:lnTo>
                  <a:lnTo>
                    <a:pt x="847" y="441"/>
                  </a:lnTo>
                  <a:lnTo>
                    <a:pt x="854" y="430"/>
                  </a:lnTo>
                  <a:lnTo>
                    <a:pt x="862" y="423"/>
                  </a:lnTo>
                  <a:lnTo>
                    <a:pt x="864" y="420"/>
                  </a:lnTo>
                  <a:lnTo>
                    <a:pt x="870" y="420"/>
                  </a:lnTo>
                  <a:lnTo>
                    <a:pt x="872" y="418"/>
                  </a:lnTo>
                  <a:lnTo>
                    <a:pt x="875" y="418"/>
                  </a:lnTo>
                  <a:lnTo>
                    <a:pt x="877" y="418"/>
                  </a:lnTo>
                  <a:lnTo>
                    <a:pt x="880" y="415"/>
                  </a:lnTo>
                  <a:lnTo>
                    <a:pt x="880" y="413"/>
                  </a:lnTo>
                  <a:lnTo>
                    <a:pt x="882" y="400"/>
                  </a:lnTo>
                  <a:lnTo>
                    <a:pt x="885" y="387"/>
                  </a:lnTo>
                  <a:lnTo>
                    <a:pt x="887" y="375"/>
                  </a:lnTo>
                  <a:lnTo>
                    <a:pt x="890" y="365"/>
                  </a:lnTo>
                  <a:lnTo>
                    <a:pt x="892" y="352"/>
                  </a:lnTo>
                  <a:lnTo>
                    <a:pt x="895" y="339"/>
                  </a:lnTo>
                  <a:lnTo>
                    <a:pt x="900" y="324"/>
                  </a:lnTo>
                  <a:lnTo>
                    <a:pt x="905" y="309"/>
                  </a:lnTo>
                  <a:lnTo>
                    <a:pt x="905" y="306"/>
                  </a:lnTo>
                  <a:lnTo>
                    <a:pt x="907" y="304"/>
                  </a:lnTo>
                  <a:lnTo>
                    <a:pt x="907" y="301"/>
                  </a:lnTo>
                  <a:lnTo>
                    <a:pt x="910" y="299"/>
                  </a:lnTo>
                  <a:lnTo>
                    <a:pt x="913" y="296"/>
                  </a:lnTo>
                  <a:lnTo>
                    <a:pt x="915" y="294"/>
                  </a:lnTo>
                  <a:lnTo>
                    <a:pt x="920" y="291"/>
                  </a:lnTo>
                  <a:lnTo>
                    <a:pt x="925" y="289"/>
                  </a:lnTo>
                  <a:lnTo>
                    <a:pt x="928" y="286"/>
                  </a:lnTo>
                  <a:lnTo>
                    <a:pt x="933" y="281"/>
                  </a:lnTo>
                  <a:lnTo>
                    <a:pt x="938" y="279"/>
                  </a:lnTo>
                  <a:lnTo>
                    <a:pt x="940" y="274"/>
                  </a:lnTo>
                  <a:lnTo>
                    <a:pt x="945" y="268"/>
                  </a:lnTo>
                  <a:lnTo>
                    <a:pt x="948" y="266"/>
                  </a:lnTo>
                  <a:lnTo>
                    <a:pt x="953" y="258"/>
                  </a:lnTo>
                  <a:lnTo>
                    <a:pt x="958" y="253"/>
                  </a:lnTo>
                  <a:lnTo>
                    <a:pt x="958" y="248"/>
                  </a:lnTo>
                  <a:lnTo>
                    <a:pt x="961" y="243"/>
                  </a:lnTo>
                  <a:lnTo>
                    <a:pt x="961" y="238"/>
                  </a:lnTo>
                  <a:lnTo>
                    <a:pt x="961" y="233"/>
                  </a:lnTo>
                  <a:lnTo>
                    <a:pt x="961" y="231"/>
                  </a:lnTo>
                  <a:lnTo>
                    <a:pt x="963" y="225"/>
                  </a:lnTo>
                  <a:lnTo>
                    <a:pt x="971" y="213"/>
                  </a:lnTo>
                  <a:lnTo>
                    <a:pt x="976" y="215"/>
                  </a:lnTo>
                  <a:lnTo>
                    <a:pt x="1001" y="175"/>
                  </a:lnTo>
                  <a:lnTo>
                    <a:pt x="1004" y="165"/>
                  </a:lnTo>
                  <a:lnTo>
                    <a:pt x="1021" y="150"/>
                  </a:lnTo>
                  <a:lnTo>
                    <a:pt x="1031" y="162"/>
                  </a:lnTo>
                  <a:lnTo>
                    <a:pt x="1049" y="150"/>
                  </a:lnTo>
                  <a:lnTo>
                    <a:pt x="1234" y="23"/>
                  </a:lnTo>
                  <a:lnTo>
                    <a:pt x="1249" y="13"/>
                  </a:lnTo>
                  <a:lnTo>
                    <a:pt x="1261" y="5"/>
                  </a:lnTo>
                  <a:lnTo>
                    <a:pt x="1274" y="0"/>
                  </a:lnTo>
                  <a:lnTo>
                    <a:pt x="1284" y="0"/>
                  </a:lnTo>
                  <a:lnTo>
                    <a:pt x="1294" y="3"/>
                  </a:lnTo>
                  <a:lnTo>
                    <a:pt x="1302" y="8"/>
                  </a:lnTo>
                  <a:lnTo>
                    <a:pt x="1309" y="18"/>
                  </a:lnTo>
                  <a:lnTo>
                    <a:pt x="1312" y="31"/>
                  </a:lnTo>
                  <a:lnTo>
                    <a:pt x="1350" y="122"/>
                  </a:lnTo>
                  <a:lnTo>
                    <a:pt x="1352" y="127"/>
                  </a:lnTo>
                  <a:lnTo>
                    <a:pt x="1355" y="132"/>
                  </a:lnTo>
                  <a:lnTo>
                    <a:pt x="1358" y="139"/>
                  </a:lnTo>
                  <a:lnTo>
                    <a:pt x="1363" y="144"/>
                  </a:lnTo>
                  <a:lnTo>
                    <a:pt x="1365" y="150"/>
                  </a:lnTo>
                  <a:lnTo>
                    <a:pt x="1370" y="152"/>
                  </a:lnTo>
                  <a:lnTo>
                    <a:pt x="1375" y="157"/>
                  </a:lnTo>
                  <a:lnTo>
                    <a:pt x="1380" y="162"/>
                  </a:lnTo>
                  <a:lnTo>
                    <a:pt x="1431" y="284"/>
                  </a:lnTo>
                  <a:lnTo>
                    <a:pt x="1428" y="286"/>
                  </a:lnTo>
                  <a:lnTo>
                    <a:pt x="1426" y="291"/>
                  </a:lnTo>
                  <a:lnTo>
                    <a:pt x="1426" y="299"/>
                  </a:lnTo>
                  <a:lnTo>
                    <a:pt x="1423" y="304"/>
                  </a:lnTo>
                  <a:lnTo>
                    <a:pt x="1423" y="312"/>
                  </a:lnTo>
                  <a:lnTo>
                    <a:pt x="1421" y="317"/>
                  </a:lnTo>
                  <a:lnTo>
                    <a:pt x="1421" y="324"/>
                  </a:lnTo>
                  <a:lnTo>
                    <a:pt x="1418" y="329"/>
                  </a:lnTo>
                  <a:lnTo>
                    <a:pt x="1416" y="334"/>
                  </a:lnTo>
                  <a:lnTo>
                    <a:pt x="1413" y="339"/>
                  </a:lnTo>
                  <a:lnTo>
                    <a:pt x="1411" y="344"/>
                  </a:lnTo>
                  <a:lnTo>
                    <a:pt x="1408" y="349"/>
                  </a:lnTo>
                  <a:lnTo>
                    <a:pt x="1408" y="357"/>
                  </a:lnTo>
                  <a:lnTo>
                    <a:pt x="1408" y="362"/>
                  </a:lnTo>
                  <a:lnTo>
                    <a:pt x="1411" y="370"/>
                  </a:lnTo>
                  <a:lnTo>
                    <a:pt x="1413" y="377"/>
                  </a:lnTo>
                  <a:lnTo>
                    <a:pt x="1438" y="448"/>
                  </a:lnTo>
                  <a:lnTo>
                    <a:pt x="1436" y="451"/>
                  </a:lnTo>
                  <a:lnTo>
                    <a:pt x="1436" y="456"/>
                  </a:lnTo>
                  <a:lnTo>
                    <a:pt x="1436" y="461"/>
                  </a:lnTo>
                  <a:lnTo>
                    <a:pt x="1436" y="466"/>
                  </a:lnTo>
                  <a:lnTo>
                    <a:pt x="1436" y="471"/>
                  </a:lnTo>
                  <a:lnTo>
                    <a:pt x="1436" y="479"/>
                  </a:lnTo>
                  <a:lnTo>
                    <a:pt x="1438" y="484"/>
                  </a:lnTo>
                  <a:lnTo>
                    <a:pt x="1438" y="489"/>
                  </a:lnTo>
                  <a:lnTo>
                    <a:pt x="1449" y="494"/>
                  </a:lnTo>
                  <a:lnTo>
                    <a:pt x="1494" y="549"/>
                  </a:lnTo>
                  <a:lnTo>
                    <a:pt x="1497" y="552"/>
                  </a:lnTo>
                  <a:lnTo>
                    <a:pt x="1499" y="555"/>
                  </a:lnTo>
                  <a:lnTo>
                    <a:pt x="1499" y="557"/>
                  </a:lnTo>
                  <a:lnTo>
                    <a:pt x="1502" y="562"/>
                  </a:lnTo>
                  <a:lnTo>
                    <a:pt x="1502" y="565"/>
                  </a:lnTo>
                  <a:lnTo>
                    <a:pt x="1504" y="567"/>
                  </a:lnTo>
                  <a:lnTo>
                    <a:pt x="1504" y="572"/>
                  </a:lnTo>
                  <a:lnTo>
                    <a:pt x="1507" y="575"/>
                  </a:lnTo>
                  <a:lnTo>
                    <a:pt x="1509" y="582"/>
                  </a:lnTo>
                  <a:lnTo>
                    <a:pt x="1512" y="590"/>
                  </a:lnTo>
                  <a:lnTo>
                    <a:pt x="1517" y="598"/>
                  </a:lnTo>
                  <a:lnTo>
                    <a:pt x="1522" y="603"/>
                  </a:lnTo>
                  <a:lnTo>
                    <a:pt x="1527" y="608"/>
                  </a:lnTo>
                  <a:lnTo>
                    <a:pt x="1532" y="613"/>
                  </a:lnTo>
                  <a:lnTo>
                    <a:pt x="1540" y="615"/>
                  </a:lnTo>
                  <a:lnTo>
                    <a:pt x="1545" y="618"/>
                  </a:lnTo>
                  <a:lnTo>
                    <a:pt x="1562" y="623"/>
                  </a:lnTo>
                  <a:lnTo>
                    <a:pt x="1567" y="630"/>
                  </a:lnTo>
                  <a:lnTo>
                    <a:pt x="1570" y="638"/>
                  </a:lnTo>
                  <a:lnTo>
                    <a:pt x="1572" y="646"/>
                  </a:lnTo>
                  <a:lnTo>
                    <a:pt x="1572" y="656"/>
                  </a:lnTo>
                  <a:lnTo>
                    <a:pt x="1570" y="663"/>
                  </a:lnTo>
                  <a:lnTo>
                    <a:pt x="1570" y="671"/>
                  </a:lnTo>
                  <a:lnTo>
                    <a:pt x="1567" y="681"/>
                  </a:lnTo>
                  <a:lnTo>
                    <a:pt x="1565" y="691"/>
                  </a:lnTo>
                  <a:lnTo>
                    <a:pt x="1567" y="701"/>
                  </a:lnTo>
                  <a:lnTo>
                    <a:pt x="1570" y="711"/>
                  </a:lnTo>
                  <a:lnTo>
                    <a:pt x="1572" y="719"/>
                  </a:lnTo>
                  <a:lnTo>
                    <a:pt x="1575" y="729"/>
                  </a:lnTo>
                  <a:lnTo>
                    <a:pt x="1575" y="739"/>
                  </a:lnTo>
                  <a:lnTo>
                    <a:pt x="1575" y="749"/>
                  </a:lnTo>
                  <a:lnTo>
                    <a:pt x="1575" y="760"/>
                  </a:lnTo>
                  <a:lnTo>
                    <a:pt x="1572" y="770"/>
                  </a:lnTo>
                  <a:lnTo>
                    <a:pt x="1570" y="782"/>
                  </a:lnTo>
                  <a:lnTo>
                    <a:pt x="1567" y="792"/>
                  </a:lnTo>
                  <a:lnTo>
                    <a:pt x="1565" y="805"/>
                  </a:lnTo>
                  <a:lnTo>
                    <a:pt x="1565" y="815"/>
                  </a:lnTo>
                  <a:lnTo>
                    <a:pt x="1565" y="825"/>
                  </a:lnTo>
                  <a:lnTo>
                    <a:pt x="1565" y="833"/>
                  </a:lnTo>
                  <a:lnTo>
                    <a:pt x="1570" y="843"/>
                  </a:lnTo>
                  <a:lnTo>
                    <a:pt x="1572" y="851"/>
                  </a:lnTo>
                  <a:lnTo>
                    <a:pt x="1575" y="856"/>
                  </a:lnTo>
                  <a:lnTo>
                    <a:pt x="1577" y="863"/>
                  </a:lnTo>
                  <a:lnTo>
                    <a:pt x="1580" y="868"/>
                  </a:lnTo>
                  <a:lnTo>
                    <a:pt x="1580" y="876"/>
                  </a:lnTo>
                  <a:lnTo>
                    <a:pt x="1580" y="881"/>
                  </a:lnTo>
                  <a:lnTo>
                    <a:pt x="1580" y="889"/>
                  </a:lnTo>
                  <a:lnTo>
                    <a:pt x="1580" y="894"/>
                  </a:lnTo>
                  <a:lnTo>
                    <a:pt x="1577" y="901"/>
                  </a:lnTo>
                  <a:lnTo>
                    <a:pt x="1588" y="980"/>
                  </a:lnTo>
                  <a:lnTo>
                    <a:pt x="1588" y="987"/>
                  </a:lnTo>
                  <a:lnTo>
                    <a:pt x="1588" y="995"/>
                  </a:lnTo>
                  <a:lnTo>
                    <a:pt x="1588" y="1000"/>
                  </a:lnTo>
                  <a:lnTo>
                    <a:pt x="1585" y="1008"/>
                  </a:lnTo>
                  <a:lnTo>
                    <a:pt x="1585" y="1013"/>
                  </a:lnTo>
                  <a:lnTo>
                    <a:pt x="1583" y="1018"/>
                  </a:lnTo>
                  <a:lnTo>
                    <a:pt x="1580" y="1023"/>
                  </a:lnTo>
                  <a:lnTo>
                    <a:pt x="1575" y="1028"/>
                  </a:lnTo>
                  <a:lnTo>
                    <a:pt x="1570" y="1030"/>
                  </a:lnTo>
                  <a:lnTo>
                    <a:pt x="1567" y="1033"/>
                  </a:lnTo>
                  <a:lnTo>
                    <a:pt x="1565" y="1035"/>
                  </a:lnTo>
                  <a:lnTo>
                    <a:pt x="1562" y="1038"/>
                  </a:lnTo>
                  <a:lnTo>
                    <a:pt x="1560" y="1041"/>
                  </a:lnTo>
                  <a:lnTo>
                    <a:pt x="1557" y="1046"/>
                  </a:lnTo>
                  <a:lnTo>
                    <a:pt x="1557" y="1048"/>
                  </a:lnTo>
                  <a:lnTo>
                    <a:pt x="1557" y="1053"/>
                  </a:lnTo>
                  <a:lnTo>
                    <a:pt x="1557" y="1058"/>
                  </a:lnTo>
                  <a:lnTo>
                    <a:pt x="1557" y="1061"/>
                  </a:lnTo>
                  <a:lnTo>
                    <a:pt x="1555" y="1063"/>
                  </a:lnTo>
                  <a:lnTo>
                    <a:pt x="1555" y="1066"/>
                  </a:lnTo>
                  <a:lnTo>
                    <a:pt x="1552" y="1068"/>
                  </a:lnTo>
                  <a:lnTo>
                    <a:pt x="1550" y="1071"/>
                  </a:lnTo>
                  <a:lnTo>
                    <a:pt x="1550" y="1073"/>
                  </a:lnTo>
                  <a:lnTo>
                    <a:pt x="1547" y="1076"/>
                  </a:lnTo>
                  <a:lnTo>
                    <a:pt x="1540" y="1086"/>
                  </a:lnTo>
                  <a:lnTo>
                    <a:pt x="1535" y="1096"/>
                  </a:lnTo>
                  <a:lnTo>
                    <a:pt x="1529" y="1101"/>
                  </a:lnTo>
                  <a:lnTo>
                    <a:pt x="1524" y="1106"/>
                  </a:lnTo>
                  <a:lnTo>
                    <a:pt x="1519" y="1109"/>
                  </a:lnTo>
                  <a:lnTo>
                    <a:pt x="1517" y="1109"/>
                  </a:lnTo>
                  <a:lnTo>
                    <a:pt x="1512" y="1109"/>
                  </a:lnTo>
                  <a:lnTo>
                    <a:pt x="1509" y="1109"/>
                  </a:lnTo>
                  <a:lnTo>
                    <a:pt x="1499" y="1109"/>
                  </a:lnTo>
                  <a:lnTo>
                    <a:pt x="1489" y="1109"/>
                  </a:lnTo>
                  <a:lnTo>
                    <a:pt x="1476" y="1109"/>
                  </a:lnTo>
                  <a:lnTo>
                    <a:pt x="1464" y="1109"/>
                  </a:lnTo>
                  <a:lnTo>
                    <a:pt x="1454" y="1111"/>
                  </a:lnTo>
                  <a:lnTo>
                    <a:pt x="1438" y="1114"/>
                  </a:lnTo>
                  <a:lnTo>
                    <a:pt x="1426" y="1116"/>
                  </a:lnTo>
                  <a:lnTo>
                    <a:pt x="1413" y="1119"/>
                  </a:lnTo>
                  <a:lnTo>
                    <a:pt x="1403" y="1122"/>
                  </a:lnTo>
                  <a:lnTo>
                    <a:pt x="1395" y="1122"/>
                  </a:lnTo>
                  <a:lnTo>
                    <a:pt x="1388" y="1124"/>
                  </a:lnTo>
                  <a:lnTo>
                    <a:pt x="1378" y="1127"/>
                  </a:lnTo>
                  <a:lnTo>
                    <a:pt x="1370" y="1127"/>
                  </a:lnTo>
                  <a:lnTo>
                    <a:pt x="1363" y="1127"/>
                  </a:lnTo>
                  <a:lnTo>
                    <a:pt x="1352" y="1127"/>
                  </a:lnTo>
                  <a:lnTo>
                    <a:pt x="1345" y="1127"/>
                  </a:lnTo>
                  <a:lnTo>
                    <a:pt x="1342" y="1127"/>
                  </a:lnTo>
                  <a:lnTo>
                    <a:pt x="1337" y="1127"/>
                  </a:lnTo>
                  <a:lnTo>
                    <a:pt x="1335" y="1127"/>
                  </a:lnTo>
                  <a:lnTo>
                    <a:pt x="1330" y="1127"/>
                  </a:lnTo>
                  <a:lnTo>
                    <a:pt x="1325" y="1127"/>
                  </a:lnTo>
                  <a:lnTo>
                    <a:pt x="1317" y="1127"/>
                  </a:lnTo>
                  <a:lnTo>
                    <a:pt x="1312" y="1129"/>
                  </a:lnTo>
                  <a:lnTo>
                    <a:pt x="1304" y="1132"/>
                  </a:lnTo>
                  <a:lnTo>
                    <a:pt x="1292" y="1139"/>
                  </a:lnTo>
                  <a:lnTo>
                    <a:pt x="1279" y="1142"/>
                  </a:lnTo>
                  <a:lnTo>
                    <a:pt x="1272" y="1144"/>
                  </a:lnTo>
                  <a:lnTo>
                    <a:pt x="1261" y="1142"/>
                  </a:lnTo>
                  <a:lnTo>
                    <a:pt x="1249" y="1137"/>
                  </a:lnTo>
                  <a:lnTo>
                    <a:pt x="1234" y="1134"/>
                  </a:lnTo>
                  <a:lnTo>
                    <a:pt x="1216" y="1127"/>
                  </a:lnTo>
                  <a:lnTo>
                    <a:pt x="1191" y="1122"/>
                  </a:lnTo>
                  <a:lnTo>
                    <a:pt x="1188" y="1122"/>
                  </a:lnTo>
                  <a:lnTo>
                    <a:pt x="1183" y="1122"/>
                  </a:lnTo>
                  <a:lnTo>
                    <a:pt x="1181" y="1122"/>
                  </a:lnTo>
                  <a:lnTo>
                    <a:pt x="1175" y="1122"/>
                  </a:lnTo>
                  <a:lnTo>
                    <a:pt x="1173" y="1122"/>
                  </a:lnTo>
                  <a:lnTo>
                    <a:pt x="1168" y="1122"/>
                  </a:lnTo>
                  <a:lnTo>
                    <a:pt x="1165" y="1122"/>
                  </a:lnTo>
                  <a:lnTo>
                    <a:pt x="1163" y="1122"/>
                  </a:lnTo>
                  <a:lnTo>
                    <a:pt x="1155" y="1122"/>
                  </a:lnTo>
                  <a:lnTo>
                    <a:pt x="1148" y="1122"/>
                  </a:lnTo>
                  <a:lnTo>
                    <a:pt x="1140" y="1122"/>
                  </a:lnTo>
                  <a:lnTo>
                    <a:pt x="1132" y="1122"/>
                  </a:lnTo>
                  <a:lnTo>
                    <a:pt x="1127" y="1122"/>
                  </a:lnTo>
                  <a:lnTo>
                    <a:pt x="1120" y="1119"/>
                  </a:lnTo>
                  <a:lnTo>
                    <a:pt x="1115" y="1119"/>
                  </a:lnTo>
                  <a:lnTo>
                    <a:pt x="1110" y="1119"/>
                  </a:lnTo>
                  <a:lnTo>
                    <a:pt x="1084" y="1122"/>
                  </a:lnTo>
                  <a:lnTo>
                    <a:pt x="1069" y="1124"/>
                  </a:lnTo>
                  <a:lnTo>
                    <a:pt x="1059" y="1127"/>
                  </a:lnTo>
                  <a:lnTo>
                    <a:pt x="1054" y="1129"/>
                  </a:lnTo>
                  <a:lnTo>
                    <a:pt x="1047" y="1134"/>
                  </a:lnTo>
                  <a:lnTo>
                    <a:pt x="1041" y="1137"/>
                  </a:lnTo>
                  <a:lnTo>
                    <a:pt x="1029" y="1142"/>
                  </a:lnTo>
                  <a:lnTo>
                    <a:pt x="1011" y="1144"/>
                  </a:lnTo>
                  <a:lnTo>
                    <a:pt x="1001" y="1147"/>
                  </a:lnTo>
                  <a:lnTo>
                    <a:pt x="993" y="1147"/>
                  </a:lnTo>
                  <a:lnTo>
                    <a:pt x="986" y="1149"/>
                  </a:lnTo>
                  <a:lnTo>
                    <a:pt x="978" y="1152"/>
                  </a:lnTo>
                  <a:lnTo>
                    <a:pt x="973" y="1154"/>
                  </a:lnTo>
                  <a:lnTo>
                    <a:pt x="966" y="1160"/>
                  </a:lnTo>
                  <a:lnTo>
                    <a:pt x="961" y="1162"/>
                  </a:lnTo>
                  <a:lnTo>
                    <a:pt x="956" y="1167"/>
                  </a:lnTo>
                  <a:lnTo>
                    <a:pt x="950" y="1170"/>
                  </a:lnTo>
                  <a:lnTo>
                    <a:pt x="945" y="1172"/>
                  </a:lnTo>
                  <a:lnTo>
                    <a:pt x="938" y="1175"/>
                  </a:lnTo>
                  <a:lnTo>
                    <a:pt x="930" y="1177"/>
                  </a:lnTo>
                  <a:lnTo>
                    <a:pt x="923" y="1180"/>
                  </a:lnTo>
                  <a:lnTo>
                    <a:pt x="918" y="1180"/>
                  </a:lnTo>
                  <a:lnTo>
                    <a:pt x="910" y="1182"/>
                  </a:lnTo>
                  <a:lnTo>
                    <a:pt x="905" y="1180"/>
                  </a:lnTo>
                  <a:lnTo>
                    <a:pt x="897" y="1180"/>
                  </a:lnTo>
                  <a:lnTo>
                    <a:pt x="892" y="1177"/>
                  </a:lnTo>
                  <a:lnTo>
                    <a:pt x="890" y="1177"/>
                  </a:lnTo>
                  <a:lnTo>
                    <a:pt x="887" y="1180"/>
                  </a:lnTo>
                  <a:lnTo>
                    <a:pt x="882" y="1180"/>
                  </a:lnTo>
                  <a:lnTo>
                    <a:pt x="880" y="1182"/>
                  </a:lnTo>
                  <a:lnTo>
                    <a:pt x="875" y="1182"/>
                  </a:lnTo>
                  <a:lnTo>
                    <a:pt x="867" y="1185"/>
                  </a:lnTo>
                  <a:lnTo>
                    <a:pt x="852" y="1187"/>
                  </a:lnTo>
                  <a:lnTo>
                    <a:pt x="842" y="1187"/>
                  </a:lnTo>
                  <a:lnTo>
                    <a:pt x="834" y="1190"/>
                  </a:lnTo>
                  <a:lnTo>
                    <a:pt x="829" y="1187"/>
                  </a:lnTo>
                  <a:lnTo>
                    <a:pt x="822" y="1187"/>
                  </a:lnTo>
                  <a:lnTo>
                    <a:pt x="814" y="1187"/>
                  </a:lnTo>
                  <a:lnTo>
                    <a:pt x="804" y="1187"/>
                  </a:lnTo>
                  <a:lnTo>
                    <a:pt x="789" y="118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1" name="Freeform 1127"/>
            <p:cNvSpPr>
              <a:spLocks noChangeAspect="1"/>
            </p:cNvSpPr>
            <p:nvPr/>
          </p:nvSpPr>
          <p:spPr bwMode="auto">
            <a:xfrm>
              <a:off x="3658" y="2365"/>
              <a:ext cx="390" cy="307"/>
            </a:xfrm>
            <a:custGeom>
              <a:avLst/>
              <a:gdLst>
                <a:gd name="T0" fmla="*/ 5 w 390"/>
                <a:gd name="T1" fmla="*/ 5 h 307"/>
                <a:gd name="T2" fmla="*/ 33 w 390"/>
                <a:gd name="T3" fmla="*/ 18 h 307"/>
                <a:gd name="T4" fmla="*/ 66 w 390"/>
                <a:gd name="T5" fmla="*/ 33 h 307"/>
                <a:gd name="T6" fmla="*/ 89 w 390"/>
                <a:gd name="T7" fmla="*/ 43 h 307"/>
                <a:gd name="T8" fmla="*/ 102 w 390"/>
                <a:gd name="T9" fmla="*/ 46 h 307"/>
                <a:gd name="T10" fmla="*/ 114 w 390"/>
                <a:gd name="T11" fmla="*/ 43 h 307"/>
                <a:gd name="T12" fmla="*/ 127 w 390"/>
                <a:gd name="T13" fmla="*/ 41 h 307"/>
                <a:gd name="T14" fmla="*/ 139 w 390"/>
                <a:gd name="T15" fmla="*/ 36 h 307"/>
                <a:gd name="T16" fmla="*/ 152 w 390"/>
                <a:gd name="T17" fmla="*/ 33 h 307"/>
                <a:gd name="T18" fmla="*/ 162 w 390"/>
                <a:gd name="T19" fmla="*/ 33 h 307"/>
                <a:gd name="T20" fmla="*/ 172 w 390"/>
                <a:gd name="T21" fmla="*/ 38 h 307"/>
                <a:gd name="T22" fmla="*/ 182 w 390"/>
                <a:gd name="T23" fmla="*/ 46 h 307"/>
                <a:gd name="T24" fmla="*/ 193 w 390"/>
                <a:gd name="T25" fmla="*/ 54 h 307"/>
                <a:gd name="T26" fmla="*/ 203 w 390"/>
                <a:gd name="T27" fmla="*/ 51 h 307"/>
                <a:gd name="T28" fmla="*/ 213 w 390"/>
                <a:gd name="T29" fmla="*/ 41 h 307"/>
                <a:gd name="T30" fmla="*/ 220 w 390"/>
                <a:gd name="T31" fmla="*/ 33 h 307"/>
                <a:gd name="T32" fmla="*/ 233 w 390"/>
                <a:gd name="T33" fmla="*/ 36 h 307"/>
                <a:gd name="T34" fmla="*/ 243 w 390"/>
                <a:gd name="T35" fmla="*/ 41 h 307"/>
                <a:gd name="T36" fmla="*/ 251 w 390"/>
                <a:gd name="T37" fmla="*/ 51 h 307"/>
                <a:gd name="T38" fmla="*/ 261 w 390"/>
                <a:gd name="T39" fmla="*/ 59 h 307"/>
                <a:gd name="T40" fmla="*/ 271 w 390"/>
                <a:gd name="T41" fmla="*/ 66 h 307"/>
                <a:gd name="T42" fmla="*/ 276 w 390"/>
                <a:gd name="T43" fmla="*/ 69 h 307"/>
                <a:gd name="T44" fmla="*/ 281 w 390"/>
                <a:gd name="T45" fmla="*/ 69 h 307"/>
                <a:gd name="T46" fmla="*/ 286 w 390"/>
                <a:gd name="T47" fmla="*/ 71 h 307"/>
                <a:gd name="T48" fmla="*/ 301 w 390"/>
                <a:gd name="T49" fmla="*/ 74 h 307"/>
                <a:gd name="T50" fmla="*/ 316 w 390"/>
                <a:gd name="T51" fmla="*/ 84 h 307"/>
                <a:gd name="T52" fmla="*/ 327 w 390"/>
                <a:gd name="T53" fmla="*/ 97 h 307"/>
                <a:gd name="T54" fmla="*/ 334 w 390"/>
                <a:gd name="T55" fmla="*/ 107 h 307"/>
                <a:gd name="T56" fmla="*/ 344 w 390"/>
                <a:gd name="T57" fmla="*/ 112 h 307"/>
                <a:gd name="T58" fmla="*/ 354 w 390"/>
                <a:gd name="T59" fmla="*/ 114 h 307"/>
                <a:gd name="T60" fmla="*/ 367 w 390"/>
                <a:gd name="T61" fmla="*/ 117 h 307"/>
                <a:gd name="T62" fmla="*/ 377 w 390"/>
                <a:gd name="T63" fmla="*/ 122 h 307"/>
                <a:gd name="T64" fmla="*/ 385 w 390"/>
                <a:gd name="T65" fmla="*/ 129 h 307"/>
                <a:gd name="T66" fmla="*/ 387 w 390"/>
                <a:gd name="T67" fmla="*/ 140 h 307"/>
                <a:gd name="T68" fmla="*/ 387 w 390"/>
                <a:gd name="T69" fmla="*/ 147 h 307"/>
                <a:gd name="T70" fmla="*/ 385 w 390"/>
                <a:gd name="T71" fmla="*/ 155 h 307"/>
                <a:gd name="T72" fmla="*/ 390 w 390"/>
                <a:gd name="T73" fmla="*/ 162 h 307"/>
                <a:gd name="T74" fmla="*/ 385 w 390"/>
                <a:gd name="T75" fmla="*/ 307 h 3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0"/>
                <a:gd name="T115" fmla="*/ 0 h 307"/>
                <a:gd name="T116" fmla="*/ 390 w 390"/>
                <a:gd name="T117" fmla="*/ 307 h 3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0" h="307">
                  <a:moveTo>
                    <a:pt x="0" y="0"/>
                  </a:moveTo>
                  <a:lnTo>
                    <a:pt x="5" y="5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48" y="26"/>
                  </a:lnTo>
                  <a:lnTo>
                    <a:pt x="66" y="33"/>
                  </a:lnTo>
                  <a:lnTo>
                    <a:pt x="79" y="41"/>
                  </a:lnTo>
                  <a:lnTo>
                    <a:pt x="89" y="43"/>
                  </a:lnTo>
                  <a:lnTo>
                    <a:pt x="94" y="46"/>
                  </a:lnTo>
                  <a:lnTo>
                    <a:pt x="102" y="46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22" y="41"/>
                  </a:lnTo>
                  <a:lnTo>
                    <a:pt x="127" y="41"/>
                  </a:lnTo>
                  <a:lnTo>
                    <a:pt x="132" y="38"/>
                  </a:lnTo>
                  <a:lnTo>
                    <a:pt x="139" y="36"/>
                  </a:lnTo>
                  <a:lnTo>
                    <a:pt x="144" y="33"/>
                  </a:lnTo>
                  <a:lnTo>
                    <a:pt x="152" y="33"/>
                  </a:lnTo>
                  <a:lnTo>
                    <a:pt x="157" y="33"/>
                  </a:lnTo>
                  <a:lnTo>
                    <a:pt x="162" y="33"/>
                  </a:lnTo>
                  <a:lnTo>
                    <a:pt x="167" y="36"/>
                  </a:lnTo>
                  <a:lnTo>
                    <a:pt x="172" y="38"/>
                  </a:lnTo>
                  <a:lnTo>
                    <a:pt x="177" y="43"/>
                  </a:lnTo>
                  <a:lnTo>
                    <a:pt x="182" y="46"/>
                  </a:lnTo>
                  <a:lnTo>
                    <a:pt x="187" y="51"/>
                  </a:lnTo>
                  <a:lnTo>
                    <a:pt x="193" y="54"/>
                  </a:lnTo>
                  <a:lnTo>
                    <a:pt x="198" y="54"/>
                  </a:lnTo>
                  <a:lnTo>
                    <a:pt x="203" y="51"/>
                  </a:lnTo>
                  <a:lnTo>
                    <a:pt x="208" y="46"/>
                  </a:lnTo>
                  <a:lnTo>
                    <a:pt x="213" y="41"/>
                  </a:lnTo>
                  <a:lnTo>
                    <a:pt x="215" y="38"/>
                  </a:lnTo>
                  <a:lnTo>
                    <a:pt x="220" y="33"/>
                  </a:lnTo>
                  <a:lnTo>
                    <a:pt x="225" y="33"/>
                  </a:lnTo>
                  <a:lnTo>
                    <a:pt x="233" y="36"/>
                  </a:lnTo>
                  <a:lnTo>
                    <a:pt x="238" y="38"/>
                  </a:lnTo>
                  <a:lnTo>
                    <a:pt x="243" y="41"/>
                  </a:lnTo>
                  <a:lnTo>
                    <a:pt x="248" y="46"/>
                  </a:lnTo>
                  <a:lnTo>
                    <a:pt x="251" y="51"/>
                  </a:lnTo>
                  <a:lnTo>
                    <a:pt x="256" y="54"/>
                  </a:lnTo>
                  <a:lnTo>
                    <a:pt x="261" y="59"/>
                  </a:lnTo>
                  <a:lnTo>
                    <a:pt x="268" y="64"/>
                  </a:lnTo>
                  <a:lnTo>
                    <a:pt x="271" y="66"/>
                  </a:lnTo>
                  <a:lnTo>
                    <a:pt x="273" y="69"/>
                  </a:lnTo>
                  <a:lnTo>
                    <a:pt x="276" y="69"/>
                  </a:lnTo>
                  <a:lnTo>
                    <a:pt x="278" y="69"/>
                  </a:lnTo>
                  <a:lnTo>
                    <a:pt x="281" y="69"/>
                  </a:lnTo>
                  <a:lnTo>
                    <a:pt x="284" y="69"/>
                  </a:lnTo>
                  <a:lnTo>
                    <a:pt x="286" y="71"/>
                  </a:lnTo>
                  <a:lnTo>
                    <a:pt x="291" y="71"/>
                  </a:lnTo>
                  <a:lnTo>
                    <a:pt x="301" y="74"/>
                  </a:lnTo>
                  <a:lnTo>
                    <a:pt x="309" y="79"/>
                  </a:lnTo>
                  <a:lnTo>
                    <a:pt x="316" y="84"/>
                  </a:lnTo>
                  <a:lnTo>
                    <a:pt x="321" y="89"/>
                  </a:lnTo>
                  <a:lnTo>
                    <a:pt x="327" y="97"/>
                  </a:lnTo>
                  <a:lnTo>
                    <a:pt x="329" y="102"/>
                  </a:lnTo>
                  <a:lnTo>
                    <a:pt x="334" y="107"/>
                  </a:lnTo>
                  <a:lnTo>
                    <a:pt x="339" y="112"/>
                  </a:lnTo>
                  <a:lnTo>
                    <a:pt x="344" y="112"/>
                  </a:lnTo>
                  <a:lnTo>
                    <a:pt x="349" y="112"/>
                  </a:lnTo>
                  <a:lnTo>
                    <a:pt x="354" y="114"/>
                  </a:lnTo>
                  <a:lnTo>
                    <a:pt x="362" y="114"/>
                  </a:lnTo>
                  <a:lnTo>
                    <a:pt x="367" y="117"/>
                  </a:lnTo>
                  <a:lnTo>
                    <a:pt x="372" y="119"/>
                  </a:lnTo>
                  <a:lnTo>
                    <a:pt x="377" y="122"/>
                  </a:lnTo>
                  <a:lnTo>
                    <a:pt x="380" y="124"/>
                  </a:lnTo>
                  <a:lnTo>
                    <a:pt x="385" y="129"/>
                  </a:lnTo>
                  <a:lnTo>
                    <a:pt x="385" y="135"/>
                  </a:lnTo>
                  <a:lnTo>
                    <a:pt x="387" y="140"/>
                  </a:lnTo>
                  <a:lnTo>
                    <a:pt x="387" y="142"/>
                  </a:lnTo>
                  <a:lnTo>
                    <a:pt x="387" y="147"/>
                  </a:lnTo>
                  <a:lnTo>
                    <a:pt x="387" y="150"/>
                  </a:lnTo>
                  <a:lnTo>
                    <a:pt x="385" y="155"/>
                  </a:lnTo>
                  <a:lnTo>
                    <a:pt x="382" y="157"/>
                  </a:lnTo>
                  <a:lnTo>
                    <a:pt x="390" y="162"/>
                  </a:lnTo>
                  <a:lnTo>
                    <a:pt x="362" y="284"/>
                  </a:lnTo>
                  <a:lnTo>
                    <a:pt x="385" y="307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2" name="Freeform 1128"/>
            <p:cNvSpPr>
              <a:spLocks noChangeAspect="1"/>
            </p:cNvSpPr>
            <p:nvPr/>
          </p:nvSpPr>
          <p:spPr bwMode="auto">
            <a:xfrm>
              <a:off x="3878" y="1107"/>
              <a:ext cx="1629" cy="1798"/>
            </a:xfrm>
            <a:custGeom>
              <a:avLst/>
              <a:gdLst>
                <a:gd name="T0" fmla="*/ 1593 w 1629"/>
                <a:gd name="T1" fmla="*/ 1765 h 1798"/>
                <a:gd name="T2" fmla="*/ 1621 w 1629"/>
                <a:gd name="T3" fmla="*/ 1711 h 1798"/>
                <a:gd name="T4" fmla="*/ 1616 w 1629"/>
                <a:gd name="T5" fmla="*/ 1663 h 1798"/>
                <a:gd name="T6" fmla="*/ 1626 w 1629"/>
                <a:gd name="T7" fmla="*/ 1633 h 1798"/>
                <a:gd name="T8" fmla="*/ 1629 w 1629"/>
                <a:gd name="T9" fmla="*/ 1595 h 1798"/>
                <a:gd name="T10" fmla="*/ 1555 w 1629"/>
                <a:gd name="T11" fmla="*/ 1380 h 1798"/>
                <a:gd name="T12" fmla="*/ 1573 w 1629"/>
                <a:gd name="T13" fmla="*/ 1228 h 1798"/>
                <a:gd name="T14" fmla="*/ 1573 w 1629"/>
                <a:gd name="T15" fmla="*/ 1162 h 1798"/>
                <a:gd name="T16" fmla="*/ 1560 w 1629"/>
                <a:gd name="T17" fmla="*/ 1101 h 1798"/>
                <a:gd name="T18" fmla="*/ 1555 w 1629"/>
                <a:gd name="T19" fmla="*/ 1018 h 1798"/>
                <a:gd name="T20" fmla="*/ 1492 w 1629"/>
                <a:gd name="T21" fmla="*/ 886 h 1798"/>
                <a:gd name="T22" fmla="*/ 1459 w 1629"/>
                <a:gd name="T23" fmla="*/ 841 h 1798"/>
                <a:gd name="T24" fmla="*/ 1439 w 1629"/>
                <a:gd name="T25" fmla="*/ 815 h 1798"/>
                <a:gd name="T26" fmla="*/ 1414 w 1629"/>
                <a:gd name="T27" fmla="*/ 772 h 1798"/>
                <a:gd name="T28" fmla="*/ 1393 w 1629"/>
                <a:gd name="T29" fmla="*/ 717 h 1798"/>
                <a:gd name="T30" fmla="*/ 1396 w 1629"/>
                <a:gd name="T31" fmla="*/ 664 h 1798"/>
                <a:gd name="T32" fmla="*/ 1411 w 1629"/>
                <a:gd name="T33" fmla="*/ 633 h 1798"/>
                <a:gd name="T34" fmla="*/ 1421 w 1629"/>
                <a:gd name="T35" fmla="*/ 610 h 1798"/>
                <a:gd name="T36" fmla="*/ 1414 w 1629"/>
                <a:gd name="T37" fmla="*/ 575 h 1798"/>
                <a:gd name="T38" fmla="*/ 1421 w 1629"/>
                <a:gd name="T39" fmla="*/ 519 h 1798"/>
                <a:gd name="T40" fmla="*/ 1396 w 1629"/>
                <a:gd name="T41" fmla="*/ 466 h 1798"/>
                <a:gd name="T42" fmla="*/ 1401 w 1629"/>
                <a:gd name="T43" fmla="*/ 415 h 1798"/>
                <a:gd name="T44" fmla="*/ 1396 w 1629"/>
                <a:gd name="T45" fmla="*/ 367 h 1798"/>
                <a:gd name="T46" fmla="*/ 1381 w 1629"/>
                <a:gd name="T47" fmla="*/ 339 h 1798"/>
                <a:gd name="T48" fmla="*/ 1368 w 1629"/>
                <a:gd name="T49" fmla="*/ 304 h 1798"/>
                <a:gd name="T50" fmla="*/ 1406 w 1629"/>
                <a:gd name="T51" fmla="*/ 246 h 1798"/>
                <a:gd name="T52" fmla="*/ 1416 w 1629"/>
                <a:gd name="T53" fmla="*/ 221 h 1798"/>
                <a:gd name="T54" fmla="*/ 1426 w 1629"/>
                <a:gd name="T55" fmla="*/ 188 h 1798"/>
                <a:gd name="T56" fmla="*/ 1447 w 1629"/>
                <a:gd name="T57" fmla="*/ 160 h 1798"/>
                <a:gd name="T58" fmla="*/ 1429 w 1629"/>
                <a:gd name="T59" fmla="*/ 150 h 1798"/>
                <a:gd name="T60" fmla="*/ 1399 w 1629"/>
                <a:gd name="T61" fmla="*/ 150 h 1798"/>
                <a:gd name="T62" fmla="*/ 1381 w 1629"/>
                <a:gd name="T63" fmla="*/ 152 h 1798"/>
                <a:gd name="T64" fmla="*/ 1340 w 1629"/>
                <a:gd name="T65" fmla="*/ 145 h 1798"/>
                <a:gd name="T66" fmla="*/ 1285 w 1629"/>
                <a:gd name="T67" fmla="*/ 104 h 1798"/>
                <a:gd name="T68" fmla="*/ 1232 w 1629"/>
                <a:gd name="T69" fmla="*/ 41 h 1798"/>
                <a:gd name="T70" fmla="*/ 1181 w 1629"/>
                <a:gd name="T71" fmla="*/ 5 h 1798"/>
                <a:gd name="T72" fmla="*/ 1131 w 1629"/>
                <a:gd name="T73" fmla="*/ 18 h 1798"/>
                <a:gd name="T74" fmla="*/ 1090 w 1629"/>
                <a:gd name="T75" fmla="*/ 28 h 1798"/>
                <a:gd name="T76" fmla="*/ 1042 w 1629"/>
                <a:gd name="T77" fmla="*/ 41 h 1798"/>
                <a:gd name="T78" fmla="*/ 943 w 1629"/>
                <a:gd name="T79" fmla="*/ 43 h 1798"/>
                <a:gd name="T80" fmla="*/ 873 w 1629"/>
                <a:gd name="T81" fmla="*/ 3 h 1798"/>
                <a:gd name="T82" fmla="*/ 804 w 1629"/>
                <a:gd name="T83" fmla="*/ 36 h 1798"/>
                <a:gd name="T84" fmla="*/ 759 w 1629"/>
                <a:gd name="T85" fmla="*/ 53 h 1798"/>
                <a:gd name="T86" fmla="*/ 688 w 1629"/>
                <a:gd name="T87" fmla="*/ 81 h 1798"/>
                <a:gd name="T88" fmla="*/ 655 w 1629"/>
                <a:gd name="T89" fmla="*/ 172 h 1798"/>
                <a:gd name="T90" fmla="*/ 569 w 1629"/>
                <a:gd name="T91" fmla="*/ 223 h 1798"/>
                <a:gd name="T92" fmla="*/ 440 w 1629"/>
                <a:gd name="T93" fmla="*/ 269 h 1798"/>
                <a:gd name="T94" fmla="*/ 382 w 1629"/>
                <a:gd name="T95" fmla="*/ 284 h 1798"/>
                <a:gd name="T96" fmla="*/ 321 w 1629"/>
                <a:gd name="T97" fmla="*/ 284 h 1798"/>
                <a:gd name="T98" fmla="*/ 238 w 1629"/>
                <a:gd name="T99" fmla="*/ 324 h 1798"/>
                <a:gd name="T100" fmla="*/ 180 w 1629"/>
                <a:gd name="T101" fmla="*/ 365 h 1798"/>
                <a:gd name="T102" fmla="*/ 144 w 1629"/>
                <a:gd name="T103" fmla="*/ 388 h 1798"/>
                <a:gd name="T104" fmla="*/ 112 w 1629"/>
                <a:gd name="T105" fmla="*/ 423 h 1798"/>
                <a:gd name="T106" fmla="*/ 51 w 1629"/>
                <a:gd name="T107" fmla="*/ 438 h 1798"/>
                <a:gd name="T108" fmla="*/ 5 w 1629"/>
                <a:gd name="T109" fmla="*/ 451 h 1798"/>
                <a:gd name="T110" fmla="*/ 3 w 1629"/>
                <a:gd name="T111" fmla="*/ 489 h 1798"/>
                <a:gd name="T112" fmla="*/ 10 w 1629"/>
                <a:gd name="T113" fmla="*/ 532 h 1798"/>
                <a:gd name="T114" fmla="*/ 26 w 1629"/>
                <a:gd name="T115" fmla="*/ 577 h 17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29"/>
                <a:gd name="T175" fmla="*/ 0 h 1798"/>
                <a:gd name="T176" fmla="*/ 1629 w 1629"/>
                <a:gd name="T177" fmla="*/ 1798 h 17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29" h="1798">
                  <a:moveTo>
                    <a:pt x="1591" y="1798"/>
                  </a:moveTo>
                  <a:lnTo>
                    <a:pt x="1591" y="1792"/>
                  </a:lnTo>
                  <a:lnTo>
                    <a:pt x="1591" y="1785"/>
                  </a:lnTo>
                  <a:lnTo>
                    <a:pt x="1591" y="1780"/>
                  </a:lnTo>
                  <a:lnTo>
                    <a:pt x="1593" y="1772"/>
                  </a:lnTo>
                  <a:lnTo>
                    <a:pt x="1593" y="1765"/>
                  </a:lnTo>
                  <a:lnTo>
                    <a:pt x="1596" y="1757"/>
                  </a:lnTo>
                  <a:lnTo>
                    <a:pt x="1598" y="1749"/>
                  </a:lnTo>
                  <a:lnTo>
                    <a:pt x="1603" y="1744"/>
                  </a:lnTo>
                  <a:lnTo>
                    <a:pt x="1611" y="1732"/>
                  </a:lnTo>
                  <a:lnTo>
                    <a:pt x="1618" y="1722"/>
                  </a:lnTo>
                  <a:lnTo>
                    <a:pt x="1621" y="1711"/>
                  </a:lnTo>
                  <a:lnTo>
                    <a:pt x="1621" y="1701"/>
                  </a:lnTo>
                  <a:lnTo>
                    <a:pt x="1621" y="1694"/>
                  </a:lnTo>
                  <a:lnTo>
                    <a:pt x="1621" y="1686"/>
                  </a:lnTo>
                  <a:lnTo>
                    <a:pt x="1618" y="1679"/>
                  </a:lnTo>
                  <a:lnTo>
                    <a:pt x="1616" y="1671"/>
                  </a:lnTo>
                  <a:lnTo>
                    <a:pt x="1616" y="1663"/>
                  </a:lnTo>
                  <a:lnTo>
                    <a:pt x="1616" y="1658"/>
                  </a:lnTo>
                  <a:lnTo>
                    <a:pt x="1616" y="1653"/>
                  </a:lnTo>
                  <a:lnTo>
                    <a:pt x="1618" y="1648"/>
                  </a:lnTo>
                  <a:lnTo>
                    <a:pt x="1621" y="1643"/>
                  </a:lnTo>
                  <a:lnTo>
                    <a:pt x="1624" y="1638"/>
                  </a:lnTo>
                  <a:lnTo>
                    <a:pt x="1626" y="1633"/>
                  </a:lnTo>
                  <a:lnTo>
                    <a:pt x="1626" y="1628"/>
                  </a:lnTo>
                  <a:lnTo>
                    <a:pt x="1629" y="1623"/>
                  </a:lnTo>
                  <a:lnTo>
                    <a:pt x="1629" y="1618"/>
                  </a:lnTo>
                  <a:lnTo>
                    <a:pt x="1629" y="1610"/>
                  </a:lnTo>
                  <a:lnTo>
                    <a:pt x="1629" y="1603"/>
                  </a:lnTo>
                  <a:lnTo>
                    <a:pt x="1629" y="1595"/>
                  </a:lnTo>
                  <a:lnTo>
                    <a:pt x="1629" y="1587"/>
                  </a:lnTo>
                  <a:lnTo>
                    <a:pt x="1626" y="1580"/>
                  </a:lnTo>
                  <a:lnTo>
                    <a:pt x="1624" y="1575"/>
                  </a:lnTo>
                  <a:lnTo>
                    <a:pt x="1591" y="1506"/>
                  </a:lnTo>
                  <a:lnTo>
                    <a:pt x="1553" y="1410"/>
                  </a:lnTo>
                  <a:lnTo>
                    <a:pt x="1555" y="1380"/>
                  </a:lnTo>
                  <a:lnTo>
                    <a:pt x="1558" y="1355"/>
                  </a:lnTo>
                  <a:lnTo>
                    <a:pt x="1560" y="1329"/>
                  </a:lnTo>
                  <a:lnTo>
                    <a:pt x="1565" y="1304"/>
                  </a:lnTo>
                  <a:lnTo>
                    <a:pt x="1568" y="1279"/>
                  </a:lnTo>
                  <a:lnTo>
                    <a:pt x="1570" y="1253"/>
                  </a:lnTo>
                  <a:lnTo>
                    <a:pt x="1573" y="1228"/>
                  </a:lnTo>
                  <a:lnTo>
                    <a:pt x="1575" y="1200"/>
                  </a:lnTo>
                  <a:lnTo>
                    <a:pt x="1575" y="1193"/>
                  </a:lnTo>
                  <a:lnTo>
                    <a:pt x="1575" y="1185"/>
                  </a:lnTo>
                  <a:lnTo>
                    <a:pt x="1575" y="1177"/>
                  </a:lnTo>
                  <a:lnTo>
                    <a:pt x="1575" y="1170"/>
                  </a:lnTo>
                  <a:lnTo>
                    <a:pt x="1573" y="1162"/>
                  </a:lnTo>
                  <a:lnTo>
                    <a:pt x="1570" y="1155"/>
                  </a:lnTo>
                  <a:lnTo>
                    <a:pt x="1568" y="1147"/>
                  </a:lnTo>
                  <a:lnTo>
                    <a:pt x="1565" y="1142"/>
                  </a:lnTo>
                  <a:lnTo>
                    <a:pt x="1563" y="1127"/>
                  </a:lnTo>
                  <a:lnTo>
                    <a:pt x="1563" y="1114"/>
                  </a:lnTo>
                  <a:lnTo>
                    <a:pt x="1560" y="1101"/>
                  </a:lnTo>
                  <a:lnTo>
                    <a:pt x="1560" y="1089"/>
                  </a:lnTo>
                  <a:lnTo>
                    <a:pt x="1560" y="1076"/>
                  </a:lnTo>
                  <a:lnTo>
                    <a:pt x="1560" y="1063"/>
                  </a:lnTo>
                  <a:lnTo>
                    <a:pt x="1560" y="1051"/>
                  </a:lnTo>
                  <a:lnTo>
                    <a:pt x="1560" y="1036"/>
                  </a:lnTo>
                  <a:lnTo>
                    <a:pt x="1555" y="1018"/>
                  </a:lnTo>
                  <a:lnTo>
                    <a:pt x="1545" y="998"/>
                  </a:lnTo>
                  <a:lnTo>
                    <a:pt x="1538" y="975"/>
                  </a:lnTo>
                  <a:lnTo>
                    <a:pt x="1525" y="950"/>
                  </a:lnTo>
                  <a:lnTo>
                    <a:pt x="1515" y="927"/>
                  </a:lnTo>
                  <a:lnTo>
                    <a:pt x="1502" y="904"/>
                  </a:lnTo>
                  <a:lnTo>
                    <a:pt x="1492" y="886"/>
                  </a:lnTo>
                  <a:lnTo>
                    <a:pt x="1482" y="874"/>
                  </a:lnTo>
                  <a:lnTo>
                    <a:pt x="1474" y="866"/>
                  </a:lnTo>
                  <a:lnTo>
                    <a:pt x="1472" y="858"/>
                  </a:lnTo>
                  <a:lnTo>
                    <a:pt x="1467" y="851"/>
                  </a:lnTo>
                  <a:lnTo>
                    <a:pt x="1464" y="846"/>
                  </a:lnTo>
                  <a:lnTo>
                    <a:pt x="1459" y="841"/>
                  </a:lnTo>
                  <a:lnTo>
                    <a:pt x="1457" y="836"/>
                  </a:lnTo>
                  <a:lnTo>
                    <a:pt x="1454" y="831"/>
                  </a:lnTo>
                  <a:lnTo>
                    <a:pt x="1452" y="828"/>
                  </a:lnTo>
                  <a:lnTo>
                    <a:pt x="1447" y="826"/>
                  </a:lnTo>
                  <a:lnTo>
                    <a:pt x="1444" y="820"/>
                  </a:lnTo>
                  <a:lnTo>
                    <a:pt x="1439" y="815"/>
                  </a:lnTo>
                  <a:lnTo>
                    <a:pt x="1434" y="808"/>
                  </a:lnTo>
                  <a:lnTo>
                    <a:pt x="1429" y="803"/>
                  </a:lnTo>
                  <a:lnTo>
                    <a:pt x="1424" y="798"/>
                  </a:lnTo>
                  <a:lnTo>
                    <a:pt x="1421" y="790"/>
                  </a:lnTo>
                  <a:lnTo>
                    <a:pt x="1419" y="785"/>
                  </a:lnTo>
                  <a:lnTo>
                    <a:pt x="1414" y="772"/>
                  </a:lnTo>
                  <a:lnTo>
                    <a:pt x="1409" y="760"/>
                  </a:lnTo>
                  <a:lnTo>
                    <a:pt x="1404" y="750"/>
                  </a:lnTo>
                  <a:lnTo>
                    <a:pt x="1401" y="739"/>
                  </a:lnTo>
                  <a:lnTo>
                    <a:pt x="1399" y="729"/>
                  </a:lnTo>
                  <a:lnTo>
                    <a:pt x="1396" y="722"/>
                  </a:lnTo>
                  <a:lnTo>
                    <a:pt x="1393" y="717"/>
                  </a:lnTo>
                  <a:lnTo>
                    <a:pt x="1393" y="709"/>
                  </a:lnTo>
                  <a:lnTo>
                    <a:pt x="1391" y="696"/>
                  </a:lnTo>
                  <a:lnTo>
                    <a:pt x="1391" y="686"/>
                  </a:lnTo>
                  <a:lnTo>
                    <a:pt x="1391" y="679"/>
                  </a:lnTo>
                  <a:lnTo>
                    <a:pt x="1393" y="671"/>
                  </a:lnTo>
                  <a:lnTo>
                    <a:pt x="1396" y="664"/>
                  </a:lnTo>
                  <a:lnTo>
                    <a:pt x="1401" y="656"/>
                  </a:lnTo>
                  <a:lnTo>
                    <a:pt x="1404" y="648"/>
                  </a:lnTo>
                  <a:lnTo>
                    <a:pt x="1406" y="643"/>
                  </a:lnTo>
                  <a:lnTo>
                    <a:pt x="1409" y="638"/>
                  </a:lnTo>
                  <a:lnTo>
                    <a:pt x="1409" y="636"/>
                  </a:lnTo>
                  <a:lnTo>
                    <a:pt x="1411" y="633"/>
                  </a:lnTo>
                  <a:lnTo>
                    <a:pt x="1414" y="631"/>
                  </a:lnTo>
                  <a:lnTo>
                    <a:pt x="1416" y="626"/>
                  </a:lnTo>
                  <a:lnTo>
                    <a:pt x="1416" y="623"/>
                  </a:lnTo>
                  <a:lnTo>
                    <a:pt x="1419" y="620"/>
                  </a:lnTo>
                  <a:lnTo>
                    <a:pt x="1421" y="615"/>
                  </a:lnTo>
                  <a:lnTo>
                    <a:pt x="1421" y="610"/>
                  </a:lnTo>
                  <a:lnTo>
                    <a:pt x="1421" y="605"/>
                  </a:lnTo>
                  <a:lnTo>
                    <a:pt x="1421" y="598"/>
                  </a:lnTo>
                  <a:lnTo>
                    <a:pt x="1419" y="593"/>
                  </a:lnTo>
                  <a:lnTo>
                    <a:pt x="1416" y="588"/>
                  </a:lnTo>
                  <a:lnTo>
                    <a:pt x="1414" y="580"/>
                  </a:lnTo>
                  <a:lnTo>
                    <a:pt x="1414" y="575"/>
                  </a:lnTo>
                  <a:lnTo>
                    <a:pt x="1416" y="570"/>
                  </a:lnTo>
                  <a:lnTo>
                    <a:pt x="1421" y="555"/>
                  </a:lnTo>
                  <a:lnTo>
                    <a:pt x="1424" y="542"/>
                  </a:lnTo>
                  <a:lnTo>
                    <a:pt x="1424" y="532"/>
                  </a:lnTo>
                  <a:lnTo>
                    <a:pt x="1424" y="524"/>
                  </a:lnTo>
                  <a:lnTo>
                    <a:pt x="1421" y="519"/>
                  </a:lnTo>
                  <a:lnTo>
                    <a:pt x="1416" y="509"/>
                  </a:lnTo>
                  <a:lnTo>
                    <a:pt x="1411" y="502"/>
                  </a:lnTo>
                  <a:lnTo>
                    <a:pt x="1404" y="489"/>
                  </a:lnTo>
                  <a:lnTo>
                    <a:pt x="1401" y="481"/>
                  </a:lnTo>
                  <a:lnTo>
                    <a:pt x="1399" y="474"/>
                  </a:lnTo>
                  <a:lnTo>
                    <a:pt x="1396" y="466"/>
                  </a:lnTo>
                  <a:lnTo>
                    <a:pt x="1396" y="458"/>
                  </a:lnTo>
                  <a:lnTo>
                    <a:pt x="1396" y="451"/>
                  </a:lnTo>
                  <a:lnTo>
                    <a:pt x="1396" y="446"/>
                  </a:lnTo>
                  <a:lnTo>
                    <a:pt x="1396" y="438"/>
                  </a:lnTo>
                  <a:lnTo>
                    <a:pt x="1396" y="431"/>
                  </a:lnTo>
                  <a:lnTo>
                    <a:pt x="1401" y="415"/>
                  </a:lnTo>
                  <a:lnTo>
                    <a:pt x="1404" y="405"/>
                  </a:lnTo>
                  <a:lnTo>
                    <a:pt x="1406" y="398"/>
                  </a:lnTo>
                  <a:lnTo>
                    <a:pt x="1406" y="393"/>
                  </a:lnTo>
                  <a:lnTo>
                    <a:pt x="1406" y="385"/>
                  </a:lnTo>
                  <a:lnTo>
                    <a:pt x="1404" y="377"/>
                  </a:lnTo>
                  <a:lnTo>
                    <a:pt x="1396" y="367"/>
                  </a:lnTo>
                  <a:lnTo>
                    <a:pt x="1386" y="352"/>
                  </a:lnTo>
                  <a:lnTo>
                    <a:pt x="1386" y="350"/>
                  </a:lnTo>
                  <a:lnTo>
                    <a:pt x="1383" y="347"/>
                  </a:lnTo>
                  <a:lnTo>
                    <a:pt x="1381" y="345"/>
                  </a:lnTo>
                  <a:lnTo>
                    <a:pt x="1381" y="342"/>
                  </a:lnTo>
                  <a:lnTo>
                    <a:pt x="1381" y="339"/>
                  </a:lnTo>
                  <a:lnTo>
                    <a:pt x="1378" y="337"/>
                  </a:lnTo>
                  <a:lnTo>
                    <a:pt x="1378" y="334"/>
                  </a:lnTo>
                  <a:lnTo>
                    <a:pt x="1376" y="332"/>
                  </a:lnTo>
                  <a:lnTo>
                    <a:pt x="1373" y="322"/>
                  </a:lnTo>
                  <a:lnTo>
                    <a:pt x="1371" y="314"/>
                  </a:lnTo>
                  <a:lnTo>
                    <a:pt x="1368" y="304"/>
                  </a:lnTo>
                  <a:lnTo>
                    <a:pt x="1371" y="294"/>
                  </a:lnTo>
                  <a:lnTo>
                    <a:pt x="1373" y="284"/>
                  </a:lnTo>
                  <a:lnTo>
                    <a:pt x="1381" y="271"/>
                  </a:lnTo>
                  <a:lnTo>
                    <a:pt x="1391" y="261"/>
                  </a:lnTo>
                  <a:lnTo>
                    <a:pt x="1404" y="248"/>
                  </a:lnTo>
                  <a:lnTo>
                    <a:pt x="1406" y="246"/>
                  </a:lnTo>
                  <a:lnTo>
                    <a:pt x="1409" y="241"/>
                  </a:lnTo>
                  <a:lnTo>
                    <a:pt x="1411" y="238"/>
                  </a:lnTo>
                  <a:lnTo>
                    <a:pt x="1411" y="233"/>
                  </a:lnTo>
                  <a:lnTo>
                    <a:pt x="1414" y="228"/>
                  </a:lnTo>
                  <a:lnTo>
                    <a:pt x="1416" y="226"/>
                  </a:lnTo>
                  <a:lnTo>
                    <a:pt x="1416" y="221"/>
                  </a:lnTo>
                  <a:lnTo>
                    <a:pt x="1419" y="215"/>
                  </a:lnTo>
                  <a:lnTo>
                    <a:pt x="1419" y="210"/>
                  </a:lnTo>
                  <a:lnTo>
                    <a:pt x="1421" y="203"/>
                  </a:lnTo>
                  <a:lnTo>
                    <a:pt x="1421" y="198"/>
                  </a:lnTo>
                  <a:lnTo>
                    <a:pt x="1424" y="193"/>
                  </a:lnTo>
                  <a:lnTo>
                    <a:pt x="1426" y="188"/>
                  </a:lnTo>
                  <a:lnTo>
                    <a:pt x="1431" y="183"/>
                  </a:lnTo>
                  <a:lnTo>
                    <a:pt x="1436" y="177"/>
                  </a:lnTo>
                  <a:lnTo>
                    <a:pt x="1444" y="170"/>
                  </a:lnTo>
                  <a:lnTo>
                    <a:pt x="1447" y="167"/>
                  </a:lnTo>
                  <a:lnTo>
                    <a:pt x="1447" y="165"/>
                  </a:lnTo>
                  <a:lnTo>
                    <a:pt x="1447" y="160"/>
                  </a:lnTo>
                  <a:lnTo>
                    <a:pt x="1447" y="157"/>
                  </a:lnTo>
                  <a:lnTo>
                    <a:pt x="1444" y="155"/>
                  </a:lnTo>
                  <a:lnTo>
                    <a:pt x="1441" y="152"/>
                  </a:lnTo>
                  <a:lnTo>
                    <a:pt x="1439" y="150"/>
                  </a:lnTo>
                  <a:lnTo>
                    <a:pt x="1434" y="150"/>
                  </a:lnTo>
                  <a:lnTo>
                    <a:pt x="1429" y="150"/>
                  </a:lnTo>
                  <a:lnTo>
                    <a:pt x="1424" y="150"/>
                  </a:lnTo>
                  <a:lnTo>
                    <a:pt x="1419" y="150"/>
                  </a:lnTo>
                  <a:lnTo>
                    <a:pt x="1416" y="150"/>
                  </a:lnTo>
                  <a:lnTo>
                    <a:pt x="1411" y="150"/>
                  </a:lnTo>
                  <a:lnTo>
                    <a:pt x="1404" y="150"/>
                  </a:lnTo>
                  <a:lnTo>
                    <a:pt x="1399" y="150"/>
                  </a:lnTo>
                  <a:lnTo>
                    <a:pt x="1391" y="150"/>
                  </a:lnTo>
                  <a:lnTo>
                    <a:pt x="1388" y="150"/>
                  </a:lnTo>
                  <a:lnTo>
                    <a:pt x="1386" y="150"/>
                  </a:lnTo>
                  <a:lnTo>
                    <a:pt x="1383" y="152"/>
                  </a:lnTo>
                  <a:lnTo>
                    <a:pt x="1381" y="152"/>
                  </a:lnTo>
                  <a:lnTo>
                    <a:pt x="1378" y="152"/>
                  </a:lnTo>
                  <a:lnTo>
                    <a:pt x="1376" y="152"/>
                  </a:lnTo>
                  <a:lnTo>
                    <a:pt x="1363" y="150"/>
                  </a:lnTo>
                  <a:lnTo>
                    <a:pt x="1353" y="147"/>
                  </a:lnTo>
                  <a:lnTo>
                    <a:pt x="1340" y="145"/>
                  </a:lnTo>
                  <a:lnTo>
                    <a:pt x="1330" y="140"/>
                  </a:lnTo>
                  <a:lnTo>
                    <a:pt x="1320" y="134"/>
                  </a:lnTo>
                  <a:lnTo>
                    <a:pt x="1310" y="129"/>
                  </a:lnTo>
                  <a:lnTo>
                    <a:pt x="1300" y="122"/>
                  </a:lnTo>
                  <a:lnTo>
                    <a:pt x="1292" y="114"/>
                  </a:lnTo>
                  <a:lnTo>
                    <a:pt x="1285" y="104"/>
                  </a:lnTo>
                  <a:lnTo>
                    <a:pt x="1277" y="94"/>
                  </a:lnTo>
                  <a:lnTo>
                    <a:pt x="1270" y="84"/>
                  </a:lnTo>
                  <a:lnTo>
                    <a:pt x="1259" y="74"/>
                  </a:lnTo>
                  <a:lnTo>
                    <a:pt x="1249" y="64"/>
                  </a:lnTo>
                  <a:lnTo>
                    <a:pt x="1242" y="51"/>
                  </a:lnTo>
                  <a:lnTo>
                    <a:pt x="1232" y="41"/>
                  </a:lnTo>
                  <a:lnTo>
                    <a:pt x="1222" y="31"/>
                  </a:lnTo>
                  <a:lnTo>
                    <a:pt x="1219" y="28"/>
                  </a:lnTo>
                  <a:lnTo>
                    <a:pt x="1211" y="21"/>
                  </a:lnTo>
                  <a:lnTo>
                    <a:pt x="1204" y="15"/>
                  </a:lnTo>
                  <a:lnTo>
                    <a:pt x="1194" y="10"/>
                  </a:lnTo>
                  <a:lnTo>
                    <a:pt x="1181" y="5"/>
                  </a:lnTo>
                  <a:lnTo>
                    <a:pt x="1171" y="3"/>
                  </a:lnTo>
                  <a:lnTo>
                    <a:pt x="1158" y="5"/>
                  </a:lnTo>
                  <a:lnTo>
                    <a:pt x="1143" y="10"/>
                  </a:lnTo>
                  <a:lnTo>
                    <a:pt x="1138" y="13"/>
                  </a:lnTo>
                  <a:lnTo>
                    <a:pt x="1136" y="15"/>
                  </a:lnTo>
                  <a:lnTo>
                    <a:pt x="1131" y="18"/>
                  </a:lnTo>
                  <a:lnTo>
                    <a:pt x="1125" y="21"/>
                  </a:lnTo>
                  <a:lnTo>
                    <a:pt x="1120" y="23"/>
                  </a:lnTo>
                  <a:lnTo>
                    <a:pt x="1113" y="23"/>
                  </a:lnTo>
                  <a:lnTo>
                    <a:pt x="1108" y="26"/>
                  </a:lnTo>
                  <a:lnTo>
                    <a:pt x="1100" y="26"/>
                  </a:lnTo>
                  <a:lnTo>
                    <a:pt x="1090" y="28"/>
                  </a:lnTo>
                  <a:lnTo>
                    <a:pt x="1080" y="31"/>
                  </a:lnTo>
                  <a:lnTo>
                    <a:pt x="1072" y="33"/>
                  </a:lnTo>
                  <a:lnTo>
                    <a:pt x="1065" y="33"/>
                  </a:lnTo>
                  <a:lnTo>
                    <a:pt x="1057" y="36"/>
                  </a:lnTo>
                  <a:lnTo>
                    <a:pt x="1050" y="38"/>
                  </a:lnTo>
                  <a:lnTo>
                    <a:pt x="1042" y="41"/>
                  </a:lnTo>
                  <a:lnTo>
                    <a:pt x="1032" y="43"/>
                  </a:lnTo>
                  <a:lnTo>
                    <a:pt x="1017" y="46"/>
                  </a:lnTo>
                  <a:lnTo>
                    <a:pt x="999" y="48"/>
                  </a:lnTo>
                  <a:lnTo>
                    <a:pt x="981" y="48"/>
                  </a:lnTo>
                  <a:lnTo>
                    <a:pt x="961" y="46"/>
                  </a:lnTo>
                  <a:lnTo>
                    <a:pt x="943" y="43"/>
                  </a:lnTo>
                  <a:lnTo>
                    <a:pt x="928" y="38"/>
                  </a:lnTo>
                  <a:lnTo>
                    <a:pt x="913" y="31"/>
                  </a:lnTo>
                  <a:lnTo>
                    <a:pt x="903" y="21"/>
                  </a:lnTo>
                  <a:lnTo>
                    <a:pt x="893" y="13"/>
                  </a:lnTo>
                  <a:lnTo>
                    <a:pt x="883" y="8"/>
                  </a:lnTo>
                  <a:lnTo>
                    <a:pt x="873" y="3"/>
                  </a:lnTo>
                  <a:lnTo>
                    <a:pt x="863" y="0"/>
                  </a:lnTo>
                  <a:lnTo>
                    <a:pt x="850" y="3"/>
                  </a:lnTo>
                  <a:lnTo>
                    <a:pt x="837" y="8"/>
                  </a:lnTo>
                  <a:lnTo>
                    <a:pt x="825" y="15"/>
                  </a:lnTo>
                  <a:lnTo>
                    <a:pt x="812" y="31"/>
                  </a:lnTo>
                  <a:lnTo>
                    <a:pt x="804" y="36"/>
                  </a:lnTo>
                  <a:lnTo>
                    <a:pt x="799" y="41"/>
                  </a:lnTo>
                  <a:lnTo>
                    <a:pt x="792" y="46"/>
                  </a:lnTo>
                  <a:lnTo>
                    <a:pt x="787" y="48"/>
                  </a:lnTo>
                  <a:lnTo>
                    <a:pt x="777" y="51"/>
                  </a:lnTo>
                  <a:lnTo>
                    <a:pt x="769" y="51"/>
                  </a:lnTo>
                  <a:lnTo>
                    <a:pt x="759" y="53"/>
                  </a:lnTo>
                  <a:lnTo>
                    <a:pt x="749" y="53"/>
                  </a:lnTo>
                  <a:lnTo>
                    <a:pt x="731" y="53"/>
                  </a:lnTo>
                  <a:lnTo>
                    <a:pt x="716" y="56"/>
                  </a:lnTo>
                  <a:lnTo>
                    <a:pt x="706" y="61"/>
                  </a:lnTo>
                  <a:lnTo>
                    <a:pt x="696" y="69"/>
                  </a:lnTo>
                  <a:lnTo>
                    <a:pt x="688" y="81"/>
                  </a:lnTo>
                  <a:lnTo>
                    <a:pt x="683" y="94"/>
                  </a:lnTo>
                  <a:lnTo>
                    <a:pt x="678" y="109"/>
                  </a:lnTo>
                  <a:lnTo>
                    <a:pt x="673" y="129"/>
                  </a:lnTo>
                  <a:lnTo>
                    <a:pt x="670" y="142"/>
                  </a:lnTo>
                  <a:lnTo>
                    <a:pt x="663" y="157"/>
                  </a:lnTo>
                  <a:lnTo>
                    <a:pt x="655" y="172"/>
                  </a:lnTo>
                  <a:lnTo>
                    <a:pt x="645" y="185"/>
                  </a:lnTo>
                  <a:lnTo>
                    <a:pt x="632" y="198"/>
                  </a:lnTo>
                  <a:lnTo>
                    <a:pt x="620" y="208"/>
                  </a:lnTo>
                  <a:lnTo>
                    <a:pt x="607" y="215"/>
                  </a:lnTo>
                  <a:lnTo>
                    <a:pt x="595" y="218"/>
                  </a:lnTo>
                  <a:lnTo>
                    <a:pt x="569" y="223"/>
                  </a:lnTo>
                  <a:lnTo>
                    <a:pt x="544" y="228"/>
                  </a:lnTo>
                  <a:lnTo>
                    <a:pt x="521" y="236"/>
                  </a:lnTo>
                  <a:lnTo>
                    <a:pt x="498" y="243"/>
                  </a:lnTo>
                  <a:lnTo>
                    <a:pt x="478" y="251"/>
                  </a:lnTo>
                  <a:lnTo>
                    <a:pt x="458" y="261"/>
                  </a:lnTo>
                  <a:lnTo>
                    <a:pt x="440" y="269"/>
                  </a:lnTo>
                  <a:lnTo>
                    <a:pt x="425" y="276"/>
                  </a:lnTo>
                  <a:lnTo>
                    <a:pt x="420" y="274"/>
                  </a:lnTo>
                  <a:lnTo>
                    <a:pt x="410" y="279"/>
                  </a:lnTo>
                  <a:lnTo>
                    <a:pt x="400" y="281"/>
                  </a:lnTo>
                  <a:lnTo>
                    <a:pt x="392" y="284"/>
                  </a:lnTo>
                  <a:lnTo>
                    <a:pt x="382" y="284"/>
                  </a:lnTo>
                  <a:lnTo>
                    <a:pt x="375" y="286"/>
                  </a:lnTo>
                  <a:lnTo>
                    <a:pt x="364" y="284"/>
                  </a:lnTo>
                  <a:lnTo>
                    <a:pt x="354" y="284"/>
                  </a:lnTo>
                  <a:lnTo>
                    <a:pt x="344" y="284"/>
                  </a:lnTo>
                  <a:lnTo>
                    <a:pt x="332" y="284"/>
                  </a:lnTo>
                  <a:lnTo>
                    <a:pt x="321" y="284"/>
                  </a:lnTo>
                  <a:lnTo>
                    <a:pt x="311" y="284"/>
                  </a:lnTo>
                  <a:lnTo>
                    <a:pt x="301" y="286"/>
                  </a:lnTo>
                  <a:lnTo>
                    <a:pt x="291" y="291"/>
                  </a:lnTo>
                  <a:lnTo>
                    <a:pt x="278" y="299"/>
                  </a:lnTo>
                  <a:lnTo>
                    <a:pt x="261" y="309"/>
                  </a:lnTo>
                  <a:lnTo>
                    <a:pt x="238" y="324"/>
                  </a:lnTo>
                  <a:lnTo>
                    <a:pt x="225" y="334"/>
                  </a:lnTo>
                  <a:lnTo>
                    <a:pt x="215" y="339"/>
                  </a:lnTo>
                  <a:lnTo>
                    <a:pt x="205" y="347"/>
                  </a:lnTo>
                  <a:lnTo>
                    <a:pt x="198" y="352"/>
                  </a:lnTo>
                  <a:lnTo>
                    <a:pt x="187" y="360"/>
                  </a:lnTo>
                  <a:lnTo>
                    <a:pt x="180" y="365"/>
                  </a:lnTo>
                  <a:lnTo>
                    <a:pt x="170" y="370"/>
                  </a:lnTo>
                  <a:lnTo>
                    <a:pt x="162" y="375"/>
                  </a:lnTo>
                  <a:lnTo>
                    <a:pt x="157" y="377"/>
                  </a:lnTo>
                  <a:lnTo>
                    <a:pt x="152" y="380"/>
                  </a:lnTo>
                  <a:lnTo>
                    <a:pt x="150" y="383"/>
                  </a:lnTo>
                  <a:lnTo>
                    <a:pt x="144" y="388"/>
                  </a:lnTo>
                  <a:lnTo>
                    <a:pt x="139" y="390"/>
                  </a:lnTo>
                  <a:lnTo>
                    <a:pt x="137" y="395"/>
                  </a:lnTo>
                  <a:lnTo>
                    <a:pt x="132" y="403"/>
                  </a:lnTo>
                  <a:lnTo>
                    <a:pt x="127" y="408"/>
                  </a:lnTo>
                  <a:lnTo>
                    <a:pt x="119" y="418"/>
                  </a:lnTo>
                  <a:lnTo>
                    <a:pt x="112" y="423"/>
                  </a:lnTo>
                  <a:lnTo>
                    <a:pt x="104" y="431"/>
                  </a:lnTo>
                  <a:lnTo>
                    <a:pt x="94" y="433"/>
                  </a:lnTo>
                  <a:lnTo>
                    <a:pt x="84" y="438"/>
                  </a:lnTo>
                  <a:lnTo>
                    <a:pt x="74" y="438"/>
                  </a:lnTo>
                  <a:lnTo>
                    <a:pt x="64" y="438"/>
                  </a:lnTo>
                  <a:lnTo>
                    <a:pt x="51" y="438"/>
                  </a:lnTo>
                  <a:lnTo>
                    <a:pt x="38" y="436"/>
                  </a:lnTo>
                  <a:lnTo>
                    <a:pt x="28" y="436"/>
                  </a:lnTo>
                  <a:lnTo>
                    <a:pt x="21" y="438"/>
                  </a:lnTo>
                  <a:lnTo>
                    <a:pt x="13" y="441"/>
                  </a:lnTo>
                  <a:lnTo>
                    <a:pt x="8" y="446"/>
                  </a:lnTo>
                  <a:lnTo>
                    <a:pt x="5" y="451"/>
                  </a:lnTo>
                  <a:lnTo>
                    <a:pt x="3" y="456"/>
                  </a:lnTo>
                  <a:lnTo>
                    <a:pt x="0" y="461"/>
                  </a:lnTo>
                  <a:lnTo>
                    <a:pt x="0" y="471"/>
                  </a:lnTo>
                  <a:lnTo>
                    <a:pt x="0" y="476"/>
                  </a:lnTo>
                  <a:lnTo>
                    <a:pt x="3" y="484"/>
                  </a:lnTo>
                  <a:lnTo>
                    <a:pt x="3" y="489"/>
                  </a:lnTo>
                  <a:lnTo>
                    <a:pt x="3" y="494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0" y="524"/>
                  </a:lnTo>
                  <a:lnTo>
                    <a:pt x="10" y="532"/>
                  </a:lnTo>
                  <a:lnTo>
                    <a:pt x="13" y="539"/>
                  </a:lnTo>
                  <a:lnTo>
                    <a:pt x="16" y="547"/>
                  </a:lnTo>
                  <a:lnTo>
                    <a:pt x="18" y="557"/>
                  </a:lnTo>
                  <a:lnTo>
                    <a:pt x="21" y="565"/>
                  </a:lnTo>
                  <a:lnTo>
                    <a:pt x="23" y="570"/>
                  </a:lnTo>
                  <a:lnTo>
                    <a:pt x="26" y="577"/>
                  </a:lnTo>
                  <a:lnTo>
                    <a:pt x="69" y="60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3" name="Freeform 1129"/>
            <p:cNvSpPr>
              <a:spLocks noChangeAspect="1"/>
            </p:cNvSpPr>
            <p:nvPr/>
          </p:nvSpPr>
          <p:spPr bwMode="auto">
            <a:xfrm>
              <a:off x="5456" y="1122"/>
              <a:ext cx="999" cy="213"/>
            </a:xfrm>
            <a:custGeom>
              <a:avLst/>
              <a:gdLst>
                <a:gd name="T0" fmla="*/ 20 w 999"/>
                <a:gd name="T1" fmla="*/ 145 h 213"/>
                <a:gd name="T2" fmla="*/ 33 w 999"/>
                <a:gd name="T3" fmla="*/ 147 h 213"/>
                <a:gd name="T4" fmla="*/ 46 w 999"/>
                <a:gd name="T5" fmla="*/ 150 h 213"/>
                <a:gd name="T6" fmla="*/ 61 w 999"/>
                <a:gd name="T7" fmla="*/ 155 h 213"/>
                <a:gd name="T8" fmla="*/ 73 w 999"/>
                <a:gd name="T9" fmla="*/ 160 h 213"/>
                <a:gd name="T10" fmla="*/ 89 w 999"/>
                <a:gd name="T11" fmla="*/ 168 h 213"/>
                <a:gd name="T12" fmla="*/ 111 w 999"/>
                <a:gd name="T13" fmla="*/ 175 h 213"/>
                <a:gd name="T14" fmla="*/ 139 w 999"/>
                <a:gd name="T15" fmla="*/ 178 h 213"/>
                <a:gd name="T16" fmla="*/ 167 w 999"/>
                <a:gd name="T17" fmla="*/ 178 h 213"/>
                <a:gd name="T18" fmla="*/ 187 w 999"/>
                <a:gd name="T19" fmla="*/ 178 h 213"/>
                <a:gd name="T20" fmla="*/ 205 w 999"/>
                <a:gd name="T21" fmla="*/ 180 h 213"/>
                <a:gd name="T22" fmla="*/ 223 w 999"/>
                <a:gd name="T23" fmla="*/ 180 h 213"/>
                <a:gd name="T24" fmla="*/ 238 w 999"/>
                <a:gd name="T25" fmla="*/ 175 h 213"/>
                <a:gd name="T26" fmla="*/ 253 w 999"/>
                <a:gd name="T27" fmla="*/ 170 h 213"/>
                <a:gd name="T28" fmla="*/ 288 w 999"/>
                <a:gd name="T29" fmla="*/ 165 h 213"/>
                <a:gd name="T30" fmla="*/ 326 w 999"/>
                <a:gd name="T31" fmla="*/ 160 h 213"/>
                <a:gd name="T32" fmla="*/ 357 w 999"/>
                <a:gd name="T33" fmla="*/ 157 h 213"/>
                <a:gd name="T34" fmla="*/ 377 w 999"/>
                <a:gd name="T35" fmla="*/ 155 h 213"/>
                <a:gd name="T36" fmla="*/ 400 w 999"/>
                <a:gd name="T37" fmla="*/ 155 h 213"/>
                <a:gd name="T38" fmla="*/ 425 w 999"/>
                <a:gd name="T39" fmla="*/ 157 h 213"/>
                <a:gd name="T40" fmla="*/ 448 w 999"/>
                <a:gd name="T41" fmla="*/ 165 h 213"/>
                <a:gd name="T42" fmla="*/ 470 w 999"/>
                <a:gd name="T43" fmla="*/ 170 h 213"/>
                <a:gd name="T44" fmla="*/ 491 w 999"/>
                <a:gd name="T45" fmla="*/ 173 h 213"/>
                <a:gd name="T46" fmla="*/ 511 w 999"/>
                <a:gd name="T47" fmla="*/ 173 h 213"/>
                <a:gd name="T48" fmla="*/ 528 w 999"/>
                <a:gd name="T49" fmla="*/ 170 h 213"/>
                <a:gd name="T50" fmla="*/ 549 w 999"/>
                <a:gd name="T51" fmla="*/ 168 h 213"/>
                <a:gd name="T52" fmla="*/ 566 w 999"/>
                <a:gd name="T53" fmla="*/ 168 h 213"/>
                <a:gd name="T54" fmla="*/ 592 w 999"/>
                <a:gd name="T55" fmla="*/ 175 h 213"/>
                <a:gd name="T56" fmla="*/ 627 w 999"/>
                <a:gd name="T57" fmla="*/ 193 h 213"/>
                <a:gd name="T58" fmla="*/ 665 w 999"/>
                <a:gd name="T59" fmla="*/ 208 h 213"/>
                <a:gd name="T60" fmla="*/ 688 w 999"/>
                <a:gd name="T61" fmla="*/ 213 h 213"/>
                <a:gd name="T62" fmla="*/ 708 w 999"/>
                <a:gd name="T63" fmla="*/ 213 h 213"/>
                <a:gd name="T64" fmla="*/ 743 w 999"/>
                <a:gd name="T65" fmla="*/ 206 h 213"/>
                <a:gd name="T66" fmla="*/ 791 w 999"/>
                <a:gd name="T67" fmla="*/ 175 h 213"/>
                <a:gd name="T68" fmla="*/ 827 w 999"/>
                <a:gd name="T69" fmla="*/ 135 h 213"/>
                <a:gd name="T70" fmla="*/ 844 w 999"/>
                <a:gd name="T71" fmla="*/ 117 h 213"/>
                <a:gd name="T72" fmla="*/ 852 w 999"/>
                <a:gd name="T73" fmla="*/ 112 h 213"/>
                <a:gd name="T74" fmla="*/ 860 w 999"/>
                <a:gd name="T75" fmla="*/ 102 h 213"/>
                <a:gd name="T76" fmla="*/ 867 w 999"/>
                <a:gd name="T77" fmla="*/ 87 h 213"/>
                <a:gd name="T78" fmla="*/ 872 w 999"/>
                <a:gd name="T79" fmla="*/ 74 h 213"/>
                <a:gd name="T80" fmla="*/ 890 w 999"/>
                <a:gd name="T81" fmla="*/ 56 h 213"/>
                <a:gd name="T82" fmla="*/ 936 w 999"/>
                <a:gd name="T83" fmla="*/ 28 h 213"/>
                <a:gd name="T84" fmla="*/ 981 w 999"/>
                <a:gd name="T85" fmla="*/ 6 h 2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9"/>
                <a:gd name="T130" fmla="*/ 0 h 213"/>
                <a:gd name="T131" fmla="*/ 999 w 999"/>
                <a:gd name="T132" fmla="*/ 213 h 2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9" h="213">
                  <a:moveTo>
                    <a:pt x="0" y="122"/>
                  </a:moveTo>
                  <a:lnTo>
                    <a:pt x="15" y="145"/>
                  </a:lnTo>
                  <a:lnTo>
                    <a:pt x="20" y="145"/>
                  </a:lnTo>
                  <a:lnTo>
                    <a:pt x="25" y="145"/>
                  </a:lnTo>
                  <a:lnTo>
                    <a:pt x="30" y="147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3" y="150"/>
                  </a:lnTo>
                  <a:lnTo>
                    <a:pt x="46" y="150"/>
                  </a:lnTo>
                  <a:lnTo>
                    <a:pt x="51" y="150"/>
                  </a:lnTo>
                  <a:lnTo>
                    <a:pt x="56" y="152"/>
                  </a:lnTo>
                  <a:lnTo>
                    <a:pt x="61" y="155"/>
                  </a:lnTo>
                  <a:lnTo>
                    <a:pt x="66" y="157"/>
                  </a:lnTo>
                  <a:lnTo>
                    <a:pt x="71" y="157"/>
                  </a:lnTo>
                  <a:lnTo>
                    <a:pt x="73" y="160"/>
                  </a:lnTo>
                  <a:lnTo>
                    <a:pt x="78" y="162"/>
                  </a:lnTo>
                  <a:lnTo>
                    <a:pt x="83" y="165"/>
                  </a:lnTo>
                  <a:lnTo>
                    <a:pt x="89" y="168"/>
                  </a:lnTo>
                  <a:lnTo>
                    <a:pt x="96" y="173"/>
                  </a:lnTo>
                  <a:lnTo>
                    <a:pt x="104" y="175"/>
                  </a:lnTo>
                  <a:lnTo>
                    <a:pt x="111" y="175"/>
                  </a:lnTo>
                  <a:lnTo>
                    <a:pt x="121" y="178"/>
                  </a:lnTo>
                  <a:lnTo>
                    <a:pt x="129" y="178"/>
                  </a:lnTo>
                  <a:lnTo>
                    <a:pt x="139" y="178"/>
                  </a:lnTo>
                  <a:lnTo>
                    <a:pt x="149" y="178"/>
                  </a:lnTo>
                  <a:lnTo>
                    <a:pt x="162" y="178"/>
                  </a:lnTo>
                  <a:lnTo>
                    <a:pt x="167" y="178"/>
                  </a:lnTo>
                  <a:lnTo>
                    <a:pt x="174" y="178"/>
                  </a:lnTo>
                  <a:lnTo>
                    <a:pt x="180" y="178"/>
                  </a:lnTo>
                  <a:lnTo>
                    <a:pt x="187" y="178"/>
                  </a:lnTo>
                  <a:lnTo>
                    <a:pt x="195" y="178"/>
                  </a:lnTo>
                  <a:lnTo>
                    <a:pt x="200" y="180"/>
                  </a:lnTo>
                  <a:lnTo>
                    <a:pt x="205" y="180"/>
                  </a:lnTo>
                  <a:lnTo>
                    <a:pt x="210" y="180"/>
                  </a:lnTo>
                  <a:lnTo>
                    <a:pt x="217" y="180"/>
                  </a:lnTo>
                  <a:lnTo>
                    <a:pt x="223" y="180"/>
                  </a:lnTo>
                  <a:lnTo>
                    <a:pt x="228" y="178"/>
                  </a:lnTo>
                  <a:lnTo>
                    <a:pt x="233" y="175"/>
                  </a:lnTo>
                  <a:lnTo>
                    <a:pt x="238" y="175"/>
                  </a:lnTo>
                  <a:lnTo>
                    <a:pt x="243" y="173"/>
                  </a:lnTo>
                  <a:lnTo>
                    <a:pt x="248" y="170"/>
                  </a:lnTo>
                  <a:lnTo>
                    <a:pt x="253" y="170"/>
                  </a:lnTo>
                  <a:lnTo>
                    <a:pt x="263" y="168"/>
                  </a:lnTo>
                  <a:lnTo>
                    <a:pt x="276" y="168"/>
                  </a:lnTo>
                  <a:lnTo>
                    <a:pt x="288" y="165"/>
                  </a:lnTo>
                  <a:lnTo>
                    <a:pt x="301" y="162"/>
                  </a:lnTo>
                  <a:lnTo>
                    <a:pt x="314" y="162"/>
                  </a:lnTo>
                  <a:lnTo>
                    <a:pt x="326" y="160"/>
                  </a:lnTo>
                  <a:lnTo>
                    <a:pt x="339" y="160"/>
                  </a:lnTo>
                  <a:lnTo>
                    <a:pt x="349" y="157"/>
                  </a:lnTo>
                  <a:lnTo>
                    <a:pt x="357" y="157"/>
                  </a:lnTo>
                  <a:lnTo>
                    <a:pt x="364" y="157"/>
                  </a:lnTo>
                  <a:lnTo>
                    <a:pt x="372" y="155"/>
                  </a:lnTo>
                  <a:lnTo>
                    <a:pt x="377" y="155"/>
                  </a:lnTo>
                  <a:lnTo>
                    <a:pt x="384" y="155"/>
                  </a:lnTo>
                  <a:lnTo>
                    <a:pt x="389" y="155"/>
                  </a:lnTo>
                  <a:lnTo>
                    <a:pt x="400" y="155"/>
                  </a:lnTo>
                  <a:lnTo>
                    <a:pt x="410" y="155"/>
                  </a:lnTo>
                  <a:lnTo>
                    <a:pt x="417" y="157"/>
                  </a:lnTo>
                  <a:lnTo>
                    <a:pt x="425" y="157"/>
                  </a:lnTo>
                  <a:lnTo>
                    <a:pt x="432" y="160"/>
                  </a:lnTo>
                  <a:lnTo>
                    <a:pt x="440" y="162"/>
                  </a:lnTo>
                  <a:lnTo>
                    <a:pt x="448" y="165"/>
                  </a:lnTo>
                  <a:lnTo>
                    <a:pt x="455" y="168"/>
                  </a:lnTo>
                  <a:lnTo>
                    <a:pt x="463" y="170"/>
                  </a:lnTo>
                  <a:lnTo>
                    <a:pt x="470" y="170"/>
                  </a:lnTo>
                  <a:lnTo>
                    <a:pt x="478" y="170"/>
                  </a:lnTo>
                  <a:lnTo>
                    <a:pt x="483" y="170"/>
                  </a:lnTo>
                  <a:lnTo>
                    <a:pt x="491" y="173"/>
                  </a:lnTo>
                  <a:lnTo>
                    <a:pt x="496" y="173"/>
                  </a:lnTo>
                  <a:lnTo>
                    <a:pt x="503" y="173"/>
                  </a:lnTo>
                  <a:lnTo>
                    <a:pt x="511" y="173"/>
                  </a:lnTo>
                  <a:lnTo>
                    <a:pt x="516" y="173"/>
                  </a:lnTo>
                  <a:lnTo>
                    <a:pt x="523" y="170"/>
                  </a:lnTo>
                  <a:lnTo>
                    <a:pt x="528" y="170"/>
                  </a:lnTo>
                  <a:lnTo>
                    <a:pt x="536" y="170"/>
                  </a:lnTo>
                  <a:lnTo>
                    <a:pt x="541" y="168"/>
                  </a:lnTo>
                  <a:lnTo>
                    <a:pt x="549" y="168"/>
                  </a:lnTo>
                  <a:lnTo>
                    <a:pt x="554" y="168"/>
                  </a:lnTo>
                  <a:lnTo>
                    <a:pt x="561" y="168"/>
                  </a:lnTo>
                  <a:lnTo>
                    <a:pt x="566" y="168"/>
                  </a:lnTo>
                  <a:lnTo>
                    <a:pt x="574" y="168"/>
                  </a:lnTo>
                  <a:lnTo>
                    <a:pt x="582" y="170"/>
                  </a:lnTo>
                  <a:lnTo>
                    <a:pt x="592" y="175"/>
                  </a:lnTo>
                  <a:lnTo>
                    <a:pt x="602" y="180"/>
                  </a:lnTo>
                  <a:lnTo>
                    <a:pt x="614" y="188"/>
                  </a:lnTo>
                  <a:lnTo>
                    <a:pt x="627" y="193"/>
                  </a:lnTo>
                  <a:lnTo>
                    <a:pt x="640" y="198"/>
                  </a:lnTo>
                  <a:lnTo>
                    <a:pt x="652" y="203"/>
                  </a:lnTo>
                  <a:lnTo>
                    <a:pt x="665" y="208"/>
                  </a:lnTo>
                  <a:lnTo>
                    <a:pt x="673" y="211"/>
                  </a:lnTo>
                  <a:lnTo>
                    <a:pt x="680" y="211"/>
                  </a:lnTo>
                  <a:lnTo>
                    <a:pt x="688" y="213"/>
                  </a:lnTo>
                  <a:lnTo>
                    <a:pt x="695" y="213"/>
                  </a:lnTo>
                  <a:lnTo>
                    <a:pt x="703" y="213"/>
                  </a:lnTo>
                  <a:lnTo>
                    <a:pt x="708" y="213"/>
                  </a:lnTo>
                  <a:lnTo>
                    <a:pt x="716" y="213"/>
                  </a:lnTo>
                  <a:lnTo>
                    <a:pt x="723" y="213"/>
                  </a:lnTo>
                  <a:lnTo>
                    <a:pt x="743" y="206"/>
                  </a:lnTo>
                  <a:lnTo>
                    <a:pt x="764" y="195"/>
                  </a:lnTo>
                  <a:lnTo>
                    <a:pt x="779" y="185"/>
                  </a:lnTo>
                  <a:lnTo>
                    <a:pt x="791" y="175"/>
                  </a:lnTo>
                  <a:lnTo>
                    <a:pt x="804" y="162"/>
                  </a:lnTo>
                  <a:lnTo>
                    <a:pt x="817" y="150"/>
                  </a:lnTo>
                  <a:lnTo>
                    <a:pt x="827" y="135"/>
                  </a:lnTo>
                  <a:lnTo>
                    <a:pt x="839" y="122"/>
                  </a:lnTo>
                  <a:lnTo>
                    <a:pt x="842" y="119"/>
                  </a:lnTo>
                  <a:lnTo>
                    <a:pt x="844" y="117"/>
                  </a:lnTo>
                  <a:lnTo>
                    <a:pt x="847" y="117"/>
                  </a:lnTo>
                  <a:lnTo>
                    <a:pt x="850" y="114"/>
                  </a:lnTo>
                  <a:lnTo>
                    <a:pt x="852" y="112"/>
                  </a:lnTo>
                  <a:lnTo>
                    <a:pt x="855" y="109"/>
                  </a:lnTo>
                  <a:lnTo>
                    <a:pt x="857" y="104"/>
                  </a:lnTo>
                  <a:lnTo>
                    <a:pt x="860" y="102"/>
                  </a:lnTo>
                  <a:lnTo>
                    <a:pt x="862" y="97"/>
                  </a:lnTo>
                  <a:lnTo>
                    <a:pt x="865" y="92"/>
                  </a:lnTo>
                  <a:lnTo>
                    <a:pt x="867" y="87"/>
                  </a:lnTo>
                  <a:lnTo>
                    <a:pt x="870" y="81"/>
                  </a:lnTo>
                  <a:lnTo>
                    <a:pt x="872" y="76"/>
                  </a:lnTo>
                  <a:lnTo>
                    <a:pt x="872" y="74"/>
                  </a:lnTo>
                  <a:lnTo>
                    <a:pt x="875" y="69"/>
                  </a:lnTo>
                  <a:lnTo>
                    <a:pt x="877" y="66"/>
                  </a:lnTo>
                  <a:lnTo>
                    <a:pt x="890" y="56"/>
                  </a:lnTo>
                  <a:lnTo>
                    <a:pt x="905" y="46"/>
                  </a:lnTo>
                  <a:lnTo>
                    <a:pt x="920" y="38"/>
                  </a:lnTo>
                  <a:lnTo>
                    <a:pt x="936" y="28"/>
                  </a:lnTo>
                  <a:lnTo>
                    <a:pt x="951" y="21"/>
                  </a:lnTo>
                  <a:lnTo>
                    <a:pt x="966" y="13"/>
                  </a:lnTo>
                  <a:lnTo>
                    <a:pt x="981" y="6"/>
                  </a:lnTo>
                  <a:lnTo>
                    <a:pt x="999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4" name="Freeform 1130"/>
            <p:cNvSpPr>
              <a:spLocks noChangeAspect="1"/>
            </p:cNvSpPr>
            <p:nvPr/>
          </p:nvSpPr>
          <p:spPr bwMode="auto">
            <a:xfrm>
              <a:off x="2478" y="3446"/>
              <a:ext cx="86" cy="127"/>
            </a:xfrm>
            <a:custGeom>
              <a:avLst/>
              <a:gdLst>
                <a:gd name="T0" fmla="*/ 83 w 86"/>
                <a:gd name="T1" fmla="*/ 127 h 127"/>
                <a:gd name="T2" fmla="*/ 63 w 86"/>
                <a:gd name="T3" fmla="*/ 127 h 127"/>
                <a:gd name="T4" fmla="*/ 7 w 86"/>
                <a:gd name="T5" fmla="*/ 94 h 127"/>
                <a:gd name="T6" fmla="*/ 5 w 86"/>
                <a:gd name="T7" fmla="*/ 89 h 127"/>
                <a:gd name="T8" fmla="*/ 2 w 86"/>
                <a:gd name="T9" fmla="*/ 84 h 127"/>
                <a:gd name="T10" fmla="*/ 2 w 86"/>
                <a:gd name="T11" fmla="*/ 81 h 127"/>
                <a:gd name="T12" fmla="*/ 0 w 86"/>
                <a:gd name="T13" fmla="*/ 76 h 127"/>
                <a:gd name="T14" fmla="*/ 0 w 86"/>
                <a:gd name="T15" fmla="*/ 74 h 127"/>
                <a:gd name="T16" fmla="*/ 0 w 86"/>
                <a:gd name="T17" fmla="*/ 69 h 127"/>
                <a:gd name="T18" fmla="*/ 2 w 86"/>
                <a:gd name="T19" fmla="*/ 66 h 127"/>
                <a:gd name="T20" fmla="*/ 2 w 86"/>
                <a:gd name="T21" fmla="*/ 64 h 127"/>
                <a:gd name="T22" fmla="*/ 5 w 86"/>
                <a:gd name="T23" fmla="*/ 58 h 127"/>
                <a:gd name="T24" fmla="*/ 5 w 86"/>
                <a:gd name="T25" fmla="*/ 56 h 127"/>
                <a:gd name="T26" fmla="*/ 7 w 86"/>
                <a:gd name="T27" fmla="*/ 53 h 127"/>
                <a:gd name="T28" fmla="*/ 10 w 86"/>
                <a:gd name="T29" fmla="*/ 48 h 127"/>
                <a:gd name="T30" fmla="*/ 12 w 86"/>
                <a:gd name="T31" fmla="*/ 46 h 127"/>
                <a:gd name="T32" fmla="*/ 17 w 86"/>
                <a:gd name="T33" fmla="*/ 43 h 127"/>
                <a:gd name="T34" fmla="*/ 20 w 86"/>
                <a:gd name="T35" fmla="*/ 41 h 127"/>
                <a:gd name="T36" fmla="*/ 25 w 86"/>
                <a:gd name="T37" fmla="*/ 38 h 127"/>
                <a:gd name="T38" fmla="*/ 86 w 86"/>
                <a:gd name="T39" fmla="*/ 0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6"/>
                <a:gd name="T61" fmla="*/ 0 h 127"/>
                <a:gd name="T62" fmla="*/ 86 w 86"/>
                <a:gd name="T63" fmla="*/ 127 h 1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6" h="127">
                  <a:moveTo>
                    <a:pt x="83" y="127"/>
                  </a:moveTo>
                  <a:lnTo>
                    <a:pt x="63" y="127"/>
                  </a:lnTo>
                  <a:lnTo>
                    <a:pt x="7" y="94"/>
                  </a:lnTo>
                  <a:lnTo>
                    <a:pt x="5" y="89"/>
                  </a:lnTo>
                  <a:lnTo>
                    <a:pt x="2" y="84"/>
                  </a:lnTo>
                  <a:lnTo>
                    <a:pt x="2" y="81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3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17" y="43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86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5" name="Freeform 1131"/>
            <p:cNvSpPr>
              <a:spLocks noChangeAspect="1"/>
            </p:cNvSpPr>
            <p:nvPr/>
          </p:nvSpPr>
          <p:spPr bwMode="auto">
            <a:xfrm>
              <a:off x="1499" y="2302"/>
              <a:ext cx="79" cy="329"/>
            </a:xfrm>
            <a:custGeom>
              <a:avLst/>
              <a:gdLst>
                <a:gd name="T0" fmla="*/ 79 w 79"/>
                <a:gd name="T1" fmla="*/ 329 h 329"/>
                <a:gd name="T2" fmla="*/ 15 w 79"/>
                <a:gd name="T3" fmla="*/ 304 h 329"/>
                <a:gd name="T4" fmla="*/ 8 w 79"/>
                <a:gd name="T5" fmla="*/ 271 h 329"/>
                <a:gd name="T6" fmla="*/ 0 w 79"/>
                <a:gd name="T7" fmla="*/ 73 h 329"/>
                <a:gd name="T8" fmla="*/ 38 w 79"/>
                <a:gd name="T9" fmla="*/ 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29"/>
                <a:gd name="T17" fmla="*/ 79 w 79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29">
                  <a:moveTo>
                    <a:pt x="79" y="329"/>
                  </a:moveTo>
                  <a:lnTo>
                    <a:pt x="15" y="304"/>
                  </a:lnTo>
                  <a:lnTo>
                    <a:pt x="8" y="271"/>
                  </a:lnTo>
                  <a:lnTo>
                    <a:pt x="0" y="73"/>
                  </a:lnTo>
                  <a:lnTo>
                    <a:pt x="3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6" name="Freeform 1132"/>
            <p:cNvSpPr>
              <a:spLocks noChangeAspect="1"/>
            </p:cNvSpPr>
            <p:nvPr/>
          </p:nvSpPr>
          <p:spPr bwMode="auto">
            <a:xfrm>
              <a:off x="1530" y="2274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15 w 25"/>
                <a:gd name="T3" fmla="*/ 0 h 26"/>
                <a:gd name="T4" fmla="*/ 17 w 25"/>
                <a:gd name="T5" fmla="*/ 0 h 26"/>
                <a:gd name="T6" fmla="*/ 20 w 25"/>
                <a:gd name="T7" fmla="*/ 3 h 26"/>
                <a:gd name="T8" fmla="*/ 22 w 25"/>
                <a:gd name="T9" fmla="*/ 3 h 26"/>
                <a:gd name="T10" fmla="*/ 22 w 25"/>
                <a:gd name="T11" fmla="*/ 5 h 26"/>
                <a:gd name="T12" fmla="*/ 25 w 25"/>
                <a:gd name="T13" fmla="*/ 8 h 26"/>
                <a:gd name="T14" fmla="*/ 25 w 25"/>
                <a:gd name="T15" fmla="*/ 10 h 26"/>
                <a:gd name="T16" fmla="*/ 25 w 25"/>
                <a:gd name="T17" fmla="*/ 13 h 26"/>
                <a:gd name="T18" fmla="*/ 25 w 25"/>
                <a:gd name="T19" fmla="*/ 15 h 26"/>
                <a:gd name="T20" fmla="*/ 25 w 25"/>
                <a:gd name="T21" fmla="*/ 18 h 26"/>
                <a:gd name="T22" fmla="*/ 22 w 25"/>
                <a:gd name="T23" fmla="*/ 20 h 26"/>
                <a:gd name="T24" fmla="*/ 22 w 25"/>
                <a:gd name="T25" fmla="*/ 23 h 26"/>
                <a:gd name="T26" fmla="*/ 20 w 25"/>
                <a:gd name="T27" fmla="*/ 23 h 26"/>
                <a:gd name="T28" fmla="*/ 17 w 25"/>
                <a:gd name="T29" fmla="*/ 26 h 26"/>
                <a:gd name="T30" fmla="*/ 15 w 25"/>
                <a:gd name="T31" fmla="*/ 26 h 26"/>
                <a:gd name="T32" fmla="*/ 12 w 25"/>
                <a:gd name="T33" fmla="*/ 26 h 26"/>
                <a:gd name="T34" fmla="*/ 10 w 25"/>
                <a:gd name="T35" fmla="*/ 26 h 26"/>
                <a:gd name="T36" fmla="*/ 7 w 25"/>
                <a:gd name="T37" fmla="*/ 26 h 26"/>
                <a:gd name="T38" fmla="*/ 5 w 25"/>
                <a:gd name="T39" fmla="*/ 23 h 26"/>
                <a:gd name="T40" fmla="*/ 2 w 25"/>
                <a:gd name="T41" fmla="*/ 23 h 26"/>
                <a:gd name="T42" fmla="*/ 2 w 25"/>
                <a:gd name="T43" fmla="*/ 20 h 26"/>
                <a:gd name="T44" fmla="*/ 0 w 25"/>
                <a:gd name="T45" fmla="*/ 18 h 26"/>
                <a:gd name="T46" fmla="*/ 0 w 25"/>
                <a:gd name="T47" fmla="*/ 15 h 26"/>
                <a:gd name="T48" fmla="*/ 0 w 25"/>
                <a:gd name="T49" fmla="*/ 13 h 26"/>
                <a:gd name="T50" fmla="*/ 0 w 25"/>
                <a:gd name="T51" fmla="*/ 10 h 26"/>
                <a:gd name="T52" fmla="*/ 0 w 25"/>
                <a:gd name="T53" fmla="*/ 8 h 26"/>
                <a:gd name="T54" fmla="*/ 2 w 25"/>
                <a:gd name="T55" fmla="*/ 5 h 26"/>
                <a:gd name="T56" fmla="*/ 2 w 25"/>
                <a:gd name="T57" fmla="*/ 3 h 26"/>
                <a:gd name="T58" fmla="*/ 5 w 25"/>
                <a:gd name="T59" fmla="*/ 3 h 26"/>
                <a:gd name="T60" fmla="*/ 7 w 25"/>
                <a:gd name="T61" fmla="*/ 0 h 26"/>
                <a:gd name="T62" fmla="*/ 10 w 25"/>
                <a:gd name="T63" fmla="*/ 0 h 26"/>
                <a:gd name="T64" fmla="*/ 12 w 25"/>
                <a:gd name="T65" fmla="*/ 0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6"/>
                <a:gd name="T101" fmla="*/ 25 w 25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6">
                  <a:moveTo>
                    <a:pt x="12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7" name="Line 1133"/>
            <p:cNvSpPr>
              <a:spLocks noChangeAspect="1" noChangeShapeType="1"/>
            </p:cNvSpPr>
            <p:nvPr/>
          </p:nvSpPr>
          <p:spPr bwMode="auto">
            <a:xfrm flipH="1">
              <a:off x="642" y="2717"/>
              <a:ext cx="10" cy="58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8" name="Freeform 1134"/>
            <p:cNvSpPr>
              <a:spLocks noChangeAspect="1"/>
            </p:cNvSpPr>
            <p:nvPr/>
          </p:nvSpPr>
          <p:spPr bwMode="auto">
            <a:xfrm>
              <a:off x="940" y="2201"/>
              <a:ext cx="97" cy="93"/>
            </a:xfrm>
            <a:custGeom>
              <a:avLst/>
              <a:gdLst>
                <a:gd name="T0" fmla="*/ 97 w 97"/>
                <a:gd name="T1" fmla="*/ 93 h 93"/>
                <a:gd name="T2" fmla="*/ 94 w 97"/>
                <a:gd name="T3" fmla="*/ 73 h 93"/>
                <a:gd name="T4" fmla="*/ 89 w 97"/>
                <a:gd name="T5" fmla="*/ 53 h 93"/>
                <a:gd name="T6" fmla="*/ 79 w 97"/>
                <a:gd name="T7" fmla="*/ 38 h 93"/>
                <a:gd name="T8" fmla="*/ 69 w 97"/>
                <a:gd name="T9" fmla="*/ 25 h 93"/>
                <a:gd name="T10" fmla="*/ 54 w 97"/>
                <a:gd name="T11" fmla="*/ 15 h 93"/>
                <a:gd name="T12" fmla="*/ 38 w 97"/>
                <a:gd name="T13" fmla="*/ 7 h 93"/>
                <a:gd name="T14" fmla="*/ 21 w 97"/>
                <a:gd name="T15" fmla="*/ 2 h 93"/>
                <a:gd name="T16" fmla="*/ 0 w 9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93"/>
                <a:gd name="T29" fmla="*/ 97 w 9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93">
                  <a:moveTo>
                    <a:pt x="97" y="93"/>
                  </a:moveTo>
                  <a:lnTo>
                    <a:pt x="94" y="73"/>
                  </a:lnTo>
                  <a:lnTo>
                    <a:pt x="89" y="53"/>
                  </a:lnTo>
                  <a:lnTo>
                    <a:pt x="79" y="38"/>
                  </a:lnTo>
                  <a:lnTo>
                    <a:pt x="69" y="25"/>
                  </a:lnTo>
                  <a:lnTo>
                    <a:pt x="54" y="15"/>
                  </a:lnTo>
                  <a:lnTo>
                    <a:pt x="38" y="7"/>
                  </a:lnTo>
                  <a:lnTo>
                    <a:pt x="21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29" name="Freeform 1135"/>
            <p:cNvSpPr>
              <a:spLocks noChangeAspect="1"/>
            </p:cNvSpPr>
            <p:nvPr/>
          </p:nvSpPr>
          <p:spPr bwMode="auto">
            <a:xfrm>
              <a:off x="971" y="2213"/>
              <a:ext cx="227" cy="157"/>
            </a:xfrm>
            <a:custGeom>
              <a:avLst/>
              <a:gdLst>
                <a:gd name="T0" fmla="*/ 0 w 227"/>
                <a:gd name="T1" fmla="*/ 157 h 157"/>
                <a:gd name="T2" fmla="*/ 45 w 227"/>
                <a:gd name="T3" fmla="*/ 157 h 157"/>
                <a:gd name="T4" fmla="*/ 48 w 227"/>
                <a:gd name="T5" fmla="*/ 157 h 157"/>
                <a:gd name="T6" fmla="*/ 50 w 227"/>
                <a:gd name="T7" fmla="*/ 157 h 157"/>
                <a:gd name="T8" fmla="*/ 53 w 227"/>
                <a:gd name="T9" fmla="*/ 155 h 157"/>
                <a:gd name="T10" fmla="*/ 55 w 227"/>
                <a:gd name="T11" fmla="*/ 155 h 157"/>
                <a:gd name="T12" fmla="*/ 58 w 227"/>
                <a:gd name="T13" fmla="*/ 152 h 157"/>
                <a:gd name="T14" fmla="*/ 60 w 227"/>
                <a:gd name="T15" fmla="*/ 152 h 157"/>
                <a:gd name="T16" fmla="*/ 63 w 227"/>
                <a:gd name="T17" fmla="*/ 150 h 157"/>
                <a:gd name="T18" fmla="*/ 66 w 227"/>
                <a:gd name="T19" fmla="*/ 147 h 157"/>
                <a:gd name="T20" fmla="*/ 71 w 227"/>
                <a:gd name="T21" fmla="*/ 142 h 157"/>
                <a:gd name="T22" fmla="*/ 76 w 227"/>
                <a:gd name="T23" fmla="*/ 140 h 157"/>
                <a:gd name="T24" fmla="*/ 78 w 227"/>
                <a:gd name="T25" fmla="*/ 137 h 157"/>
                <a:gd name="T26" fmla="*/ 83 w 227"/>
                <a:gd name="T27" fmla="*/ 135 h 157"/>
                <a:gd name="T28" fmla="*/ 91 w 227"/>
                <a:gd name="T29" fmla="*/ 132 h 157"/>
                <a:gd name="T30" fmla="*/ 96 w 227"/>
                <a:gd name="T31" fmla="*/ 132 h 157"/>
                <a:gd name="T32" fmla="*/ 101 w 227"/>
                <a:gd name="T33" fmla="*/ 132 h 157"/>
                <a:gd name="T34" fmla="*/ 106 w 227"/>
                <a:gd name="T35" fmla="*/ 132 h 157"/>
                <a:gd name="T36" fmla="*/ 111 w 227"/>
                <a:gd name="T37" fmla="*/ 132 h 157"/>
                <a:gd name="T38" fmla="*/ 114 w 227"/>
                <a:gd name="T39" fmla="*/ 132 h 157"/>
                <a:gd name="T40" fmla="*/ 119 w 227"/>
                <a:gd name="T41" fmla="*/ 130 h 157"/>
                <a:gd name="T42" fmla="*/ 121 w 227"/>
                <a:gd name="T43" fmla="*/ 130 h 157"/>
                <a:gd name="T44" fmla="*/ 126 w 227"/>
                <a:gd name="T45" fmla="*/ 127 h 157"/>
                <a:gd name="T46" fmla="*/ 129 w 227"/>
                <a:gd name="T47" fmla="*/ 125 h 157"/>
                <a:gd name="T48" fmla="*/ 131 w 227"/>
                <a:gd name="T49" fmla="*/ 122 h 157"/>
                <a:gd name="T50" fmla="*/ 136 w 227"/>
                <a:gd name="T51" fmla="*/ 122 h 157"/>
                <a:gd name="T52" fmla="*/ 200 w 227"/>
                <a:gd name="T53" fmla="*/ 76 h 157"/>
                <a:gd name="T54" fmla="*/ 205 w 227"/>
                <a:gd name="T55" fmla="*/ 71 h 157"/>
                <a:gd name="T56" fmla="*/ 207 w 227"/>
                <a:gd name="T57" fmla="*/ 69 h 157"/>
                <a:gd name="T58" fmla="*/ 210 w 227"/>
                <a:gd name="T59" fmla="*/ 64 h 157"/>
                <a:gd name="T60" fmla="*/ 212 w 227"/>
                <a:gd name="T61" fmla="*/ 56 h 157"/>
                <a:gd name="T62" fmla="*/ 215 w 227"/>
                <a:gd name="T63" fmla="*/ 51 h 157"/>
                <a:gd name="T64" fmla="*/ 215 w 227"/>
                <a:gd name="T65" fmla="*/ 46 h 157"/>
                <a:gd name="T66" fmla="*/ 215 w 227"/>
                <a:gd name="T67" fmla="*/ 41 h 157"/>
                <a:gd name="T68" fmla="*/ 215 w 227"/>
                <a:gd name="T69" fmla="*/ 36 h 157"/>
                <a:gd name="T70" fmla="*/ 215 w 227"/>
                <a:gd name="T71" fmla="*/ 31 h 157"/>
                <a:gd name="T72" fmla="*/ 215 w 227"/>
                <a:gd name="T73" fmla="*/ 26 h 157"/>
                <a:gd name="T74" fmla="*/ 215 w 227"/>
                <a:gd name="T75" fmla="*/ 21 h 157"/>
                <a:gd name="T76" fmla="*/ 215 w 227"/>
                <a:gd name="T77" fmla="*/ 18 h 157"/>
                <a:gd name="T78" fmla="*/ 217 w 227"/>
                <a:gd name="T79" fmla="*/ 13 h 157"/>
                <a:gd name="T80" fmla="*/ 220 w 227"/>
                <a:gd name="T81" fmla="*/ 8 h 157"/>
                <a:gd name="T82" fmla="*/ 222 w 227"/>
                <a:gd name="T83" fmla="*/ 6 h 157"/>
                <a:gd name="T84" fmla="*/ 227 w 227"/>
                <a:gd name="T85" fmla="*/ 0 h 1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7"/>
                <a:gd name="T130" fmla="*/ 0 h 157"/>
                <a:gd name="T131" fmla="*/ 227 w 227"/>
                <a:gd name="T132" fmla="*/ 157 h 1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7" h="157">
                  <a:moveTo>
                    <a:pt x="0" y="157"/>
                  </a:moveTo>
                  <a:lnTo>
                    <a:pt x="45" y="157"/>
                  </a:lnTo>
                  <a:lnTo>
                    <a:pt x="48" y="157"/>
                  </a:lnTo>
                  <a:lnTo>
                    <a:pt x="50" y="157"/>
                  </a:lnTo>
                  <a:lnTo>
                    <a:pt x="53" y="155"/>
                  </a:lnTo>
                  <a:lnTo>
                    <a:pt x="55" y="155"/>
                  </a:lnTo>
                  <a:lnTo>
                    <a:pt x="58" y="152"/>
                  </a:lnTo>
                  <a:lnTo>
                    <a:pt x="60" y="152"/>
                  </a:lnTo>
                  <a:lnTo>
                    <a:pt x="63" y="150"/>
                  </a:lnTo>
                  <a:lnTo>
                    <a:pt x="66" y="147"/>
                  </a:lnTo>
                  <a:lnTo>
                    <a:pt x="71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3" y="135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1" y="132"/>
                  </a:lnTo>
                  <a:lnTo>
                    <a:pt x="106" y="132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9" y="130"/>
                  </a:lnTo>
                  <a:lnTo>
                    <a:pt x="121" y="130"/>
                  </a:lnTo>
                  <a:lnTo>
                    <a:pt x="126" y="127"/>
                  </a:lnTo>
                  <a:lnTo>
                    <a:pt x="129" y="125"/>
                  </a:lnTo>
                  <a:lnTo>
                    <a:pt x="131" y="122"/>
                  </a:lnTo>
                  <a:lnTo>
                    <a:pt x="136" y="122"/>
                  </a:lnTo>
                  <a:lnTo>
                    <a:pt x="200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0" y="64"/>
                  </a:lnTo>
                  <a:lnTo>
                    <a:pt x="212" y="56"/>
                  </a:lnTo>
                  <a:lnTo>
                    <a:pt x="215" y="51"/>
                  </a:lnTo>
                  <a:lnTo>
                    <a:pt x="215" y="46"/>
                  </a:lnTo>
                  <a:lnTo>
                    <a:pt x="215" y="41"/>
                  </a:lnTo>
                  <a:lnTo>
                    <a:pt x="215" y="36"/>
                  </a:lnTo>
                  <a:lnTo>
                    <a:pt x="215" y="31"/>
                  </a:lnTo>
                  <a:lnTo>
                    <a:pt x="215" y="26"/>
                  </a:lnTo>
                  <a:lnTo>
                    <a:pt x="215" y="21"/>
                  </a:lnTo>
                  <a:lnTo>
                    <a:pt x="215" y="18"/>
                  </a:lnTo>
                  <a:lnTo>
                    <a:pt x="217" y="13"/>
                  </a:lnTo>
                  <a:lnTo>
                    <a:pt x="220" y="8"/>
                  </a:lnTo>
                  <a:lnTo>
                    <a:pt x="222" y="6"/>
                  </a:lnTo>
                  <a:lnTo>
                    <a:pt x="227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0" name="Freeform 1136"/>
            <p:cNvSpPr>
              <a:spLocks noChangeAspect="1"/>
            </p:cNvSpPr>
            <p:nvPr/>
          </p:nvSpPr>
          <p:spPr bwMode="auto">
            <a:xfrm>
              <a:off x="1069" y="2160"/>
              <a:ext cx="33" cy="66"/>
            </a:xfrm>
            <a:custGeom>
              <a:avLst/>
              <a:gdLst>
                <a:gd name="T0" fmla="*/ 33 w 33"/>
                <a:gd name="T1" fmla="*/ 66 h 66"/>
                <a:gd name="T2" fmla="*/ 0 w 33"/>
                <a:gd name="T3" fmla="*/ 36 h 66"/>
                <a:gd name="T4" fmla="*/ 33 w 33"/>
                <a:gd name="T5" fmla="*/ 0 h 66"/>
                <a:gd name="T6" fmla="*/ 0 60000 65536"/>
                <a:gd name="T7" fmla="*/ 0 60000 65536"/>
                <a:gd name="T8" fmla="*/ 0 60000 65536"/>
                <a:gd name="T9" fmla="*/ 0 w 33"/>
                <a:gd name="T10" fmla="*/ 0 h 66"/>
                <a:gd name="T11" fmla="*/ 33 w 33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66">
                  <a:moveTo>
                    <a:pt x="33" y="66"/>
                  </a:moveTo>
                  <a:lnTo>
                    <a:pt x="0" y="36"/>
                  </a:lnTo>
                  <a:lnTo>
                    <a:pt x="33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1" name="Freeform 1137"/>
            <p:cNvSpPr>
              <a:spLocks noChangeAspect="1"/>
            </p:cNvSpPr>
            <p:nvPr/>
          </p:nvSpPr>
          <p:spPr bwMode="auto">
            <a:xfrm>
              <a:off x="2253" y="2694"/>
              <a:ext cx="17" cy="13"/>
            </a:xfrm>
            <a:custGeom>
              <a:avLst/>
              <a:gdLst>
                <a:gd name="T0" fmla="*/ 12 w 17"/>
                <a:gd name="T1" fmla="*/ 0 h 13"/>
                <a:gd name="T2" fmla="*/ 15 w 17"/>
                <a:gd name="T3" fmla="*/ 3 h 13"/>
                <a:gd name="T4" fmla="*/ 15 w 17"/>
                <a:gd name="T5" fmla="*/ 3 h 13"/>
                <a:gd name="T6" fmla="*/ 17 w 17"/>
                <a:gd name="T7" fmla="*/ 6 h 13"/>
                <a:gd name="T8" fmla="*/ 17 w 17"/>
                <a:gd name="T9" fmla="*/ 8 h 13"/>
                <a:gd name="T10" fmla="*/ 17 w 17"/>
                <a:gd name="T11" fmla="*/ 8 h 13"/>
                <a:gd name="T12" fmla="*/ 17 w 17"/>
                <a:gd name="T13" fmla="*/ 11 h 13"/>
                <a:gd name="T14" fmla="*/ 17 w 17"/>
                <a:gd name="T15" fmla="*/ 11 h 13"/>
                <a:gd name="T16" fmla="*/ 17 w 17"/>
                <a:gd name="T17" fmla="*/ 13 h 13"/>
                <a:gd name="T18" fmla="*/ 15 w 17"/>
                <a:gd name="T19" fmla="*/ 13 h 13"/>
                <a:gd name="T20" fmla="*/ 15 w 17"/>
                <a:gd name="T21" fmla="*/ 13 h 13"/>
                <a:gd name="T22" fmla="*/ 12 w 17"/>
                <a:gd name="T23" fmla="*/ 13 h 13"/>
                <a:gd name="T24" fmla="*/ 10 w 17"/>
                <a:gd name="T25" fmla="*/ 13 h 13"/>
                <a:gd name="T26" fmla="*/ 10 w 17"/>
                <a:gd name="T27" fmla="*/ 13 h 13"/>
                <a:gd name="T28" fmla="*/ 7 w 17"/>
                <a:gd name="T29" fmla="*/ 13 h 13"/>
                <a:gd name="T30" fmla="*/ 5 w 17"/>
                <a:gd name="T31" fmla="*/ 13 h 13"/>
                <a:gd name="T32" fmla="*/ 5 w 17"/>
                <a:gd name="T33" fmla="*/ 13 h 13"/>
                <a:gd name="T34" fmla="*/ 2 w 17"/>
                <a:gd name="T35" fmla="*/ 11 h 13"/>
                <a:gd name="T36" fmla="*/ 2 w 17"/>
                <a:gd name="T37" fmla="*/ 11 h 13"/>
                <a:gd name="T38" fmla="*/ 0 w 17"/>
                <a:gd name="T39" fmla="*/ 8 h 13"/>
                <a:gd name="T40" fmla="*/ 0 w 17"/>
                <a:gd name="T41" fmla="*/ 8 h 13"/>
                <a:gd name="T42" fmla="*/ 0 w 17"/>
                <a:gd name="T43" fmla="*/ 6 h 13"/>
                <a:gd name="T44" fmla="*/ 0 w 17"/>
                <a:gd name="T45" fmla="*/ 3 h 13"/>
                <a:gd name="T46" fmla="*/ 0 w 17"/>
                <a:gd name="T47" fmla="*/ 3 h 13"/>
                <a:gd name="T48" fmla="*/ 2 w 17"/>
                <a:gd name="T49" fmla="*/ 0 h 13"/>
                <a:gd name="T50" fmla="*/ 2 w 17"/>
                <a:gd name="T51" fmla="*/ 0 h 13"/>
                <a:gd name="T52" fmla="*/ 5 w 17"/>
                <a:gd name="T53" fmla="*/ 0 h 13"/>
                <a:gd name="T54" fmla="*/ 5 w 17"/>
                <a:gd name="T55" fmla="*/ 0 h 13"/>
                <a:gd name="T56" fmla="*/ 7 w 17"/>
                <a:gd name="T57" fmla="*/ 0 h 13"/>
                <a:gd name="T58" fmla="*/ 7 w 17"/>
                <a:gd name="T59" fmla="*/ 0 h 13"/>
                <a:gd name="T60" fmla="*/ 10 w 17"/>
                <a:gd name="T61" fmla="*/ 0 h 13"/>
                <a:gd name="T62" fmla="*/ 12 w 17"/>
                <a:gd name="T63" fmla="*/ 0 h 13"/>
                <a:gd name="T64" fmla="*/ 12 w 17"/>
                <a:gd name="T65" fmla="*/ 0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3"/>
                <a:gd name="T101" fmla="*/ 17 w 17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3">
                  <a:moveTo>
                    <a:pt x="12" y="0"/>
                  </a:moveTo>
                  <a:lnTo>
                    <a:pt x="15" y="3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2" name="Freeform 1138"/>
            <p:cNvSpPr>
              <a:spLocks noChangeAspect="1"/>
            </p:cNvSpPr>
            <p:nvPr/>
          </p:nvSpPr>
          <p:spPr bwMode="auto">
            <a:xfrm>
              <a:off x="2033" y="2135"/>
              <a:ext cx="144" cy="119"/>
            </a:xfrm>
            <a:custGeom>
              <a:avLst/>
              <a:gdLst>
                <a:gd name="T0" fmla="*/ 0 w 144"/>
                <a:gd name="T1" fmla="*/ 119 h 119"/>
                <a:gd name="T2" fmla="*/ 27 w 144"/>
                <a:gd name="T3" fmla="*/ 61 h 119"/>
                <a:gd name="T4" fmla="*/ 30 w 144"/>
                <a:gd name="T5" fmla="*/ 61 h 119"/>
                <a:gd name="T6" fmla="*/ 35 w 144"/>
                <a:gd name="T7" fmla="*/ 58 h 119"/>
                <a:gd name="T8" fmla="*/ 43 w 144"/>
                <a:gd name="T9" fmla="*/ 56 h 119"/>
                <a:gd name="T10" fmla="*/ 48 w 144"/>
                <a:gd name="T11" fmla="*/ 53 h 119"/>
                <a:gd name="T12" fmla="*/ 53 w 144"/>
                <a:gd name="T13" fmla="*/ 51 h 119"/>
                <a:gd name="T14" fmla="*/ 60 w 144"/>
                <a:gd name="T15" fmla="*/ 46 h 119"/>
                <a:gd name="T16" fmla="*/ 68 w 144"/>
                <a:gd name="T17" fmla="*/ 41 h 119"/>
                <a:gd name="T18" fmla="*/ 73 w 144"/>
                <a:gd name="T19" fmla="*/ 35 h 119"/>
                <a:gd name="T20" fmla="*/ 78 w 144"/>
                <a:gd name="T21" fmla="*/ 30 h 119"/>
                <a:gd name="T22" fmla="*/ 86 w 144"/>
                <a:gd name="T23" fmla="*/ 28 h 119"/>
                <a:gd name="T24" fmla="*/ 91 w 144"/>
                <a:gd name="T25" fmla="*/ 23 h 119"/>
                <a:gd name="T26" fmla="*/ 96 w 144"/>
                <a:gd name="T27" fmla="*/ 20 h 119"/>
                <a:gd name="T28" fmla="*/ 103 w 144"/>
                <a:gd name="T29" fmla="*/ 15 h 119"/>
                <a:gd name="T30" fmla="*/ 111 w 144"/>
                <a:gd name="T31" fmla="*/ 13 h 119"/>
                <a:gd name="T32" fmla="*/ 118 w 144"/>
                <a:gd name="T33" fmla="*/ 10 h 119"/>
                <a:gd name="T34" fmla="*/ 126 w 144"/>
                <a:gd name="T35" fmla="*/ 8 h 119"/>
                <a:gd name="T36" fmla="*/ 129 w 144"/>
                <a:gd name="T37" fmla="*/ 8 h 119"/>
                <a:gd name="T38" fmla="*/ 131 w 144"/>
                <a:gd name="T39" fmla="*/ 8 h 119"/>
                <a:gd name="T40" fmla="*/ 134 w 144"/>
                <a:gd name="T41" fmla="*/ 5 h 119"/>
                <a:gd name="T42" fmla="*/ 136 w 144"/>
                <a:gd name="T43" fmla="*/ 5 h 119"/>
                <a:gd name="T44" fmla="*/ 139 w 144"/>
                <a:gd name="T45" fmla="*/ 3 h 119"/>
                <a:gd name="T46" fmla="*/ 141 w 144"/>
                <a:gd name="T47" fmla="*/ 3 h 119"/>
                <a:gd name="T48" fmla="*/ 141 w 144"/>
                <a:gd name="T49" fmla="*/ 3 h 119"/>
                <a:gd name="T50" fmla="*/ 144 w 144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19"/>
                <a:gd name="T80" fmla="*/ 144 w 144"/>
                <a:gd name="T81" fmla="*/ 119 h 1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19">
                  <a:moveTo>
                    <a:pt x="0" y="119"/>
                  </a:moveTo>
                  <a:lnTo>
                    <a:pt x="27" y="61"/>
                  </a:lnTo>
                  <a:lnTo>
                    <a:pt x="30" y="61"/>
                  </a:lnTo>
                  <a:lnTo>
                    <a:pt x="35" y="58"/>
                  </a:lnTo>
                  <a:lnTo>
                    <a:pt x="43" y="56"/>
                  </a:lnTo>
                  <a:lnTo>
                    <a:pt x="48" y="53"/>
                  </a:lnTo>
                  <a:lnTo>
                    <a:pt x="53" y="51"/>
                  </a:lnTo>
                  <a:lnTo>
                    <a:pt x="60" y="46"/>
                  </a:lnTo>
                  <a:lnTo>
                    <a:pt x="68" y="41"/>
                  </a:lnTo>
                  <a:lnTo>
                    <a:pt x="73" y="35"/>
                  </a:lnTo>
                  <a:lnTo>
                    <a:pt x="78" y="30"/>
                  </a:lnTo>
                  <a:lnTo>
                    <a:pt x="86" y="28"/>
                  </a:lnTo>
                  <a:lnTo>
                    <a:pt x="91" y="23"/>
                  </a:lnTo>
                  <a:lnTo>
                    <a:pt x="96" y="20"/>
                  </a:lnTo>
                  <a:lnTo>
                    <a:pt x="103" y="15"/>
                  </a:lnTo>
                  <a:lnTo>
                    <a:pt x="111" y="13"/>
                  </a:lnTo>
                  <a:lnTo>
                    <a:pt x="118" y="10"/>
                  </a:lnTo>
                  <a:lnTo>
                    <a:pt x="126" y="8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9" y="3"/>
                  </a:lnTo>
                  <a:lnTo>
                    <a:pt x="141" y="3"/>
                  </a:lnTo>
                  <a:lnTo>
                    <a:pt x="144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3" name="Freeform 1139"/>
            <p:cNvSpPr>
              <a:spLocks noChangeAspect="1"/>
            </p:cNvSpPr>
            <p:nvPr/>
          </p:nvSpPr>
          <p:spPr bwMode="auto">
            <a:xfrm>
              <a:off x="2040" y="2196"/>
              <a:ext cx="18" cy="35"/>
            </a:xfrm>
            <a:custGeom>
              <a:avLst/>
              <a:gdLst>
                <a:gd name="T0" fmla="*/ 3 w 18"/>
                <a:gd name="T1" fmla="*/ 35 h 35"/>
                <a:gd name="T2" fmla="*/ 0 w 18"/>
                <a:gd name="T3" fmla="*/ 23 h 35"/>
                <a:gd name="T4" fmla="*/ 10 w 18"/>
                <a:gd name="T5" fmla="*/ 5 h 35"/>
                <a:gd name="T6" fmla="*/ 18 w 18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5"/>
                <a:gd name="T14" fmla="*/ 18 w 18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5">
                  <a:moveTo>
                    <a:pt x="3" y="35"/>
                  </a:moveTo>
                  <a:lnTo>
                    <a:pt x="0" y="23"/>
                  </a:lnTo>
                  <a:lnTo>
                    <a:pt x="10" y="5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4" name="Line 1140"/>
            <p:cNvSpPr>
              <a:spLocks noChangeAspect="1" noChangeShapeType="1"/>
            </p:cNvSpPr>
            <p:nvPr/>
          </p:nvSpPr>
          <p:spPr bwMode="auto">
            <a:xfrm flipV="1">
              <a:off x="1782" y="2867"/>
              <a:ext cx="8" cy="7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5" name="Freeform 1141"/>
            <p:cNvSpPr>
              <a:spLocks noChangeAspect="1"/>
            </p:cNvSpPr>
            <p:nvPr/>
          </p:nvSpPr>
          <p:spPr bwMode="auto">
            <a:xfrm>
              <a:off x="1557" y="2869"/>
              <a:ext cx="273" cy="149"/>
            </a:xfrm>
            <a:custGeom>
              <a:avLst/>
              <a:gdLst>
                <a:gd name="T0" fmla="*/ 273 w 273"/>
                <a:gd name="T1" fmla="*/ 15 h 149"/>
                <a:gd name="T2" fmla="*/ 225 w 273"/>
                <a:gd name="T3" fmla="*/ 0 h 149"/>
                <a:gd name="T4" fmla="*/ 220 w 273"/>
                <a:gd name="T5" fmla="*/ 5 h 149"/>
                <a:gd name="T6" fmla="*/ 215 w 273"/>
                <a:gd name="T7" fmla="*/ 10 h 149"/>
                <a:gd name="T8" fmla="*/ 210 w 273"/>
                <a:gd name="T9" fmla="*/ 15 h 149"/>
                <a:gd name="T10" fmla="*/ 205 w 273"/>
                <a:gd name="T11" fmla="*/ 20 h 149"/>
                <a:gd name="T12" fmla="*/ 200 w 273"/>
                <a:gd name="T13" fmla="*/ 25 h 149"/>
                <a:gd name="T14" fmla="*/ 195 w 273"/>
                <a:gd name="T15" fmla="*/ 30 h 149"/>
                <a:gd name="T16" fmla="*/ 190 w 273"/>
                <a:gd name="T17" fmla="*/ 36 h 149"/>
                <a:gd name="T18" fmla="*/ 185 w 273"/>
                <a:gd name="T19" fmla="*/ 41 h 149"/>
                <a:gd name="T20" fmla="*/ 185 w 273"/>
                <a:gd name="T21" fmla="*/ 43 h 149"/>
                <a:gd name="T22" fmla="*/ 182 w 273"/>
                <a:gd name="T23" fmla="*/ 46 h 149"/>
                <a:gd name="T24" fmla="*/ 180 w 273"/>
                <a:gd name="T25" fmla="*/ 48 h 149"/>
                <a:gd name="T26" fmla="*/ 180 w 273"/>
                <a:gd name="T27" fmla="*/ 51 h 149"/>
                <a:gd name="T28" fmla="*/ 177 w 273"/>
                <a:gd name="T29" fmla="*/ 53 h 149"/>
                <a:gd name="T30" fmla="*/ 177 w 273"/>
                <a:gd name="T31" fmla="*/ 53 h 149"/>
                <a:gd name="T32" fmla="*/ 175 w 273"/>
                <a:gd name="T33" fmla="*/ 56 h 149"/>
                <a:gd name="T34" fmla="*/ 172 w 273"/>
                <a:gd name="T35" fmla="*/ 58 h 149"/>
                <a:gd name="T36" fmla="*/ 170 w 273"/>
                <a:gd name="T37" fmla="*/ 66 h 149"/>
                <a:gd name="T38" fmla="*/ 167 w 273"/>
                <a:gd name="T39" fmla="*/ 71 h 149"/>
                <a:gd name="T40" fmla="*/ 162 w 273"/>
                <a:gd name="T41" fmla="*/ 76 h 149"/>
                <a:gd name="T42" fmla="*/ 157 w 273"/>
                <a:gd name="T43" fmla="*/ 81 h 149"/>
                <a:gd name="T44" fmla="*/ 152 w 273"/>
                <a:gd name="T45" fmla="*/ 86 h 149"/>
                <a:gd name="T46" fmla="*/ 144 w 273"/>
                <a:gd name="T47" fmla="*/ 91 h 149"/>
                <a:gd name="T48" fmla="*/ 137 w 273"/>
                <a:gd name="T49" fmla="*/ 94 h 149"/>
                <a:gd name="T50" fmla="*/ 129 w 273"/>
                <a:gd name="T51" fmla="*/ 99 h 149"/>
                <a:gd name="T52" fmla="*/ 127 w 273"/>
                <a:gd name="T53" fmla="*/ 99 h 149"/>
                <a:gd name="T54" fmla="*/ 122 w 273"/>
                <a:gd name="T55" fmla="*/ 101 h 149"/>
                <a:gd name="T56" fmla="*/ 119 w 273"/>
                <a:gd name="T57" fmla="*/ 104 h 149"/>
                <a:gd name="T58" fmla="*/ 117 w 273"/>
                <a:gd name="T59" fmla="*/ 106 h 149"/>
                <a:gd name="T60" fmla="*/ 117 w 273"/>
                <a:gd name="T61" fmla="*/ 109 h 149"/>
                <a:gd name="T62" fmla="*/ 114 w 273"/>
                <a:gd name="T63" fmla="*/ 111 h 149"/>
                <a:gd name="T64" fmla="*/ 112 w 273"/>
                <a:gd name="T65" fmla="*/ 114 h 149"/>
                <a:gd name="T66" fmla="*/ 112 w 273"/>
                <a:gd name="T67" fmla="*/ 117 h 149"/>
                <a:gd name="T68" fmla="*/ 112 w 273"/>
                <a:gd name="T69" fmla="*/ 127 h 149"/>
                <a:gd name="T70" fmla="*/ 109 w 273"/>
                <a:gd name="T71" fmla="*/ 134 h 149"/>
                <a:gd name="T72" fmla="*/ 107 w 273"/>
                <a:gd name="T73" fmla="*/ 139 h 149"/>
                <a:gd name="T74" fmla="*/ 104 w 273"/>
                <a:gd name="T75" fmla="*/ 142 h 149"/>
                <a:gd name="T76" fmla="*/ 99 w 273"/>
                <a:gd name="T77" fmla="*/ 147 h 149"/>
                <a:gd name="T78" fmla="*/ 91 w 273"/>
                <a:gd name="T79" fmla="*/ 147 h 149"/>
                <a:gd name="T80" fmla="*/ 86 w 273"/>
                <a:gd name="T81" fmla="*/ 149 h 149"/>
                <a:gd name="T82" fmla="*/ 79 w 273"/>
                <a:gd name="T83" fmla="*/ 149 h 149"/>
                <a:gd name="T84" fmla="*/ 51 w 273"/>
                <a:gd name="T85" fmla="*/ 142 h 149"/>
                <a:gd name="T86" fmla="*/ 43 w 273"/>
                <a:gd name="T87" fmla="*/ 142 h 149"/>
                <a:gd name="T88" fmla="*/ 38 w 273"/>
                <a:gd name="T89" fmla="*/ 139 h 149"/>
                <a:gd name="T90" fmla="*/ 31 w 273"/>
                <a:gd name="T91" fmla="*/ 137 h 149"/>
                <a:gd name="T92" fmla="*/ 26 w 273"/>
                <a:gd name="T93" fmla="*/ 137 h 149"/>
                <a:gd name="T94" fmla="*/ 18 w 273"/>
                <a:gd name="T95" fmla="*/ 134 h 149"/>
                <a:gd name="T96" fmla="*/ 13 w 273"/>
                <a:gd name="T97" fmla="*/ 134 h 149"/>
                <a:gd name="T98" fmla="*/ 8 w 273"/>
                <a:gd name="T99" fmla="*/ 134 h 149"/>
                <a:gd name="T100" fmla="*/ 0 w 273"/>
                <a:gd name="T101" fmla="*/ 134 h 1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3"/>
                <a:gd name="T154" fmla="*/ 0 h 149"/>
                <a:gd name="T155" fmla="*/ 273 w 273"/>
                <a:gd name="T156" fmla="*/ 149 h 1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3" h="149">
                  <a:moveTo>
                    <a:pt x="273" y="15"/>
                  </a:moveTo>
                  <a:lnTo>
                    <a:pt x="225" y="0"/>
                  </a:lnTo>
                  <a:lnTo>
                    <a:pt x="220" y="5"/>
                  </a:lnTo>
                  <a:lnTo>
                    <a:pt x="215" y="10"/>
                  </a:lnTo>
                  <a:lnTo>
                    <a:pt x="210" y="15"/>
                  </a:lnTo>
                  <a:lnTo>
                    <a:pt x="205" y="20"/>
                  </a:lnTo>
                  <a:lnTo>
                    <a:pt x="200" y="25"/>
                  </a:lnTo>
                  <a:lnTo>
                    <a:pt x="195" y="30"/>
                  </a:lnTo>
                  <a:lnTo>
                    <a:pt x="190" y="36"/>
                  </a:lnTo>
                  <a:lnTo>
                    <a:pt x="185" y="41"/>
                  </a:lnTo>
                  <a:lnTo>
                    <a:pt x="185" y="43"/>
                  </a:lnTo>
                  <a:lnTo>
                    <a:pt x="182" y="46"/>
                  </a:lnTo>
                  <a:lnTo>
                    <a:pt x="180" y="48"/>
                  </a:lnTo>
                  <a:lnTo>
                    <a:pt x="180" y="51"/>
                  </a:lnTo>
                  <a:lnTo>
                    <a:pt x="177" y="53"/>
                  </a:lnTo>
                  <a:lnTo>
                    <a:pt x="175" y="56"/>
                  </a:lnTo>
                  <a:lnTo>
                    <a:pt x="172" y="58"/>
                  </a:lnTo>
                  <a:lnTo>
                    <a:pt x="170" y="66"/>
                  </a:lnTo>
                  <a:lnTo>
                    <a:pt x="167" y="71"/>
                  </a:lnTo>
                  <a:lnTo>
                    <a:pt x="162" y="76"/>
                  </a:lnTo>
                  <a:lnTo>
                    <a:pt x="157" y="81"/>
                  </a:lnTo>
                  <a:lnTo>
                    <a:pt x="152" y="86"/>
                  </a:lnTo>
                  <a:lnTo>
                    <a:pt x="144" y="91"/>
                  </a:lnTo>
                  <a:lnTo>
                    <a:pt x="137" y="94"/>
                  </a:lnTo>
                  <a:lnTo>
                    <a:pt x="129" y="99"/>
                  </a:lnTo>
                  <a:lnTo>
                    <a:pt x="127" y="99"/>
                  </a:lnTo>
                  <a:lnTo>
                    <a:pt x="122" y="101"/>
                  </a:lnTo>
                  <a:lnTo>
                    <a:pt x="119" y="104"/>
                  </a:lnTo>
                  <a:lnTo>
                    <a:pt x="117" y="106"/>
                  </a:lnTo>
                  <a:lnTo>
                    <a:pt x="117" y="109"/>
                  </a:lnTo>
                  <a:lnTo>
                    <a:pt x="114" y="111"/>
                  </a:lnTo>
                  <a:lnTo>
                    <a:pt x="112" y="114"/>
                  </a:lnTo>
                  <a:lnTo>
                    <a:pt x="112" y="117"/>
                  </a:lnTo>
                  <a:lnTo>
                    <a:pt x="112" y="127"/>
                  </a:lnTo>
                  <a:lnTo>
                    <a:pt x="109" y="134"/>
                  </a:lnTo>
                  <a:lnTo>
                    <a:pt x="107" y="139"/>
                  </a:lnTo>
                  <a:lnTo>
                    <a:pt x="104" y="142"/>
                  </a:lnTo>
                  <a:lnTo>
                    <a:pt x="99" y="147"/>
                  </a:lnTo>
                  <a:lnTo>
                    <a:pt x="91" y="147"/>
                  </a:lnTo>
                  <a:lnTo>
                    <a:pt x="86" y="149"/>
                  </a:lnTo>
                  <a:lnTo>
                    <a:pt x="79" y="149"/>
                  </a:lnTo>
                  <a:lnTo>
                    <a:pt x="51" y="142"/>
                  </a:lnTo>
                  <a:lnTo>
                    <a:pt x="43" y="142"/>
                  </a:lnTo>
                  <a:lnTo>
                    <a:pt x="38" y="139"/>
                  </a:lnTo>
                  <a:lnTo>
                    <a:pt x="31" y="137"/>
                  </a:lnTo>
                  <a:lnTo>
                    <a:pt x="26" y="137"/>
                  </a:lnTo>
                  <a:lnTo>
                    <a:pt x="18" y="134"/>
                  </a:lnTo>
                  <a:lnTo>
                    <a:pt x="13" y="134"/>
                  </a:lnTo>
                  <a:lnTo>
                    <a:pt x="8" y="134"/>
                  </a:lnTo>
                  <a:lnTo>
                    <a:pt x="0" y="134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6" name="Freeform 1142"/>
            <p:cNvSpPr>
              <a:spLocks noChangeAspect="1"/>
            </p:cNvSpPr>
            <p:nvPr/>
          </p:nvSpPr>
          <p:spPr bwMode="auto">
            <a:xfrm>
              <a:off x="1320" y="2821"/>
              <a:ext cx="68" cy="180"/>
            </a:xfrm>
            <a:custGeom>
              <a:avLst/>
              <a:gdLst>
                <a:gd name="T0" fmla="*/ 0 w 68"/>
                <a:gd name="T1" fmla="*/ 0 h 180"/>
                <a:gd name="T2" fmla="*/ 27 w 68"/>
                <a:gd name="T3" fmla="*/ 46 h 180"/>
                <a:gd name="T4" fmla="*/ 35 w 68"/>
                <a:gd name="T5" fmla="*/ 68 h 180"/>
                <a:gd name="T6" fmla="*/ 45 w 68"/>
                <a:gd name="T7" fmla="*/ 104 h 180"/>
                <a:gd name="T8" fmla="*/ 53 w 68"/>
                <a:gd name="T9" fmla="*/ 122 h 180"/>
                <a:gd name="T10" fmla="*/ 55 w 68"/>
                <a:gd name="T11" fmla="*/ 124 h 180"/>
                <a:gd name="T12" fmla="*/ 55 w 68"/>
                <a:gd name="T13" fmla="*/ 124 h 180"/>
                <a:gd name="T14" fmla="*/ 58 w 68"/>
                <a:gd name="T15" fmla="*/ 127 h 180"/>
                <a:gd name="T16" fmla="*/ 58 w 68"/>
                <a:gd name="T17" fmla="*/ 129 h 180"/>
                <a:gd name="T18" fmla="*/ 58 w 68"/>
                <a:gd name="T19" fmla="*/ 129 h 180"/>
                <a:gd name="T20" fmla="*/ 58 w 68"/>
                <a:gd name="T21" fmla="*/ 132 h 180"/>
                <a:gd name="T22" fmla="*/ 60 w 68"/>
                <a:gd name="T23" fmla="*/ 134 h 180"/>
                <a:gd name="T24" fmla="*/ 60 w 68"/>
                <a:gd name="T25" fmla="*/ 137 h 180"/>
                <a:gd name="T26" fmla="*/ 68 w 68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80"/>
                <a:gd name="T44" fmla="*/ 68 w 68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80">
                  <a:moveTo>
                    <a:pt x="0" y="0"/>
                  </a:moveTo>
                  <a:lnTo>
                    <a:pt x="27" y="46"/>
                  </a:lnTo>
                  <a:lnTo>
                    <a:pt x="35" y="68"/>
                  </a:lnTo>
                  <a:lnTo>
                    <a:pt x="45" y="104"/>
                  </a:lnTo>
                  <a:lnTo>
                    <a:pt x="53" y="122"/>
                  </a:lnTo>
                  <a:lnTo>
                    <a:pt x="55" y="124"/>
                  </a:lnTo>
                  <a:lnTo>
                    <a:pt x="58" y="127"/>
                  </a:lnTo>
                  <a:lnTo>
                    <a:pt x="58" y="129"/>
                  </a:lnTo>
                  <a:lnTo>
                    <a:pt x="58" y="132"/>
                  </a:lnTo>
                  <a:lnTo>
                    <a:pt x="60" y="134"/>
                  </a:lnTo>
                  <a:lnTo>
                    <a:pt x="60" y="137"/>
                  </a:lnTo>
                  <a:lnTo>
                    <a:pt x="68" y="18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7" name="Freeform 1143"/>
            <p:cNvSpPr>
              <a:spLocks noChangeAspect="1"/>
            </p:cNvSpPr>
            <p:nvPr/>
          </p:nvSpPr>
          <p:spPr bwMode="auto">
            <a:xfrm>
              <a:off x="837" y="2616"/>
              <a:ext cx="316" cy="208"/>
            </a:xfrm>
            <a:custGeom>
              <a:avLst/>
              <a:gdLst>
                <a:gd name="T0" fmla="*/ 311 w 316"/>
                <a:gd name="T1" fmla="*/ 5 h 208"/>
                <a:gd name="T2" fmla="*/ 293 w 316"/>
                <a:gd name="T3" fmla="*/ 0 h 208"/>
                <a:gd name="T4" fmla="*/ 278 w 316"/>
                <a:gd name="T5" fmla="*/ 3 h 208"/>
                <a:gd name="T6" fmla="*/ 263 w 316"/>
                <a:gd name="T7" fmla="*/ 10 h 208"/>
                <a:gd name="T8" fmla="*/ 250 w 316"/>
                <a:gd name="T9" fmla="*/ 23 h 208"/>
                <a:gd name="T10" fmla="*/ 242 w 316"/>
                <a:gd name="T11" fmla="*/ 28 h 208"/>
                <a:gd name="T12" fmla="*/ 235 w 316"/>
                <a:gd name="T13" fmla="*/ 33 h 208"/>
                <a:gd name="T14" fmla="*/ 227 w 316"/>
                <a:gd name="T15" fmla="*/ 38 h 208"/>
                <a:gd name="T16" fmla="*/ 220 w 316"/>
                <a:gd name="T17" fmla="*/ 40 h 208"/>
                <a:gd name="T18" fmla="*/ 202 w 316"/>
                <a:gd name="T19" fmla="*/ 46 h 208"/>
                <a:gd name="T20" fmla="*/ 189 w 316"/>
                <a:gd name="T21" fmla="*/ 51 h 208"/>
                <a:gd name="T22" fmla="*/ 182 w 316"/>
                <a:gd name="T23" fmla="*/ 61 h 208"/>
                <a:gd name="T24" fmla="*/ 174 w 316"/>
                <a:gd name="T25" fmla="*/ 73 h 208"/>
                <a:gd name="T26" fmla="*/ 174 w 316"/>
                <a:gd name="T27" fmla="*/ 81 h 208"/>
                <a:gd name="T28" fmla="*/ 169 w 316"/>
                <a:gd name="T29" fmla="*/ 86 h 208"/>
                <a:gd name="T30" fmla="*/ 164 w 316"/>
                <a:gd name="T31" fmla="*/ 86 h 208"/>
                <a:gd name="T32" fmla="*/ 157 w 316"/>
                <a:gd name="T33" fmla="*/ 86 h 208"/>
                <a:gd name="T34" fmla="*/ 146 w 316"/>
                <a:gd name="T35" fmla="*/ 78 h 208"/>
                <a:gd name="T36" fmla="*/ 134 w 316"/>
                <a:gd name="T37" fmla="*/ 73 h 208"/>
                <a:gd name="T38" fmla="*/ 124 w 316"/>
                <a:gd name="T39" fmla="*/ 71 h 208"/>
                <a:gd name="T40" fmla="*/ 119 w 316"/>
                <a:gd name="T41" fmla="*/ 71 h 208"/>
                <a:gd name="T42" fmla="*/ 114 w 316"/>
                <a:gd name="T43" fmla="*/ 76 h 208"/>
                <a:gd name="T44" fmla="*/ 111 w 316"/>
                <a:gd name="T45" fmla="*/ 78 h 208"/>
                <a:gd name="T46" fmla="*/ 108 w 316"/>
                <a:gd name="T47" fmla="*/ 84 h 208"/>
                <a:gd name="T48" fmla="*/ 108 w 316"/>
                <a:gd name="T49" fmla="*/ 91 h 208"/>
                <a:gd name="T50" fmla="*/ 108 w 316"/>
                <a:gd name="T51" fmla="*/ 96 h 208"/>
                <a:gd name="T52" fmla="*/ 108 w 316"/>
                <a:gd name="T53" fmla="*/ 101 h 208"/>
                <a:gd name="T54" fmla="*/ 108 w 316"/>
                <a:gd name="T55" fmla="*/ 104 h 208"/>
                <a:gd name="T56" fmla="*/ 106 w 316"/>
                <a:gd name="T57" fmla="*/ 109 h 208"/>
                <a:gd name="T58" fmla="*/ 101 w 316"/>
                <a:gd name="T59" fmla="*/ 114 h 208"/>
                <a:gd name="T60" fmla="*/ 103 w 316"/>
                <a:gd name="T61" fmla="*/ 121 h 208"/>
                <a:gd name="T62" fmla="*/ 106 w 316"/>
                <a:gd name="T63" fmla="*/ 127 h 208"/>
                <a:gd name="T64" fmla="*/ 108 w 316"/>
                <a:gd name="T65" fmla="*/ 132 h 208"/>
                <a:gd name="T66" fmla="*/ 108 w 316"/>
                <a:gd name="T67" fmla="*/ 144 h 208"/>
                <a:gd name="T68" fmla="*/ 108 w 316"/>
                <a:gd name="T69" fmla="*/ 154 h 208"/>
                <a:gd name="T70" fmla="*/ 103 w 316"/>
                <a:gd name="T71" fmla="*/ 159 h 208"/>
                <a:gd name="T72" fmla="*/ 96 w 316"/>
                <a:gd name="T73" fmla="*/ 159 h 208"/>
                <a:gd name="T74" fmla="*/ 88 w 316"/>
                <a:gd name="T75" fmla="*/ 157 h 208"/>
                <a:gd name="T76" fmla="*/ 83 w 316"/>
                <a:gd name="T77" fmla="*/ 159 h 208"/>
                <a:gd name="T78" fmla="*/ 81 w 316"/>
                <a:gd name="T79" fmla="*/ 165 h 208"/>
                <a:gd name="T80" fmla="*/ 76 w 316"/>
                <a:gd name="T81" fmla="*/ 172 h 208"/>
                <a:gd name="T82" fmla="*/ 73 w 316"/>
                <a:gd name="T83" fmla="*/ 177 h 208"/>
                <a:gd name="T84" fmla="*/ 71 w 316"/>
                <a:gd name="T85" fmla="*/ 180 h 208"/>
                <a:gd name="T86" fmla="*/ 63 w 316"/>
                <a:gd name="T87" fmla="*/ 180 h 208"/>
                <a:gd name="T88" fmla="*/ 55 w 316"/>
                <a:gd name="T89" fmla="*/ 175 h 208"/>
                <a:gd name="T90" fmla="*/ 43 w 316"/>
                <a:gd name="T91" fmla="*/ 172 h 208"/>
                <a:gd name="T92" fmla="*/ 35 w 316"/>
                <a:gd name="T93" fmla="*/ 172 h 208"/>
                <a:gd name="T94" fmla="*/ 30 w 316"/>
                <a:gd name="T95" fmla="*/ 177 h 208"/>
                <a:gd name="T96" fmla="*/ 30 w 316"/>
                <a:gd name="T97" fmla="*/ 185 h 208"/>
                <a:gd name="T98" fmla="*/ 25 w 316"/>
                <a:gd name="T99" fmla="*/ 187 h 208"/>
                <a:gd name="T100" fmla="*/ 23 w 316"/>
                <a:gd name="T101" fmla="*/ 192 h 208"/>
                <a:gd name="T102" fmla="*/ 20 w 316"/>
                <a:gd name="T103" fmla="*/ 192 h 208"/>
                <a:gd name="T104" fmla="*/ 15 w 316"/>
                <a:gd name="T105" fmla="*/ 195 h 208"/>
                <a:gd name="T106" fmla="*/ 10 w 316"/>
                <a:gd name="T107" fmla="*/ 195 h 208"/>
                <a:gd name="T108" fmla="*/ 5 w 316"/>
                <a:gd name="T109" fmla="*/ 197 h 208"/>
                <a:gd name="T110" fmla="*/ 2 w 316"/>
                <a:gd name="T111" fmla="*/ 202 h 208"/>
                <a:gd name="T112" fmla="*/ 0 w 316"/>
                <a:gd name="T113" fmla="*/ 208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208"/>
                <a:gd name="T173" fmla="*/ 316 w 316"/>
                <a:gd name="T174" fmla="*/ 208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208">
                  <a:moveTo>
                    <a:pt x="316" y="5"/>
                  </a:moveTo>
                  <a:lnTo>
                    <a:pt x="311" y="5"/>
                  </a:lnTo>
                  <a:lnTo>
                    <a:pt x="303" y="3"/>
                  </a:lnTo>
                  <a:lnTo>
                    <a:pt x="293" y="0"/>
                  </a:lnTo>
                  <a:lnTo>
                    <a:pt x="285" y="0"/>
                  </a:lnTo>
                  <a:lnTo>
                    <a:pt x="278" y="3"/>
                  </a:lnTo>
                  <a:lnTo>
                    <a:pt x="270" y="5"/>
                  </a:lnTo>
                  <a:lnTo>
                    <a:pt x="263" y="10"/>
                  </a:lnTo>
                  <a:lnTo>
                    <a:pt x="258" y="15"/>
                  </a:lnTo>
                  <a:lnTo>
                    <a:pt x="250" y="23"/>
                  </a:lnTo>
                  <a:lnTo>
                    <a:pt x="248" y="25"/>
                  </a:lnTo>
                  <a:lnTo>
                    <a:pt x="242" y="28"/>
                  </a:lnTo>
                  <a:lnTo>
                    <a:pt x="240" y="30"/>
                  </a:lnTo>
                  <a:lnTo>
                    <a:pt x="235" y="33"/>
                  </a:lnTo>
                  <a:lnTo>
                    <a:pt x="232" y="35"/>
                  </a:lnTo>
                  <a:lnTo>
                    <a:pt x="227" y="38"/>
                  </a:lnTo>
                  <a:lnTo>
                    <a:pt x="225" y="38"/>
                  </a:lnTo>
                  <a:lnTo>
                    <a:pt x="220" y="40"/>
                  </a:lnTo>
                  <a:lnTo>
                    <a:pt x="210" y="43"/>
                  </a:lnTo>
                  <a:lnTo>
                    <a:pt x="202" y="46"/>
                  </a:lnTo>
                  <a:lnTo>
                    <a:pt x="194" y="48"/>
                  </a:lnTo>
                  <a:lnTo>
                    <a:pt x="189" y="51"/>
                  </a:lnTo>
                  <a:lnTo>
                    <a:pt x="184" y="56"/>
                  </a:lnTo>
                  <a:lnTo>
                    <a:pt x="182" y="61"/>
                  </a:lnTo>
                  <a:lnTo>
                    <a:pt x="177" y="66"/>
                  </a:lnTo>
                  <a:lnTo>
                    <a:pt x="174" y="73"/>
                  </a:lnTo>
                  <a:lnTo>
                    <a:pt x="174" y="78"/>
                  </a:lnTo>
                  <a:lnTo>
                    <a:pt x="174" y="81"/>
                  </a:lnTo>
                  <a:lnTo>
                    <a:pt x="172" y="84"/>
                  </a:lnTo>
                  <a:lnTo>
                    <a:pt x="169" y="86"/>
                  </a:lnTo>
                  <a:lnTo>
                    <a:pt x="167" y="86"/>
                  </a:lnTo>
                  <a:lnTo>
                    <a:pt x="164" y="86"/>
                  </a:lnTo>
                  <a:lnTo>
                    <a:pt x="162" y="86"/>
                  </a:lnTo>
                  <a:lnTo>
                    <a:pt x="157" y="86"/>
                  </a:lnTo>
                  <a:lnTo>
                    <a:pt x="151" y="81"/>
                  </a:lnTo>
                  <a:lnTo>
                    <a:pt x="146" y="78"/>
                  </a:lnTo>
                  <a:lnTo>
                    <a:pt x="139" y="76"/>
                  </a:lnTo>
                  <a:lnTo>
                    <a:pt x="134" y="73"/>
                  </a:lnTo>
                  <a:lnTo>
                    <a:pt x="129" y="71"/>
                  </a:lnTo>
                  <a:lnTo>
                    <a:pt x="124" y="71"/>
                  </a:lnTo>
                  <a:lnTo>
                    <a:pt x="121" y="71"/>
                  </a:lnTo>
                  <a:lnTo>
                    <a:pt x="119" y="71"/>
                  </a:lnTo>
                  <a:lnTo>
                    <a:pt x="116" y="73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1" y="78"/>
                  </a:lnTo>
                  <a:lnTo>
                    <a:pt x="108" y="81"/>
                  </a:lnTo>
                  <a:lnTo>
                    <a:pt x="108" y="84"/>
                  </a:lnTo>
                  <a:lnTo>
                    <a:pt x="108" y="86"/>
                  </a:lnTo>
                  <a:lnTo>
                    <a:pt x="108" y="91"/>
                  </a:lnTo>
                  <a:lnTo>
                    <a:pt x="108" y="94"/>
                  </a:lnTo>
                  <a:lnTo>
                    <a:pt x="108" y="96"/>
                  </a:lnTo>
                  <a:lnTo>
                    <a:pt x="108" y="99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106" y="106"/>
                  </a:lnTo>
                  <a:lnTo>
                    <a:pt x="106" y="109"/>
                  </a:lnTo>
                  <a:lnTo>
                    <a:pt x="103" y="111"/>
                  </a:lnTo>
                  <a:lnTo>
                    <a:pt x="101" y="114"/>
                  </a:lnTo>
                  <a:lnTo>
                    <a:pt x="101" y="119"/>
                  </a:lnTo>
                  <a:lnTo>
                    <a:pt x="103" y="121"/>
                  </a:lnTo>
                  <a:lnTo>
                    <a:pt x="103" y="124"/>
                  </a:lnTo>
                  <a:lnTo>
                    <a:pt x="106" y="127"/>
                  </a:lnTo>
                  <a:lnTo>
                    <a:pt x="106" y="129"/>
                  </a:lnTo>
                  <a:lnTo>
                    <a:pt x="108" y="132"/>
                  </a:lnTo>
                  <a:lnTo>
                    <a:pt x="108" y="137"/>
                  </a:lnTo>
                  <a:lnTo>
                    <a:pt x="108" y="144"/>
                  </a:lnTo>
                  <a:lnTo>
                    <a:pt x="108" y="149"/>
                  </a:lnTo>
                  <a:lnTo>
                    <a:pt x="108" y="154"/>
                  </a:lnTo>
                  <a:lnTo>
                    <a:pt x="106" y="157"/>
                  </a:lnTo>
                  <a:lnTo>
                    <a:pt x="103" y="159"/>
                  </a:lnTo>
                  <a:lnTo>
                    <a:pt x="98" y="159"/>
                  </a:lnTo>
                  <a:lnTo>
                    <a:pt x="96" y="159"/>
                  </a:lnTo>
                  <a:lnTo>
                    <a:pt x="91" y="157"/>
                  </a:lnTo>
                  <a:lnTo>
                    <a:pt x="88" y="157"/>
                  </a:lnTo>
                  <a:lnTo>
                    <a:pt x="86" y="157"/>
                  </a:lnTo>
                  <a:lnTo>
                    <a:pt x="83" y="159"/>
                  </a:lnTo>
                  <a:lnTo>
                    <a:pt x="81" y="162"/>
                  </a:lnTo>
                  <a:lnTo>
                    <a:pt x="81" y="165"/>
                  </a:lnTo>
                  <a:lnTo>
                    <a:pt x="78" y="167"/>
                  </a:lnTo>
                  <a:lnTo>
                    <a:pt x="76" y="172"/>
                  </a:lnTo>
                  <a:lnTo>
                    <a:pt x="76" y="177"/>
                  </a:lnTo>
                  <a:lnTo>
                    <a:pt x="73" y="177"/>
                  </a:lnTo>
                  <a:lnTo>
                    <a:pt x="73" y="180"/>
                  </a:lnTo>
                  <a:lnTo>
                    <a:pt x="71" y="180"/>
                  </a:lnTo>
                  <a:lnTo>
                    <a:pt x="65" y="180"/>
                  </a:lnTo>
                  <a:lnTo>
                    <a:pt x="63" y="180"/>
                  </a:lnTo>
                  <a:lnTo>
                    <a:pt x="58" y="177"/>
                  </a:lnTo>
                  <a:lnTo>
                    <a:pt x="55" y="175"/>
                  </a:lnTo>
                  <a:lnTo>
                    <a:pt x="48" y="172"/>
                  </a:lnTo>
                  <a:lnTo>
                    <a:pt x="43" y="172"/>
                  </a:lnTo>
                  <a:lnTo>
                    <a:pt x="40" y="172"/>
                  </a:lnTo>
                  <a:lnTo>
                    <a:pt x="35" y="172"/>
                  </a:lnTo>
                  <a:lnTo>
                    <a:pt x="33" y="175"/>
                  </a:lnTo>
                  <a:lnTo>
                    <a:pt x="30" y="177"/>
                  </a:lnTo>
                  <a:lnTo>
                    <a:pt x="30" y="180"/>
                  </a:lnTo>
                  <a:lnTo>
                    <a:pt x="30" y="185"/>
                  </a:lnTo>
                  <a:lnTo>
                    <a:pt x="28" y="185"/>
                  </a:lnTo>
                  <a:lnTo>
                    <a:pt x="25" y="187"/>
                  </a:lnTo>
                  <a:lnTo>
                    <a:pt x="25" y="190"/>
                  </a:lnTo>
                  <a:lnTo>
                    <a:pt x="23" y="192"/>
                  </a:lnTo>
                  <a:lnTo>
                    <a:pt x="20" y="192"/>
                  </a:lnTo>
                  <a:lnTo>
                    <a:pt x="17" y="195"/>
                  </a:lnTo>
                  <a:lnTo>
                    <a:pt x="15" y="195"/>
                  </a:lnTo>
                  <a:lnTo>
                    <a:pt x="12" y="195"/>
                  </a:lnTo>
                  <a:lnTo>
                    <a:pt x="10" y="195"/>
                  </a:lnTo>
                  <a:lnTo>
                    <a:pt x="7" y="197"/>
                  </a:lnTo>
                  <a:lnTo>
                    <a:pt x="5" y="197"/>
                  </a:lnTo>
                  <a:lnTo>
                    <a:pt x="5" y="200"/>
                  </a:lnTo>
                  <a:lnTo>
                    <a:pt x="2" y="202"/>
                  </a:lnTo>
                  <a:lnTo>
                    <a:pt x="2" y="205"/>
                  </a:lnTo>
                  <a:lnTo>
                    <a:pt x="0" y="20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8" name="Freeform 1144"/>
            <p:cNvSpPr>
              <a:spLocks noChangeAspect="1"/>
            </p:cNvSpPr>
            <p:nvPr/>
          </p:nvSpPr>
          <p:spPr bwMode="auto">
            <a:xfrm>
              <a:off x="270" y="2818"/>
              <a:ext cx="524" cy="319"/>
            </a:xfrm>
            <a:custGeom>
              <a:avLst/>
              <a:gdLst>
                <a:gd name="T0" fmla="*/ 496 w 524"/>
                <a:gd name="T1" fmla="*/ 8 h 319"/>
                <a:gd name="T2" fmla="*/ 418 w 524"/>
                <a:gd name="T3" fmla="*/ 51 h 319"/>
                <a:gd name="T4" fmla="*/ 410 w 524"/>
                <a:gd name="T5" fmla="*/ 66 h 319"/>
                <a:gd name="T6" fmla="*/ 400 w 524"/>
                <a:gd name="T7" fmla="*/ 66 h 319"/>
                <a:gd name="T8" fmla="*/ 390 w 524"/>
                <a:gd name="T9" fmla="*/ 59 h 319"/>
                <a:gd name="T10" fmla="*/ 382 w 524"/>
                <a:gd name="T11" fmla="*/ 59 h 319"/>
                <a:gd name="T12" fmla="*/ 375 w 524"/>
                <a:gd name="T13" fmla="*/ 59 h 319"/>
                <a:gd name="T14" fmla="*/ 367 w 524"/>
                <a:gd name="T15" fmla="*/ 64 h 319"/>
                <a:gd name="T16" fmla="*/ 357 w 524"/>
                <a:gd name="T17" fmla="*/ 61 h 319"/>
                <a:gd name="T18" fmla="*/ 347 w 524"/>
                <a:gd name="T19" fmla="*/ 59 h 319"/>
                <a:gd name="T20" fmla="*/ 337 w 524"/>
                <a:gd name="T21" fmla="*/ 59 h 319"/>
                <a:gd name="T22" fmla="*/ 332 w 524"/>
                <a:gd name="T23" fmla="*/ 69 h 319"/>
                <a:gd name="T24" fmla="*/ 324 w 524"/>
                <a:gd name="T25" fmla="*/ 79 h 319"/>
                <a:gd name="T26" fmla="*/ 314 w 524"/>
                <a:gd name="T27" fmla="*/ 87 h 319"/>
                <a:gd name="T28" fmla="*/ 304 w 524"/>
                <a:gd name="T29" fmla="*/ 94 h 319"/>
                <a:gd name="T30" fmla="*/ 294 w 524"/>
                <a:gd name="T31" fmla="*/ 94 h 319"/>
                <a:gd name="T32" fmla="*/ 286 w 524"/>
                <a:gd name="T33" fmla="*/ 102 h 319"/>
                <a:gd name="T34" fmla="*/ 281 w 524"/>
                <a:gd name="T35" fmla="*/ 117 h 319"/>
                <a:gd name="T36" fmla="*/ 273 w 524"/>
                <a:gd name="T37" fmla="*/ 135 h 319"/>
                <a:gd name="T38" fmla="*/ 258 w 524"/>
                <a:gd name="T39" fmla="*/ 142 h 319"/>
                <a:gd name="T40" fmla="*/ 243 w 524"/>
                <a:gd name="T41" fmla="*/ 145 h 319"/>
                <a:gd name="T42" fmla="*/ 228 w 524"/>
                <a:gd name="T43" fmla="*/ 155 h 319"/>
                <a:gd name="T44" fmla="*/ 218 w 524"/>
                <a:gd name="T45" fmla="*/ 173 h 319"/>
                <a:gd name="T46" fmla="*/ 162 w 524"/>
                <a:gd name="T47" fmla="*/ 206 h 319"/>
                <a:gd name="T48" fmla="*/ 155 w 524"/>
                <a:gd name="T49" fmla="*/ 208 h 319"/>
                <a:gd name="T50" fmla="*/ 147 w 524"/>
                <a:gd name="T51" fmla="*/ 211 h 319"/>
                <a:gd name="T52" fmla="*/ 129 w 524"/>
                <a:gd name="T53" fmla="*/ 221 h 319"/>
                <a:gd name="T54" fmla="*/ 122 w 524"/>
                <a:gd name="T55" fmla="*/ 241 h 319"/>
                <a:gd name="T56" fmla="*/ 124 w 524"/>
                <a:gd name="T57" fmla="*/ 261 h 319"/>
                <a:gd name="T58" fmla="*/ 124 w 524"/>
                <a:gd name="T59" fmla="*/ 279 h 319"/>
                <a:gd name="T60" fmla="*/ 112 w 524"/>
                <a:gd name="T61" fmla="*/ 294 h 319"/>
                <a:gd name="T62" fmla="*/ 99 w 524"/>
                <a:gd name="T63" fmla="*/ 287 h 319"/>
                <a:gd name="T64" fmla="*/ 94 w 524"/>
                <a:gd name="T65" fmla="*/ 281 h 319"/>
                <a:gd name="T66" fmla="*/ 86 w 524"/>
                <a:gd name="T67" fmla="*/ 287 h 319"/>
                <a:gd name="T68" fmla="*/ 56 w 524"/>
                <a:gd name="T69" fmla="*/ 299 h 319"/>
                <a:gd name="T70" fmla="*/ 51 w 524"/>
                <a:gd name="T71" fmla="*/ 302 h 319"/>
                <a:gd name="T72" fmla="*/ 48 w 524"/>
                <a:gd name="T73" fmla="*/ 302 h 319"/>
                <a:gd name="T74" fmla="*/ 41 w 524"/>
                <a:gd name="T75" fmla="*/ 302 h 319"/>
                <a:gd name="T76" fmla="*/ 33 w 524"/>
                <a:gd name="T77" fmla="*/ 307 h 319"/>
                <a:gd name="T78" fmla="*/ 28 w 524"/>
                <a:gd name="T79" fmla="*/ 309 h 319"/>
                <a:gd name="T80" fmla="*/ 11 w 524"/>
                <a:gd name="T81" fmla="*/ 317 h 319"/>
                <a:gd name="T82" fmla="*/ 3 w 524"/>
                <a:gd name="T83" fmla="*/ 319 h 319"/>
                <a:gd name="T84" fmla="*/ 0 w 524"/>
                <a:gd name="T85" fmla="*/ 317 h 3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4"/>
                <a:gd name="T130" fmla="*/ 0 h 319"/>
                <a:gd name="T131" fmla="*/ 524 w 524"/>
                <a:gd name="T132" fmla="*/ 319 h 3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4" h="319">
                  <a:moveTo>
                    <a:pt x="524" y="0"/>
                  </a:moveTo>
                  <a:lnTo>
                    <a:pt x="511" y="6"/>
                  </a:lnTo>
                  <a:lnTo>
                    <a:pt x="496" y="8"/>
                  </a:lnTo>
                  <a:lnTo>
                    <a:pt x="483" y="18"/>
                  </a:lnTo>
                  <a:lnTo>
                    <a:pt x="423" y="44"/>
                  </a:lnTo>
                  <a:lnTo>
                    <a:pt x="418" y="51"/>
                  </a:lnTo>
                  <a:lnTo>
                    <a:pt x="415" y="59"/>
                  </a:lnTo>
                  <a:lnTo>
                    <a:pt x="413" y="64"/>
                  </a:lnTo>
                  <a:lnTo>
                    <a:pt x="410" y="66"/>
                  </a:lnTo>
                  <a:lnTo>
                    <a:pt x="405" y="69"/>
                  </a:lnTo>
                  <a:lnTo>
                    <a:pt x="402" y="69"/>
                  </a:lnTo>
                  <a:lnTo>
                    <a:pt x="400" y="66"/>
                  </a:lnTo>
                  <a:lnTo>
                    <a:pt x="395" y="64"/>
                  </a:lnTo>
                  <a:lnTo>
                    <a:pt x="392" y="61"/>
                  </a:lnTo>
                  <a:lnTo>
                    <a:pt x="390" y="59"/>
                  </a:lnTo>
                  <a:lnTo>
                    <a:pt x="387" y="59"/>
                  </a:lnTo>
                  <a:lnTo>
                    <a:pt x="385" y="59"/>
                  </a:lnTo>
                  <a:lnTo>
                    <a:pt x="382" y="59"/>
                  </a:lnTo>
                  <a:lnTo>
                    <a:pt x="380" y="59"/>
                  </a:lnTo>
                  <a:lnTo>
                    <a:pt x="377" y="59"/>
                  </a:lnTo>
                  <a:lnTo>
                    <a:pt x="375" y="59"/>
                  </a:lnTo>
                  <a:lnTo>
                    <a:pt x="372" y="61"/>
                  </a:lnTo>
                  <a:lnTo>
                    <a:pt x="370" y="61"/>
                  </a:lnTo>
                  <a:lnTo>
                    <a:pt x="367" y="64"/>
                  </a:lnTo>
                  <a:lnTo>
                    <a:pt x="362" y="64"/>
                  </a:lnTo>
                  <a:lnTo>
                    <a:pt x="359" y="64"/>
                  </a:lnTo>
                  <a:lnTo>
                    <a:pt x="357" y="61"/>
                  </a:lnTo>
                  <a:lnTo>
                    <a:pt x="354" y="61"/>
                  </a:lnTo>
                  <a:lnTo>
                    <a:pt x="352" y="61"/>
                  </a:lnTo>
                  <a:lnTo>
                    <a:pt x="347" y="59"/>
                  </a:lnTo>
                  <a:lnTo>
                    <a:pt x="342" y="56"/>
                  </a:lnTo>
                  <a:lnTo>
                    <a:pt x="339" y="56"/>
                  </a:lnTo>
                  <a:lnTo>
                    <a:pt x="337" y="59"/>
                  </a:lnTo>
                  <a:lnTo>
                    <a:pt x="334" y="61"/>
                  </a:lnTo>
                  <a:lnTo>
                    <a:pt x="332" y="64"/>
                  </a:lnTo>
                  <a:lnTo>
                    <a:pt x="332" y="69"/>
                  </a:lnTo>
                  <a:lnTo>
                    <a:pt x="329" y="74"/>
                  </a:lnTo>
                  <a:lnTo>
                    <a:pt x="327" y="76"/>
                  </a:lnTo>
                  <a:lnTo>
                    <a:pt x="324" y="79"/>
                  </a:lnTo>
                  <a:lnTo>
                    <a:pt x="322" y="81"/>
                  </a:lnTo>
                  <a:lnTo>
                    <a:pt x="319" y="84"/>
                  </a:lnTo>
                  <a:lnTo>
                    <a:pt x="314" y="87"/>
                  </a:lnTo>
                  <a:lnTo>
                    <a:pt x="311" y="89"/>
                  </a:lnTo>
                  <a:lnTo>
                    <a:pt x="306" y="92"/>
                  </a:lnTo>
                  <a:lnTo>
                    <a:pt x="304" y="94"/>
                  </a:lnTo>
                  <a:lnTo>
                    <a:pt x="299" y="94"/>
                  </a:lnTo>
                  <a:lnTo>
                    <a:pt x="296" y="94"/>
                  </a:lnTo>
                  <a:lnTo>
                    <a:pt x="294" y="94"/>
                  </a:lnTo>
                  <a:lnTo>
                    <a:pt x="291" y="97"/>
                  </a:lnTo>
                  <a:lnTo>
                    <a:pt x="289" y="99"/>
                  </a:lnTo>
                  <a:lnTo>
                    <a:pt x="286" y="102"/>
                  </a:lnTo>
                  <a:lnTo>
                    <a:pt x="286" y="104"/>
                  </a:lnTo>
                  <a:lnTo>
                    <a:pt x="284" y="107"/>
                  </a:lnTo>
                  <a:lnTo>
                    <a:pt x="281" y="117"/>
                  </a:lnTo>
                  <a:lnTo>
                    <a:pt x="279" y="122"/>
                  </a:lnTo>
                  <a:lnTo>
                    <a:pt x="276" y="130"/>
                  </a:lnTo>
                  <a:lnTo>
                    <a:pt x="273" y="135"/>
                  </a:lnTo>
                  <a:lnTo>
                    <a:pt x="268" y="137"/>
                  </a:lnTo>
                  <a:lnTo>
                    <a:pt x="263" y="140"/>
                  </a:lnTo>
                  <a:lnTo>
                    <a:pt x="258" y="142"/>
                  </a:lnTo>
                  <a:lnTo>
                    <a:pt x="253" y="145"/>
                  </a:lnTo>
                  <a:lnTo>
                    <a:pt x="248" y="145"/>
                  </a:lnTo>
                  <a:lnTo>
                    <a:pt x="243" y="145"/>
                  </a:lnTo>
                  <a:lnTo>
                    <a:pt x="238" y="147"/>
                  </a:lnTo>
                  <a:lnTo>
                    <a:pt x="233" y="152"/>
                  </a:lnTo>
                  <a:lnTo>
                    <a:pt x="228" y="155"/>
                  </a:lnTo>
                  <a:lnTo>
                    <a:pt x="225" y="160"/>
                  </a:lnTo>
                  <a:lnTo>
                    <a:pt x="220" y="165"/>
                  </a:lnTo>
                  <a:lnTo>
                    <a:pt x="218" y="173"/>
                  </a:lnTo>
                  <a:lnTo>
                    <a:pt x="167" y="203"/>
                  </a:lnTo>
                  <a:lnTo>
                    <a:pt x="165" y="203"/>
                  </a:lnTo>
                  <a:lnTo>
                    <a:pt x="162" y="206"/>
                  </a:lnTo>
                  <a:lnTo>
                    <a:pt x="160" y="206"/>
                  </a:lnTo>
                  <a:lnTo>
                    <a:pt x="157" y="208"/>
                  </a:lnTo>
                  <a:lnTo>
                    <a:pt x="155" y="208"/>
                  </a:lnTo>
                  <a:lnTo>
                    <a:pt x="152" y="208"/>
                  </a:lnTo>
                  <a:lnTo>
                    <a:pt x="150" y="211"/>
                  </a:lnTo>
                  <a:lnTo>
                    <a:pt x="147" y="211"/>
                  </a:lnTo>
                  <a:lnTo>
                    <a:pt x="142" y="213"/>
                  </a:lnTo>
                  <a:lnTo>
                    <a:pt x="134" y="216"/>
                  </a:lnTo>
                  <a:lnTo>
                    <a:pt x="129" y="221"/>
                  </a:lnTo>
                  <a:lnTo>
                    <a:pt x="127" y="226"/>
                  </a:lnTo>
                  <a:lnTo>
                    <a:pt x="122" y="233"/>
                  </a:lnTo>
                  <a:lnTo>
                    <a:pt x="122" y="241"/>
                  </a:lnTo>
                  <a:lnTo>
                    <a:pt x="122" y="246"/>
                  </a:lnTo>
                  <a:lnTo>
                    <a:pt x="122" y="254"/>
                  </a:lnTo>
                  <a:lnTo>
                    <a:pt x="124" y="261"/>
                  </a:lnTo>
                  <a:lnTo>
                    <a:pt x="124" y="269"/>
                  </a:lnTo>
                  <a:lnTo>
                    <a:pt x="124" y="274"/>
                  </a:lnTo>
                  <a:lnTo>
                    <a:pt x="124" y="279"/>
                  </a:lnTo>
                  <a:lnTo>
                    <a:pt x="122" y="284"/>
                  </a:lnTo>
                  <a:lnTo>
                    <a:pt x="117" y="289"/>
                  </a:lnTo>
                  <a:lnTo>
                    <a:pt x="112" y="294"/>
                  </a:lnTo>
                  <a:lnTo>
                    <a:pt x="107" y="297"/>
                  </a:lnTo>
                  <a:lnTo>
                    <a:pt x="102" y="289"/>
                  </a:lnTo>
                  <a:lnTo>
                    <a:pt x="99" y="287"/>
                  </a:lnTo>
                  <a:lnTo>
                    <a:pt x="99" y="284"/>
                  </a:lnTo>
                  <a:lnTo>
                    <a:pt x="96" y="284"/>
                  </a:lnTo>
                  <a:lnTo>
                    <a:pt x="94" y="281"/>
                  </a:lnTo>
                  <a:lnTo>
                    <a:pt x="91" y="284"/>
                  </a:lnTo>
                  <a:lnTo>
                    <a:pt x="89" y="284"/>
                  </a:lnTo>
                  <a:lnTo>
                    <a:pt x="86" y="287"/>
                  </a:lnTo>
                  <a:lnTo>
                    <a:pt x="84" y="289"/>
                  </a:lnTo>
                  <a:lnTo>
                    <a:pt x="59" y="297"/>
                  </a:lnTo>
                  <a:lnTo>
                    <a:pt x="56" y="299"/>
                  </a:lnTo>
                  <a:lnTo>
                    <a:pt x="54" y="302"/>
                  </a:lnTo>
                  <a:lnTo>
                    <a:pt x="51" y="302"/>
                  </a:lnTo>
                  <a:lnTo>
                    <a:pt x="48" y="302"/>
                  </a:lnTo>
                  <a:lnTo>
                    <a:pt x="46" y="302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38" y="304"/>
                  </a:lnTo>
                  <a:lnTo>
                    <a:pt x="36" y="304"/>
                  </a:lnTo>
                  <a:lnTo>
                    <a:pt x="33" y="307"/>
                  </a:lnTo>
                  <a:lnTo>
                    <a:pt x="31" y="309"/>
                  </a:lnTo>
                  <a:lnTo>
                    <a:pt x="28" y="309"/>
                  </a:lnTo>
                  <a:lnTo>
                    <a:pt x="18" y="314"/>
                  </a:lnTo>
                  <a:lnTo>
                    <a:pt x="13" y="317"/>
                  </a:lnTo>
                  <a:lnTo>
                    <a:pt x="11" y="317"/>
                  </a:lnTo>
                  <a:lnTo>
                    <a:pt x="8" y="317"/>
                  </a:lnTo>
                  <a:lnTo>
                    <a:pt x="5" y="319"/>
                  </a:lnTo>
                  <a:lnTo>
                    <a:pt x="3" y="319"/>
                  </a:lnTo>
                  <a:lnTo>
                    <a:pt x="3" y="317"/>
                  </a:lnTo>
                  <a:lnTo>
                    <a:pt x="0" y="317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39" name="Freeform 1145"/>
            <p:cNvSpPr>
              <a:spLocks noChangeAspect="1"/>
            </p:cNvSpPr>
            <p:nvPr/>
          </p:nvSpPr>
          <p:spPr bwMode="auto">
            <a:xfrm>
              <a:off x="98" y="2601"/>
              <a:ext cx="1416" cy="336"/>
            </a:xfrm>
            <a:custGeom>
              <a:avLst/>
              <a:gdLst>
                <a:gd name="T0" fmla="*/ 1414 w 1416"/>
                <a:gd name="T1" fmla="*/ 2 h 336"/>
                <a:gd name="T2" fmla="*/ 1404 w 1416"/>
                <a:gd name="T3" fmla="*/ 0 h 336"/>
                <a:gd name="T4" fmla="*/ 1394 w 1416"/>
                <a:gd name="T5" fmla="*/ 2 h 336"/>
                <a:gd name="T6" fmla="*/ 1358 w 1416"/>
                <a:gd name="T7" fmla="*/ 15 h 336"/>
                <a:gd name="T8" fmla="*/ 1346 w 1416"/>
                <a:gd name="T9" fmla="*/ 23 h 336"/>
                <a:gd name="T10" fmla="*/ 1330 w 1416"/>
                <a:gd name="T11" fmla="*/ 33 h 336"/>
                <a:gd name="T12" fmla="*/ 1320 w 1416"/>
                <a:gd name="T13" fmla="*/ 40 h 336"/>
                <a:gd name="T14" fmla="*/ 1308 w 1416"/>
                <a:gd name="T15" fmla="*/ 45 h 336"/>
                <a:gd name="T16" fmla="*/ 1295 w 1416"/>
                <a:gd name="T17" fmla="*/ 45 h 336"/>
                <a:gd name="T18" fmla="*/ 1277 w 1416"/>
                <a:gd name="T19" fmla="*/ 48 h 336"/>
                <a:gd name="T20" fmla="*/ 1260 w 1416"/>
                <a:gd name="T21" fmla="*/ 58 h 336"/>
                <a:gd name="T22" fmla="*/ 1191 w 1416"/>
                <a:gd name="T23" fmla="*/ 88 h 336"/>
                <a:gd name="T24" fmla="*/ 1174 w 1416"/>
                <a:gd name="T25" fmla="*/ 96 h 336"/>
                <a:gd name="T26" fmla="*/ 1164 w 1416"/>
                <a:gd name="T27" fmla="*/ 106 h 336"/>
                <a:gd name="T28" fmla="*/ 1158 w 1416"/>
                <a:gd name="T29" fmla="*/ 116 h 336"/>
                <a:gd name="T30" fmla="*/ 1153 w 1416"/>
                <a:gd name="T31" fmla="*/ 121 h 336"/>
                <a:gd name="T32" fmla="*/ 1148 w 1416"/>
                <a:gd name="T33" fmla="*/ 126 h 336"/>
                <a:gd name="T34" fmla="*/ 1103 w 1416"/>
                <a:gd name="T35" fmla="*/ 149 h 336"/>
                <a:gd name="T36" fmla="*/ 1057 w 1416"/>
                <a:gd name="T37" fmla="*/ 174 h 336"/>
                <a:gd name="T38" fmla="*/ 1022 w 1416"/>
                <a:gd name="T39" fmla="*/ 192 h 336"/>
                <a:gd name="T40" fmla="*/ 1002 w 1416"/>
                <a:gd name="T41" fmla="*/ 197 h 336"/>
                <a:gd name="T42" fmla="*/ 984 w 1416"/>
                <a:gd name="T43" fmla="*/ 197 h 336"/>
                <a:gd name="T44" fmla="*/ 921 w 1416"/>
                <a:gd name="T45" fmla="*/ 197 h 336"/>
                <a:gd name="T46" fmla="*/ 901 w 1416"/>
                <a:gd name="T47" fmla="*/ 202 h 336"/>
                <a:gd name="T48" fmla="*/ 885 w 1416"/>
                <a:gd name="T49" fmla="*/ 210 h 336"/>
                <a:gd name="T50" fmla="*/ 865 w 1416"/>
                <a:gd name="T51" fmla="*/ 223 h 336"/>
                <a:gd name="T52" fmla="*/ 840 w 1416"/>
                <a:gd name="T53" fmla="*/ 228 h 336"/>
                <a:gd name="T54" fmla="*/ 802 w 1416"/>
                <a:gd name="T55" fmla="*/ 223 h 336"/>
                <a:gd name="T56" fmla="*/ 746 w 1416"/>
                <a:gd name="T57" fmla="*/ 223 h 336"/>
                <a:gd name="T58" fmla="*/ 696 w 1416"/>
                <a:gd name="T59" fmla="*/ 217 h 336"/>
                <a:gd name="T60" fmla="*/ 650 w 1416"/>
                <a:gd name="T61" fmla="*/ 210 h 336"/>
                <a:gd name="T62" fmla="*/ 620 w 1416"/>
                <a:gd name="T63" fmla="*/ 205 h 336"/>
                <a:gd name="T64" fmla="*/ 590 w 1416"/>
                <a:gd name="T65" fmla="*/ 197 h 336"/>
                <a:gd name="T66" fmla="*/ 557 w 1416"/>
                <a:gd name="T67" fmla="*/ 180 h 336"/>
                <a:gd name="T68" fmla="*/ 534 w 1416"/>
                <a:gd name="T69" fmla="*/ 172 h 336"/>
                <a:gd name="T70" fmla="*/ 524 w 1416"/>
                <a:gd name="T71" fmla="*/ 174 h 336"/>
                <a:gd name="T72" fmla="*/ 334 w 1416"/>
                <a:gd name="T73" fmla="*/ 187 h 336"/>
                <a:gd name="T74" fmla="*/ 296 w 1416"/>
                <a:gd name="T75" fmla="*/ 197 h 336"/>
                <a:gd name="T76" fmla="*/ 261 w 1416"/>
                <a:gd name="T77" fmla="*/ 217 h 336"/>
                <a:gd name="T78" fmla="*/ 205 w 1416"/>
                <a:gd name="T79" fmla="*/ 253 h 336"/>
                <a:gd name="T80" fmla="*/ 145 w 1416"/>
                <a:gd name="T81" fmla="*/ 291 h 336"/>
                <a:gd name="T82" fmla="*/ 81 w 1416"/>
                <a:gd name="T83" fmla="*/ 326 h 336"/>
                <a:gd name="T84" fmla="*/ 51 w 1416"/>
                <a:gd name="T85" fmla="*/ 336 h 336"/>
                <a:gd name="T86" fmla="*/ 21 w 1416"/>
                <a:gd name="T87" fmla="*/ 336 h 3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6"/>
                <a:gd name="T133" fmla="*/ 0 h 336"/>
                <a:gd name="T134" fmla="*/ 1416 w 1416"/>
                <a:gd name="T135" fmla="*/ 336 h 3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6" h="336">
                  <a:moveTo>
                    <a:pt x="1416" y="7"/>
                  </a:moveTo>
                  <a:lnTo>
                    <a:pt x="1414" y="5"/>
                  </a:lnTo>
                  <a:lnTo>
                    <a:pt x="1414" y="2"/>
                  </a:lnTo>
                  <a:lnTo>
                    <a:pt x="1411" y="2"/>
                  </a:lnTo>
                  <a:lnTo>
                    <a:pt x="1406" y="2"/>
                  </a:lnTo>
                  <a:lnTo>
                    <a:pt x="1404" y="0"/>
                  </a:lnTo>
                  <a:lnTo>
                    <a:pt x="1401" y="0"/>
                  </a:lnTo>
                  <a:lnTo>
                    <a:pt x="1399" y="0"/>
                  </a:lnTo>
                  <a:lnTo>
                    <a:pt x="1394" y="2"/>
                  </a:lnTo>
                  <a:lnTo>
                    <a:pt x="1366" y="12"/>
                  </a:lnTo>
                  <a:lnTo>
                    <a:pt x="1361" y="15"/>
                  </a:lnTo>
                  <a:lnTo>
                    <a:pt x="1358" y="15"/>
                  </a:lnTo>
                  <a:lnTo>
                    <a:pt x="1353" y="18"/>
                  </a:lnTo>
                  <a:lnTo>
                    <a:pt x="1348" y="20"/>
                  </a:lnTo>
                  <a:lnTo>
                    <a:pt x="1346" y="23"/>
                  </a:lnTo>
                  <a:lnTo>
                    <a:pt x="1341" y="25"/>
                  </a:lnTo>
                  <a:lnTo>
                    <a:pt x="1335" y="28"/>
                  </a:lnTo>
                  <a:lnTo>
                    <a:pt x="1330" y="33"/>
                  </a:lnTo>
                  <a:lnTo>
                    <a:pt x="1328" y="35"/>
                  </a:lnTo>
                  <a:lnTo>
                    <a:pt x="1323" y="38"/>
                  </a:lnTo>
                  <a:lnTo>
                    <a:pt x="1320" y="40"/>
                  </a:lnTo>
                  <a:lnTo>
                    <a:pt x="1315" y="43"/>
                  </a:lnTo>
                  <a:lnTo>
                    <a:pt x="1313" y="45"/>
                  </a:lnTo>
                  <a:lnTo>
                    <a:pt x="1308" y="45"/>
                  </a:lnTo>
                  <a:lnTo>
                    <a:pt x="1303" y="45"/>
                  </a:lnTo>
                  <a:lnTo>
                    <a:pt x="1300" y="45"/>
                  </a:lnTo>
                  <a:lnTo>
                    <a:pt x="1295" y="45"/>
                  </a:lnTo>
                  <a:lnTo>
                    <a:pt x="1290" y="45"/>
                  </a:lnTo>
                  <a:lnTo>
                    <a:pt x="1282" y="45"/>
                  </a:lnTo>
                  <a:lnTo>
                    <a:pt x="1277" y="48"/>
                  </a:lnTo>
                  <a:lnTo>
                    <a:pt x="1272" y="50"/>
                  </a:lnTo>
                  <a:lnTo>
                    <a:pt x="1265" y="55"/>
                  </a:lnTo>
                  <a:lnTo>
                    <a:pt x="1260" y="58"/>
                  </a:lnTo>
                  <a:lnTo>
                    <a:pt x="1252" y="63"/>
                  </a:lnTo>
                  <a:lnTo>
                    <a:pt x="1196" y="86"/>
                  </a:lnTo>
                  <a:lnTo>
                    <a:pt x="1191" y="88"/>
                  </a:lnTo>
                  <a:lnTo>
                    <a:pt x="1184" y="91"/>
                  </a:lnTo>
                  <a:lnTo>
                    <a:pt x="1179" y="93"/>
                  </a:lnTo>
                  <a:lnTo>
                    <a:pt x="1174" y="96"/>
                  </a:lnTo>
                  <a:lnTo>
                    <a:pt x="1171" y="99"/>
                  </a:lnTo>
                  <a:lnTo>
                    <a:pt x="1166" y="101"/>
                  </a:lnTo>
                  <a:lnTo>
                    <a:pt x="1164" y="106"/>
                  </a:lnTo>
                  <a:lnTo>
                    <a:pt x="1161" y="109"/>
                  </a:lnTo>
                  <a:lnTo>
                    <a:pt x="1161" y="114"/>
                  </a:lnTo>
                  <a:lnTo>
                    <a:pt x="1158" y="116"/>
                  </a:lnTo>
                  <a:lnTo>
                    <a:pt x="1158" y="119"/>
                  </a:lnTo>
                  <a:lnTo>
                    <a:pt x="1156" y="119"/>
                  </a:lnTo>
                  <a:lnTo>
                    <a:pt x="1153" y="121"/>
                  </a:lnTo>
                  <a:lnTo>
                    <a:pt x="1153" y="124"/>
                  </a:lnTo>
                  <a:lnTo>
                    <a:pt x="1151" y="126"/>
                  </a:lnTo>
                  <a:lnTo>
                    <a:pt x="1148" y="126"/>
                  </a:lnTo>
                  <a:lnTo>
                    <a:pt x="1133" y="134"/>
                  </a:lnTo>
                  <a:lnTo>
                    <a:pt x="1118" y="142"/>
                  </a:lnTo>
                  <a:lnTo>
                    <a:pt x="1103" y="149"/>
                  </a:lnTo>
                  <a:lnTo>
                    <a:pt x="1088" y="157"/>
                  </a:lnTo>
                  <a:lnTo>
                    <a:pt x="1073" y="164"/>
                  </a:lnTo>
                  <a:lnTo>
                    <a:pt x="1057" y="174"/>
                  </a:lnTo>
                  <a:lnTo>
                    <a:pt x="1045" y="182"/>
                  </a:lnTo>
                  <a:lnTo>
                    <a:pt x="1030" y="190"/>
                  </a:lnTo>
                  <a:lnTo>
                    <a:pt x="1022" y="192"/>
                  </a:lnTo>
                  <a:lnTo>
                    <a:pt x="1017" y="195"/>
                  </a:lnTo>
                  <a:lnTo>
                    <a:pt x="1009" y="195"/>
                  </a:lnTo>
                  <a:lnTo>
                    <a:pt x="1002" y="197"/>
                  </a:lnTo>
                  <a:lnTo>
                    <a:pt x="997" y="197"/>
                  </a:lnTo>
                  <a:lnTo>
                    <a:pt x="989" y="197"/>
                  </a:lnTo>
                  <a:lnTo>
                    <a:pt x="984" y="197"/>
                  </a:lnTo>
                  <a:lnTo>
                    <a:pt x="976" y="197"/>
                  </a:lnTo>
                  <a:lnTo>
                    <a:pt x="931" y="197"/>
                  </a:lnTo>
                  <a:lnTo>
                    <a:pt x="921" y="197"/>
                  </a:lnTo>
                  <a:lnTo>
                    <a:pt x="916" y="200"/>
                  </a:lnTo>
                  <a:lnTo>
                    <a:pt x="908" y="200"/>
                  </a:lnTo>
                  <a:lnTo>
                    <a:pt x="901" y="202"/>
                  </a:lnTo>
                  <a:lnTo>
                    <a:pt x="896" y="205"/>
                  </a:lnTo>
                  <a:lnTo>
                    <a:pt x="890" y="207"/>
                  </a:lnTo>
                  <a:lnTo>
                    <a:pt x="885" y="210"/>
                  </a:lnTo>
                  <a:lnTo>
                    <a:pt x="880" y="212"/>
                  </a:lnTo>
                  <a:lnTo>
                    <a:pt x="873" y="217"/>
                  </a:lnTo>
                  <a:lnTo>
                    <a:pt x="865" y="223"/>
                  </a:lnTo>
                  <a:lnTo>
                    <a:pt x="858" y="225"/>
                  </a:lnTo>
                  <a:lnTo>
                    <a:pt x="850" y="228"/>
                  </a:lnTo>
                  <a:lnTo>
                    <a:pt x="840" y="228"/>
                  </a:lnTo>
                  <a:lnTo>
                    <a:pt x="827" y="228"/>
                  </a:lnTo>
                  <a:lnTo>
                    <a:pt x="815" y="228"/>
                  </a:lnTo>
                  <a:lnTo>
                    <a:pt x="802" y="223"/>
                  </a:lnTo>
                  <a:lnTo>
                    <a:pt x="782" y="225"/>
                  </a:lnTo>
                  <a:lnTo>
                    <a:pt x="764" y="225"/>
                  </a:lnTo>
                  <a:lnTo>
                    <a:pt x="746" y="223"/>
                  </a:lnTo>
                  <a:lnTo>
                    <a:pt x="729" y="223"/>
                  </a:lnTo>
                  <a:lnTo>
                    <a:pt x="711" y="220"/>
                  </a:lnTo>
                  <a:lnTo>
                    <a:pt x="696" y="217"/>
                  </a:lnTo>
                  <a:lnTo>
                    <a:pt x="678" y="215"/>
                  </a:lnTo>
                  <a:lnTo>
                    <a:pt x="663" y="212"/>
                  </a:lnTo>
                  <a:lnTo>
                    <a:pt x="650" y="210"/>
                  </a:lnTo>
                  <a:lnTo>
                    <a:pt x="640" y="210"/>
                  </a:lnTo>
                  <a:lnTo>
                    <a:pt x="630" y="207"/>
                  </a:lnTo>
                  <a:lnTo>
                    <a:pt x="620" y="205"/>
                  </a:lnTo>
                  <a:lnTo>
                    <a:pt x="610" y="202"/>
                  </a:lnTo>
                  <a:lnTo>
                    <a:pt x="600" y="200"/>
                  </a:lnTo>
                  <a:lnTo>
                    <a:pt x="590" y="197"/>
                  </a:lnTo>
                  <a:lnTo>
                    <a:pt x="579" y="192"/>
                  </a:lnTo>
                  <a:lnTo>
                    <a:pt x="567" y="185"/>
                  </a:lnTo>
                  <a:lnTo>
                    <a:pt x="557" y="180"/>
                  </a:lnTo>
                  <a:lnTo>
                    <a:pt x="547" y="177"/>
                  </a:lnTo>
                  <a:lnTo>
                    <a:pt x="542" y="174"/>
                  </a:lnTo>
                  <a:lnTo>
                    <a:pt x="534" y="172"/>
                  </a:lnTo>
                  <a:lnTo>
                    <a:pt x="529" y="172"/>
                  </a:lnTo>
                  <a:lnTo>
                    <a:pt x="526" y="172"/>
                  </a:lnTo>
                  <a:lnTo>
                    <a:pt x="524" y="174"/>
                  </a:lnTo>
                  <a:lnTo>
                    <a:pt x="468" y="172"/>
                  </a:lnTo>
                  <a:lnTo>
                    <a:pt x="349" y="185"/>
                  </a:lnTo>
                  <a:lnTo>
                    <a:pt x="334" y="187"/>
                  </a:lnTo>
                  <a:lnTo>
                    <a:pt x="322" y="190"/>
                  </a:lnTo>
                  <a:lnTo>
                    <a:pt x="309" y="192"/>
                  </a:lnTo>
                  <a:lnTo>
                    <a:pt x="296" y="197"/>
                  </a:lnTo>
                  <a:lnTo>
                    <a:pt x="284" y="205"/>
                  </a:lnTo>
                  <a:lnTo>
                    <a:pt x="271" y="210"/>
                  </a:lnTo>
                  <a:lnTo>
                    <a:pt x="261" y="217"/>
                  </a:lnTo>
                  <a:lnTo>
                    <a:pt x="248" y="225"/>
                  </a:lnTo>
                  <a:lnTo>
                    <a:pt x="226" y="240"/>
                  </a:lnTo>
                  <a:lnTo>
                    <a:pt x="205" y="253"/>
                  </a:lnTo>
                  <a:lnTo>
                    <a:pt x="185" y="266"/>
                  </a:lnTo>
                  <a:lnTo>
                    <a:pt x="165" y="281"/>
                  </a:lnTo>
                  <a:lnTo>
                    <a:pt x="145" y="291"/>
                  </a:lnTo>
                  <a:lnTo>
                    <a:pt x="122" y="304"/>
                  </a:lnTo>
                  <a:lnTo>
                    <a:pt x="102" y="316"/>
                  </a:lnTo>
                  <a:lnTo>
                    <a:pt x="81" y="326"/>
                  </a:lnTo>
                  <a:lnTo>
                    <a:pt x="71" y="331"/>
                  </a:lnTo>
                  <a:lnTo>
                    <a:pt x="61" y="334"/>
                  </a:lnTo>
                  <a:lnTo>
                    <a:pt x="51" y="336"/>
                  </a:lnTo>
                  <a:lnTo>
                    <a:pt x="41" y="336"/>
                  </a:lnTo>
                  <a:lnTo>
                    <a:pt x="31" y="336"/>
                  </a:lnTo>
                  <a:lnTo>
                    <a:pt x="21" y="336"/>
                  </a:lnTo>
                  <a:lnTo>
                    <a:pt x="11" y="336"/>
                  </a:lnTo>
                  <a:lnTo>
                    <a:pt x="0" y="33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0" name="Freeform 1146"/>
            <p:cNvSpPr>
              <a:spLocks noChangeAspect="1"/>
            </p:cNvSpPr>
            <p:nvPr/>
          </p:nvSpPr>
          <p:spPr bwMode="auto">
            <a:xfrm>
              <a:off x="1502" y="2429"/>
              <a:ext cx="76" cy="197"/>
            </a:xfrm>
            <a:custGeom>
              <a:avLst/>
              <a:gdLst>
                <a:gd name="T0" fmla="*/ 76 w 76"/>
                <a:gd name="T1" fmla="*/ 0 h 197"/>
                <a:gd name="T2" fmla="*/ 25 w 76"/>
                <a:gd name="T3" fmla="*/ 184 h 197"/>
                <a:gd name="T4" fmla="*/ 0 w 76"/>
                <a:gd name="T5" fmla="*/ 197 h 197"/>
                <a:gd name="T6" fmla="*/ 0 60000 65536"/>
                <a:gd name="T7" fmla="*/ 0 60000 65536"/>
                <a:gd name="T8" fmla="*/ 0 60000 65536"/>
                <a:gd name="T9" fmla="*/ 0 w 76"/>
                <a:gd name="T10" fmla="*/ 0 h 197"/>
                <a:gd name="T11" fmla="*/ 76 w 76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197">
                  <a:moveTo>
                    <a:pt x="76" y="0"/>
                  </a:moveTo>
                  <a:lnTo>
                    <a:pt x="25" y="184"/>
                  </a:lnTo>
                  <a:lnTo>
                    <a:pt x="0" y="197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1" name="Freeform 1147"/>
            <p:cNvSpPr>
              <a:spLocks noChangeAspect="1"/>
            </p:cNvSpPr>
            <p:nvPr/>
          </p:nvSpPr>
          <p:spPr bwMode="auto">
            <a:xfrm>
              <a:off x="976" y="2603"/>
              <a:ext cx="528" cy="479"/>
            </a:xfrm>
            <a:custGeom>
              <a:avLst/>
              <a:gdLst>
                <a:gd name="T0" fmla="*/ 528 w 528"/>
                <a:gd name="T1" fmla="*/ 31 h 479"/>
                <a:gd name="T2" fmla="*/ 488 w 528"/>
                <a:gd name="T3" fmla="*/ 61 h 479"/>
                <a:gd name="T4" fmla="*/ 475 w 528"/>
                <a:gd name="T5" fmla="*/ 76 h 479"/>
                <a:gd name="T6" fmla="*/ 465 w 528"/>
                <a:gd name="T7" fmla="*/ 84 h 479"/>
                <a:gd name="T8" fmla="*/ 452 w 528"/>
                <a:gd name="T9" fmla="*/ 89 h 479"/>
                <a:gd name="T10" fmla="*/ 437 w 528"/>
                <a:gd name="T11" fmla="*/ 89 h 479"/>
                <a:gd name="T12" fmla="*/ 425 w 528"/>
                <a:gd name="T13" fmla="*/ 89 h 479"/>
                <a:gd name="T14" fmla="*/ 414 w 528"/>
                <a:gd name="T15" fmla="*/ 94 h 479"/>
                <a:gd name="T16" fmla="*/ 409 w 528"/>
                <a:gd name="T17" fmla="*/ 102 h 479"/>
                <a:gd name="T18" fmla="*/ 402 w 528"/>
                <a:gd name="T19" fmla="*/ 109 h 479"/>
                <a:gd name="T20" fmla="*/ 394 w 528"/>
                <a:gd name="T21" fmla="*/ 114 h 479"/>
                <a:gd name="T22" fmla="*/ 387 w 528"/>
                <a:gd name="T23" fmla="*/ 117 h 479"/>
                <a:gd name="T24" fmla="*/ 379 w 528"/>
                <a:gd name="T25" fmla="*/ 119 h 479"/>
                <a:gd name="T26" fmla="*/ 366 w 528"/>
                <a:gd name="T27" fmla="*/ 124 h 479"/>
                <a:gd name="T28" fmla="*/ 354 w 528"/>
                <a:gd name="T29" fmla="*/ 129 h 479"/>
                <a:gd name="T30" fmla="*/ 344 w 528"/>
                <a:gd name="T31" fmla="*/ 137 h 479"/>
                <a:gd name="T32" fmla="*/ 331 w 528"/>
                <a:gd name="T33" fmla="*/ 147 h 479"/>
                <a:gd name="T34" fmla="*/ 280 w 528"/>
                <a:gd name="T35" fmla="*/ 193 h 479"/>
                <a:gd name="T36" fmla="*/ 263 w 528"/>
                <a:gd name="T37" fmla="*/ 203 h 479"/>
                <a:gd name="T38" fmla="*/ 248 w 528"/>
                <a:gd name="T39" fmla="*/ 213 h 479"/>
                <a:gd name="T40" fmla="*/ 237 w 528"/>
                <a:gd name="T41" fmla="*/ 223 h 479"/>
                <a:gd name="T42" fmla="*/ 230 w 528"/>
                <a:gd name="T43" fmla="*/ 231 h 479"/>
                <a:gd name="T44" fmla="*/ 222 w 528"/>
                <a:gd name="T45" fmla="*/ 246 h 479"/>
                <a:gd name="T46" fmla="*/ 212 w 528"/>
                <a:gd name="T47" fmla="*/ 259 h 479"/>
                <a:gd name="T48" fmla="*/ 200 w 528"/>
                <a:gd name="T49" fmla="*/ 266 h 479"/>
                <a:gd name="T50" fmla="*/ 187 w 528"/>
                <a:gd name="T51" fmla="*/ 271 h 479"/>
                <a:gd name="T52" fmla="*/ 98 w 528"/>
                <a:gd name="T53" fmla="*/ 319 h 479"/>
                <a:gd name="T54" fmla="*/ 83 w 528"/>
                <a:gd name="T55" fmla="*/ 337 h 479"/>
                <a:gd name="T56" fmla="*/ 71 w 528"/>
                <a:gd name="T57" fmla="*/ 342 h 479"/>
                <a:gd name="T58" fmla="*/ 55 w 528"/>
                <a:gd name="T59" fmla="*/ 350 h 479"/>
                <a:gd name="T60" fmla="*/ 45 w 528"/>
                <a:gd name="T61" fmla="*/ 357 h 479"/>
                <a:gd name="T62" fmla="*/ 30 w 528"/>
                <a:gd name="T63" fmla="*/ 367 h 479"/>
                <a:gd name="T64" fmla="*/ 15 w 528"/>
                <a:gd name="T65" fmla="*/ 385 h 479"/>
                <a:gd name="T66" fmla="*/ 7 w 528"/>
                <a:gd name="T67" fmla="*/ 405 h 479"/>
                <a:gd name="T68" fmla="*/ 2 w 528"/>
                <a:gd name="T69" fmla="*/ 431 h 479"/>
                <a:gd name="T70" fmla="*/ 7 w 528"/>
                <a:gd name="T71" fmla="*/ 446 h 479"/>
                <a:gd name="T72" fmla="*/ 23 w 528"/>
                <a:gd name="T73" fmla="*/ 453 h 479"/>
                <a:gd name="T74" fmla="*/ 38 w 528"/>
                <a:gd name="T75" fmla="*/ 464 h 479"/>
                <a:gd name="T76" fmla="*/ 50 w 528"/>
                <a:gd name="T77" fmla="*/ 474 h 4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479"/>
                <a:gd name="T119" fmla="*/ 528 w 528"/>
                <a:gd name="T120" fmla="*/ 479 h 4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479">
                  <a:moveTo>
                    <a:pt x="518" y="0"/>
                  </a:moveTo>
                  <a:lnTo>
                    <a:pt x="528" y="31"/>
                  </a:lnTo>
                  <a:lnTo>
                    <a:pt x="493" y="53"/>
                  </a:lnTo>
                  <a:lnTo>
                    <a:pt x="488" y="61"/>
                  </a:lnTo>
                  <a:lnTo>
                    <a:pt x="480" y="69"/>
                  </a:lnTo>
                  <a:lnTo>
                    <a:pt x="475" y="76"/>
                  </a:lnTo>
                  <a:lnTo>
                    <a:pt x="470" y="81"/>
                  </a:lnTo>
                  <a:lnTo>
                    <a:pt x="465" y="84"/>
                  </a:lnTo>
                  <a:lnTo>
                    <a:pt x="457" y="86"/>
                  </a:lnTo>
                  <a:lnTo>
                    <a:pt x="452" y="89"/>
                  </a:lnTo>
                  <a:lnTo>
                    <a:pt x="445" y="89"/>
                  </a:lnTo>
                  <a:lnTo>
                    <a:pt x="437" y="89"/>
                  </a:lnTo>
                  <a:lnTo>
                    <a:pt x="430" y="89"/>
                  </a:lnTo>
                  <a:lnTo>
                    <a:pt x="425" y="89"/>
                  </a:lnTo>
                  <a:lnTo>
                    <a:pt x="420" y="91"/>
                  </a:lnTo>
                  <a:lnTo>
                    <a:pt x="414" y="94"/>
                  </a:lnTo>
                  <a:lnTo>
                    <a:pt x="412" y="99"/>
                  </a:lnTo>
                  <a:lnTo>
                    <a:pt x="409" y="102"/>
                  </a:lnTo>
                  <a:lnTo>
                    <a:pt x="404" y="107"/>
                  </a:lnTo>
                  <a:lnTo>
                    <a:pt x="402" y="109"/>
                  </a:lnTo>
                  <a:lnTo>
                    <a:pt x="397" y="112"/>
                  </a:lnTo>
                  <a:lnTo>
                    <a:pt x="394" y="114"/>
                  </a:lnTo>
                  <a:lnTo>
                    <a:pt x="389" y="114"/>
                  </a:lnTo>
                  <a:lnTo>
                    <a:pt x="387" y="117"/>
                  </a:lnTo>
                  <a:lnTo>
                    <a:pt x="382" y="119"/>
                  </a:lnTo>
                  <a:lnTo>
                    <a:pt x="379" y="119"/>
                  </a:lnTo>
                  <a:lnTo>
                    <a:pt x="374" y="122"/>
                  </a:lnTo>
                  <a:lnTo>
                    <a:pt x="366" y="124"/>
                  </a:lnTo>
                  <a:lnTo>
                    <a:pt x="361" y="127"/>
                  </a:lnTo>
                  <a:lnTo>
                    <a:pt x="354" y="129"/>
                  </a:lnTo>
                  <a:lnTo>
                    <a:pt x="349" y="134"/>
                  </a:lnTo>
                  <a:lnTo>
                    <a:pt x="344" y="137"/>
                  </a:lnTo>
                  <a:lnTo>
                    <a:pt x="336" y="142"/>
                  </a:lnTo>
                  <a:lnTo>
                    <a:pt x="331" y="147"/>
                  </a:lnTo>
                  <a:lnTo>
                    <a:pt x="326" y="152"/>
                  </a:lnTo>
                  <a:lnTo>
                    <a:pt x="280" y="193"/>
                  </a:lnTo>
                  <a:lnTo>
                    <a:pt x="270" y="198"/>
                  </a:lnTo>
                  <a:lnTo>
                    <a:pt x="263" y="203"/>
                  </a:lnTo>
                  <a:lnTo>
                    <a:pt x="255" y="208"/>
                  </a:lnTo>
                  <a:lnTo>
                    <a:pt x="248" y="213"/>
                  </a:lnTo>
                  <a:lnTo>
                    <a:pt x="240" y="218"/>
                  </a:lnTo>
                  <a:lnTo>
                    <a:pt x="237" y="223"/>
                  </a:lnTo>
                  <a:lnTo>
                    <a:pt x="232" y="226"/>
                  </a:lnTo>
                  <a:lnTo>
                    <a:pt x="230" y="231"/>
                  </a:lnTo>
                  <a:lnTo>
                    <a:pt x="227" y="238"/>
                  </a:lnTo>
                  <a:lnTo>
                    <a:pt x="222" y="246"/>
                  </a:lnTo>
                  <a:lnTo>
                    <a:pt x="217" y="253"/>
                  </a:lnTo>
                  <a:lnTo>
                    <a:pt x="212" y="259"/>
                  </a:lnTo>
                  <a:lnTo>
                    <a:pt x="207" y="261"/>
                  </a:lnTo>
                  <a:lnTo>
                    <a:pt x="200" y="266"/>
                  </a:lnTo>
                  <a:lnTo>
                    <a:pt x="195" y="269"/>
                  </a:lnTo>
                  <a:lnTo>
                    <a:pt x="187" y="271"/>
                  </a:lnTo>
                  <a:lnTo>
                    <a:pt x="131" y="299"/>
                  </a:lnTo>
                  <a:lnTo>
                    <a:pt x="98" y="319"/>
                  </a:lnTo>
                  <a:lnTo>
                    <a:pt x="91" y="332"/>
                  </a:lnTo>
                  <a:lnTo>
                    <a:pt x="83" y="337"/>
                  </a:lnTo>
                  <a:lnTo>
                    <a:pt x="76" y="340"/>
                  </a:lnTo>
                  <a:lnTo>
                    <a:pt x="71" y="342"/>
                  </a:lnTo>
                  <a:lnTo>
                    <a:pt x="63" y="347"/>
                  </a:lnTo>
                  <a:lnTo>
                    <a:pt x="55" y="350"/>
                  </a:lnTo>
                  <a:lnTo>
                    <a:pt x="50" y="355"/>
                  </a:lnTo>
                  <a:lnTo>
                    <a:pt x="45" y="357"/>
                  </a:lnTo>
                  <a:lnTo>
                    <a:pt x="40" y="360"/>
                  </a:lnTo>
                  <a:lnTo>
                    <a:pt x="30" y="367"/>
                  </a:lnTo>
                  <a:lnTo>
                    <a:pt x="23" y="375"/>
                  </a:lnTo>
                  <a:lnTo>
                    <a:pt x="15" y="385"/>
                  </a:lnTo>
                  <a:lnTo>
                    <a:pt x="12" y="395"/>
                  </a:lnTo>
                  <a:lnTo>
                    <a:pt x="7" y="405"/>
                  </a:lnTo>
                  <a:lnTo>
                    <a:pt x="5" y="418"/>
                  </a:lnTo>
                  <a:lnTo>
                    <a:pt x="2" y="431"/>
                  </a:lnTo>
                  <a:lnTo>
                    <a:pt x="0" y="443"/>
                  </a:lnTo>
                  <a:lnTo>
                    <a:pt x="7" y="446"/>
                  </a:lnTo>
                  <a:lnTo>
                    <a:pt x="15" y="451"/>
                  </a:lnTo>
                  <a:lnTo>
                    <a:pt x="23" y="453"/>
                  </a:lnTo>
                  <a:lnTo>
                    <a:pt x="30" y="458"/>
                  </a:lnTo>
                  <a:lnTo>
                    <a:pt x="38" y="464"/>
                  </a:lnTo>
                  <a:lnTo>
                    <a:pt x="43" y="469"/>
                  </a:lnTo>
                  <a:lnTo>
                    <a:pt x="50" y="474"/>
                  </a:lnTo>
                  <a:lnTo>
                    <a:pt x="55" y="479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2" name="Freeform 1148"/>
            <p:cNvSpPr>
              <a:spLocks noChangeAspect="1"/>
            </p:cNvSpPr>
            <p:nvPr/>
          </p:nvSpPr>
          <p:spPr bwMode="auto">
            <a:xfrm>
              <a:off x="503" y="3679"/>
              <a:ext cx="86" cy="324"/>
            </a:xfrm>
            <a:custGeom>
              <a:avLst/>
              <a:gdLst>
                <a:gd name="T0" fmla="*/ 5 w 86"/>
                <a:gd name="T1" fmla="*/ 0 h 324"/>
                <a:gd name="T2" fmla="*/ 5 w 86"/>
                <a:gd name="T3" fmla="*/ 0 h 324"/>
                <a:gd name="T4" fmla="*/ 5 w 86"/>
                <a:gd name="T5" fmla="*/ 3 h 324"/>
                <a:gd name="T6" fmla="*/ 5 w 86"/>
                <a:gd name="T7" fmla="*/ 5 h 324"/>
                <a:gd name="T8" fmla="*/ 5 w 86"/>
                <a:gd name="T9" fmla="*/ 8 h 324"/>
                <a:gd name="T10" fmla="*/ 5 w 86"/>
                <a:gd name="T11" fmla="*/ 8 h 324"/>
                <a:gd name="T12" fmla="*/ 5 w 86"/>
                <a:gd name="T13" fmla="*/ 10 h 324"/>
                <a:gd name="T14" fmla="*/ 5 w 86"/>
                <a:gd name="T15" fmla="*/ 13 h 324"/>
                <a:gd name="T16" fmla="*/ 5 w 86"/>
                <a:gd name="T17" fmla="*/ 15 h 324"/>
                <a:gd name="T18" fmla="*/ 3 w 86"/>
                <a:gd name="T19" fmla="*/ 18 h 324"/>
                <a:gd name="T20" fmla="*/ 3 w 86"/>
                <a:gd name="T21" fmla="*/ 23 h 324"/>
                <a:gd name="T22" fmla="*/ 0 w 86"/>
                <a:gd name="T23" fmla="*/ 25 h 324"/>
                <a:gd name="T24" fmla="*/ 0 w 86"/>
                <a:gd name="T25" fmla="*/ 31 h 324"/>
                <a:gd name="T26" fmla="*/ 3 w 86"/>
                <a:gd name="T27" fmla="*/ 38 h 324"/>
                <a:gd name="T28" fmla="*/ 3 w 86"/>
                <a:gd name="T29" fmla="*/ 43 h 324"/>
                <a:gd name="T30" fmla="*/ 5 w 86"/>
                <a:gd name="T31" fmla="*/ 48 h 324"/>
                <a:gd name="T32" fmla="*/ 8 w 86"/>
                <a:gd name="T33" fmla="*/ 56 h 324"/>
                <a:gd name="T34" fmla="*/ 20 w 86"/>
                <a:gd name="T35" fmla="*/ 137 h 324"/>
                <a:gd name="T36" fmla="*/ 20 w 86"/>
                <a:gd name="T37" fmla="*/ 142 h 324"/>
                <a:gd name="T38" fmla="*/ 18 w 86"/>
                <a:gd name="T39" fmla="*/ 147 h 324"/>
                <a:gd name="T40" fmla="*/ 18 w 86"/>
                <a:gd name="T41" fmla="*/ 155 h 324"/>
                <a:gd name="T42" fmla="*/ 18 w 86"/>
                <a:gd name="T43" fmla="*/ 160 h 324"/>
                <a:gd name="T44" fmla="*/ 15 w 86"/>
                <a:gd name="T45" fmla="*/ 165 h 324"/>
                <a:gd name="T46" fmla="*/ 15 w 86"/>
                <a:gd name="T47" fmla="*/ 170 h 324"/>
                <a:gd name="T48" fmla="*/ 18 w 86"/>
                <a:gd name="T49" fmla="*/ 175 h 324"/>
                <a:gd name="T50" fmla="*/ 18 w 86"/>
                <a:gd name="T51" fmla="*/ 180 h 324"/>
                <a:gd name="T52" fmla="*/ 20 w 86"/>
                <a:gd name="T53" fmla="*/ 185 h 324"/>
                <a:gd name="T54" fmla="*/ 23 w 86"/>
                <a:gd name="T55" fmla="*/ 190 h 324"/>
                <a:gd name="T56" fmla="*/ 25 w 86"/>
                <a:gd name="T57" fmla="*/ 198 h 324"/>
                <a:gd name="T58" fmla="*/ 25 w 86"/>
                <a:gd name="T59" fmla="*/ 203 h 324"/>
                <a:gd name="T60" fmla="*/ 28 w 86"/>
                <a:gd name="T61" fmla="*/ 208 h 324"/>
                <a:gd name="T62" fmla="*/ 30 w 86"/>
                <a:gd name="T63" fmla="*/ 213 h 324"/>
                <a:gd name="T64" fmla="*/ 33 w 86"/>
                <a:gd name="T65" fmla="*/ 215 h 324"/>
                <a:gd name="T66" fmla="*/ 38 w 86"/>
                <a:gd name="T67" fmla="*/ 218 h 324"/>
                <a:gd name="T68" fmla="*/ 43 w 86"/>
                <a:gd name="T69" fmla="*/ 223 h 324"/>
                <a:gd name="T70" fmla="*/ 46 w 86"/>
                <a:gd name="T71" fmla="*/ 230 h 324"/>
                <a:gd name="T72" fmla="*/ 51 w 86"/>
                <a:gd name="T73" fmla="*/ 236 h 324"/>
                <a:gd name="T74" fmla="*/ 53 w 86"/>
                <a:gd name="T75" fmla="*/ 241 h 324"/>
                <a:gd name="T76" fmla="*/ 56 w 86"/>
                <a:gd name="T77" fmla="*/ 248 h 324"/>
                <a:gd name="T78" fmla="*/ 58 w 86"/>
                <a:gd name="T79" fmla="*/ 253 h 324"/>
                <a:gd name="T80" fmla="*/ 58 w 86"/>
                <a:gd name="T81" fmla="*/ 258 h 324"/>
                <a:gd name="T82" fmla="*/ 61 w 86"/>
                <a:gd name="T83" fmla="*/ 263 h 324"/>
                <a:gd name="T84" fmla="*/ 58 w 86"/>
                <a:gd name="T85" fmla="*/ 268 h 324"/>
                <a:gd name="T86" fmla="*/ 58 w 86"/>
                <a:gd name="T87" fmla="*/ 274 h 324"/>
                <a:gd name="T88" fmla="*/ 61 w 86"/>
                <a:gd name="T89" fmla="*/ 279 h 324"/>
                <a:gd name="T90" fmla="*/ 61 w 86"/>
                <a:gd name="T91" fmla="*/ 284 h 324"/>
                <a:gd name="T92" fmla="*/ 66 w 86"/>
                <a:gd name="T93" fmla="*/ 289 h 324"/>
                <a:gd name="T94" fmla="*/ 68 w 86"/>
                <a:gd name="T95" fmla="*/ 296 h 324"/>
                <a:gd name="T96" fmla="*/ 73 w 86"/>
                <a:gd name="T97" fmla="*/ 301 h 324"/>
                <a:gd name="T98" fmla="*/ 81 w 86"/>
                <a:gd name="T99" fmla="*/ 309 h 324"/>
                <a:gd name="T100" fmla="*/ 81 w 86"/>
                <a:gd name="T101" fmla="*/ 311 h 324"/>
                <a:gd name="T102" fmla="*/ 83 w 86"/>
                <a:gd name="T103" fmla="*/ 311 h 324"/>
                <a:gd name="T104" fmla="*/ 83 w 86"/>
                <a:gd name="T105" fmla="*/ 314 h 324"/>
                <a:gd name="T106" fmla="*/ 83 w 86"/>
                <a:gd name="T107" fmla="*/ 317 h 324"/>
                <a:gd name="T108" fmla="*/ 86 w 86"/>
                <a:gd name="T109" fmla="*/ 319 h 324"/>
                <a:gd name="T110" fmla="*/ 86 w 86"/>
                <a:gd name="T111" fmla="*/ 319 h 324"/>
                <a:gd name="T112" fmla="*/ 86 w 86"/>
                <a:gd name="T113" fmla="*/ 322 h 324"/>
                <a:gd name="T114" fmla="*/ 86 w 86"/>
                <a:gd name="T115" fmla="*/ 324 h 3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324"/>
                <a:gd name="T176" fmla="*/ 86 w 86"/>
                <a:gd name="T177" fmla="*/ 324 h 3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324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3" y="43"/>
                  </a:lnTo>
                  <a:lnTo>
                    <a:pt x="5" y="48"/>
                  </a:lnTo>
                  <a:lnTo>
                    <a:pt x="8" y="56"/>
                  </a:lnTo>
                  <a:lnTo>
                    <a:pt x="20" y="137"/>
                  </a:lnTo>
                  <a:lnTo>
                    <a:pt x="20" y="142"/>
                  </a:lnTo>
                  <a:lnTo>
                    <a:pt x="18" y="147"/>
                  </a:lnTo>
                  <a:lnTo>
                    <a:pt x="18" y="155"/>
                  </a:lnTo>
                  <a:lnTo>
                    <a:pt x="18" y="160"/>
                  </a:lnTo>
                  <a:lnTo>
                    <a:pt x="15" y="165"/>
                  </a:lnTo>
                  <a:lnTo>
                    <a:pt x="15" y="170"/>
                  </a:lnTo>
                  <a:lnTo>
                    <a:pt x="18" y="175"/>
                  </a:lnTo>
                  <a:lnTo>
                    <a:pt x="18" y="180"/>
                  </a:lnTo>
                  <a:lnTo>
                    <a:pt x="20" y="185"/>
                  </a:lnTo>
                  <a:lnTo>
                    <a:pt x="23" y="190"/>
                  </a:lnTo>
                  <a:lnTo>
                    <a:pt x="25" y="198"/>
                  </a:lnTo>
                  <a:lnTo>
                    <a:pt x="25" y="203"/>
                  </a:lnTo>
                  <a:lnTo>
                    <a:pt x="28" y="208"/>
                  </a:lnTo>
                  <a:lnTo>
                    <a:pt x="30" y="213"/>
                  </a:lnTo>
                  <a:lnTo>
                    <a:pt x="33" y="215"/>
                  </a:lnTo>
                  <a:lnTo>
                    <a:pt x="38" y="218"/>
                  </a:lnTo>
                  <a:lnTo>
                    <a:pt x="43" y="223"/>
                  </a:lnTo>
                  <a:lnTo>
                    <a:pt x="46" y="230"/>
                  </a:lnTo>
                  <a:lnTo>
                    <a:pt x="51" y="236"/>
                  </a:lnTo>
                  <a:lnTo>
                    <a:pt x="53" y="241"/>
                  </a:lnTo>
                  <a:lnTo>
                    <a:pt x="56" y="248"/>
                  </a:lnTo>
                  <a:lnTo>
                    <a:pt x="58" y="253"/>
                  </a:lnTo>
                  <a:lnTo>
                    <a:pt x="58" y="258"/>
                  </a:lnTo>
                  <a:lnTo>
                    <a:pt x="61" y="263"/>
                  </a:lnTo>
                  <a:lnTo>
                    <a:pt x="58" y="268"/>
                  </a:lnTo>
                  <a:lnTo>
                    <a:pt x="58" y="274"/>
                  </a:lnTo>
                  <a:lnTo>
                    <a:pt x="61" y="279"/>
                  </a:lnTo>
                  <a:lnTo>
                    <a:pt x="61" y="284"/>
                  </a:lnTo>
                  <a:lnTo>
                    <a:pt x="66" y="289"/>
                  </a:lnTo>
                  <a:lnTo>
                    <a:pt x="68" y="296"/>
                  </a:lnTo>
                  <a:lnTo>
                    <a:pt x="73" y="301"/>
                  </a:lnTo>
                  <a:lnTo>
                    <a:pt x="81" y="309"/>
                  </a:lnTo>
                  <a:lnTo>
                    <a:pt x="81" y="311"/>
                  </a:lnTo>
                  <a:lnTo>
                    <a:pt x="83" y="311"/>
                  </a:lnTo>
                  <a:lnTo>
                    <a:pt x="83" y="314"/>
                  </a:lnTo>
                  <a:lnTo>
                    <a:pt x="83" y="317"/>
                  </a:lnTo>
                  <a:lnTo>
                    <a:pt x="86" y="319"/>
                  </a:lnTo>
                  <a:lnTo>
                    <a:pt x="86" y="322"/>
                  </a:lnTo>
                  <a:lnTo>
                    <a:pt x="86" y="324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3" name="Freeform 1149"/>
            <p:cNvSpPr>
              <a:spLocks noChangeAspect="1"/>
            </p:cNvSpPr>
            <p:nvPr/>
          </p:nvSpPr>
          <p:spPr bwMode="auto">
            <a:xfrm>
              <a:off x="592" y="3585"/>
              <a:ext cx="303" cy="241"/>
            </a:xfrm>
            <a:custGeom>
              <a:avLst/>
              <a:gdLst>
                <a:gd name="T0" fmla="*/ 0 w 303"/>
                <a:gd name="T1" fmla="*/ 8 h 241"/>
                <a:gd name="T2" fmla="*/ 10 w 303"/>
                <a:gd name="T3" fmla="*/ 3 h 241"/>
                <a:gd name="T4" fmla="*/ 22 w 303"/>
                <a:gd name="T5" fmla="*/ 3 h 241"/>
                <a:gd name="T6" fmla="*/ 32 w 303"/>
                <a:gd name="T7" fmla="*/ 0 h 241"/>
                <a:gd name="T8" fmla="*/ 42 w 303"/>
                <a:gd name="T9" fmla="*/ 0 h 241"/>
                <a:gd name="T10" fmla="*/ 50 w 303"/>
                <a:gd name="T11" fmla="*/ 3 h 241"/>
                <a:gd name="T12" fmla="*/ 58 w 303"/>
                <a:gd name="T13" fmla="*/ 8 h 241"/>
                <a:gd name="T14" fmla="*/ 63 w 303"/>
                <a:gd name="T15" fmla="*/ 16 h 241"/>
                <a:gd name="T16" fmla="*/ 63 w 303"/>
                <a:gd name="T17" fmla="*/ 26 h 241"/>
                <a:gd name="T18" fmla="*/ 63 w 303"/>
                <a:gd name="T19" fmla="*/ 31 h 241"/>
                <a:gd name="T20" fmla="*/ 63 w 303"/>
                <a:gd name="T21" fmla="*/ 36 h 241"/>
                <a:gd name="T22" fmla="*/ 65 w 303"/>
                <a:gd name="T23" fmla="*/ 41 h 241"/>
                <a:gd name="T24" fmla="*/ 65 w 303"/>
                <a:gd name="T25" fmla="*/ 44 h 241"/>
                <a:gd name="T26" fmla="*/ 68 w 303"/>
                <a:gd name="T27" fmla="*/ 46 h 241"/>
                <a:gd name="T28" fmla="*/ 70 w 303"/>
                <a:gd name="T29" fmla="*/ 49 h 241"/>
                <a:gd name="T30" fmla="*/ 75 w 303"/>
                <a:gd name="T31" fmla="*/ 51 h 241"/>
                <a:gd name="T32" fmla="*/ 78 w 303"/>
                <a:gd name="T33" fmla="*/ 54 h 241"/>
                <a:gd name="T34" fmla="*/ 85 w 303"/>
                <a:gd name="T35" fmla="*/ 61 h 241"/>
                <a:gd name="T36" fmla="*/ 93 w 303"/>
                <a:gd name="T37" fmla="*/ 69 h 241"/>
                <a:gd name="T38" fmla="*/ 101 w 303"/>
                <a:gd name="T39" fmla="*/ 76 h 241"/>
                <a:gd name="T40" fmla="*/ 106 w 303"/>
                <a:gd name="T41" fmla="*/ 81 h 241"/>
                <a:gd name="T42" fmla="*/ 111 w 303"/>
                <a:gd name="T43" fmla="*/ 89 h 241"/>
                <a:gd name="T44" fmla="*/ 113 w 303"/>
                <a:gd name="T45" fmla="*/ 97 h 241"/>
                <a:gd name="T46" fmla="*/ 113 w 303"/>
                <a:gd name="T47" fmla="*/ 104 h 241"/>
                <a:gd name="T48" fmla="*/ 113 w 303"/>
                <a:gd name="T49" fmla="*/ 112 h 241"/>
                <a:gd name="T50" fmla="*/ 116 w 303"/>
                <a:gd name="T51" fmla="*/ 119 h 241"/>
                <a:gd name="T52" fmla="*/ 116 w 303"/>
                <a:gd name="T53" fmla="*/ 125 h 241"/>
                <a:gd name="T54" fmla="*/ 118 w 303"/>
                <a:gd name="T55" fmla="*/ 132 h 241"/>
                <a:gd name="T56" fmla="*/ 121 w 303"/>
                <a:gd name="T57" fmla="*/ 137 h 241"/>
                <a:gd name="T58" fmla="*/ 123 w 303"/>
                <a:gd name="T59" fmla="*/ 142 h 241"/>
                <a:gd name="T60" fmla="*/ 126 w 303"/>
                <a:gd name="T61" fmla="*/ 147 h 241"/>
                <a:gd name="T62" fmla="*/ 131 w 303"/>
                <a:gd name="T63" fmla="*/ 152 h 241"/>
                <a:gd name="T64" fmla="*/ 134 w 303"/>
                <a:gd name="T65" fmla="*/ 157 h 241"/>
                <a:gd name="T66" fmla="*/ 141 w 303"/>
                <a:gd name="T67" fmla="*/ 160 h 241"/>
                <a:gd name="T68" fmla="*/ 144 w 303"/>
                <a:gd name="T69" fmla="*/ 165 h 241"/>
                <a:gd name="T70" fmla="*/ 149 w 303"/>
                <a:gd name="T71" fmla="*/ 168 h 241"/>
                <a:gd name="T72" fmla="*/ 151 w 303"/>
                <a:gd name="T73" fmla="*/ 173 h 241"/>
                <a:gd name="T74" fmla="*/ 154 w 303"/>
                <a:gd name="T75" fmla="*/ 180 h 241"/>
                <a:gd name="T76" fmla="*/ 154 w 303"/>
                <a:gd name="T77" fmla="*/ 185 h 241"/>
                <a:gd name="T78" fmla="*/ 154 w 303"/>
                <a:gd name="T79" fmla="*/ 193 h 241"/>
                <a:gd name="T80" fmla="*/ 154 w 303"/>
                <a:gd name="T81" fmla="*/ 198 h 241"/>
                <a:gd name="T82" fmla="*/ 156 w 303"/>
                <a:gd name="T83" fmla="*/ 208 h 241"/>
                <a:gd name="T84" fmla="*/ 159 w 303"/>
                <a:gd name="T85" fmla="*/ 218 h 241"/>
                <a:gd name="T86" fmla="*/ 161 w 303"/>
                <a:gd name="T87" fmla="*/ 226 h 241"/>
                <a:gd name="T88" fmla="*/ 166 w 303"/>
                <a:gd name="T89" fmla="*/ 231 h 241"/>
                <a:gd name="T90" fmla="*/ 171 w 303"/>
                <a:gd name="T91" fmla="*/ 236 h 241"/>
                <a:gd name="T92" fmla="*/ 176 w 303"/>
                <a:gd name="T93" fmla="*/ 238 h 241"/>
                <a:gd name="T94" fmla="*/ 184 w 303"/>
                <a:gd name="T95" fmla="*/ 241 h 241"/>
                <a:gd name="T96" fmla="*/ 192 w 303"/>
                <a:gd name="T97" fmla="*/ 241 h 241"/>
                <a:gd name="T98" fmla="*/ 290 w 303"/>
                <a:gd name="T99" fmla="*/ 238 h 241"/>
                <a:gd name="T100" fmla="*/ 303 w 303"/>
                <a:gd name="T101" fmla="*/ 241 h 2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241"/>
                <a:gd name="T155" fmla="*/ 303 w 303"/>
                <a:gd name="T156" fmla="*/ 241 h 2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241">
                  <a:moveTo>
                    <a:pt x="0" y="8"/>
                  </a:moveTo>
                  <a:lnTo>
                    <a:pt x="10" y="3"/>
                  </a:lnTo>
                  <a:lnTo>
                    <a:pt x="22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8" y="8"/>
                  </a:lnTo>
                  <a:lnTo>
                    <a:pt x="63" y="16"/>
                  </a:lnTo>
                  <a:lnTo>
                    <a:pt x="63" y="26"/>
                  </a:lnTo>
                  <a:lnTo>
                    <a:pt x="63" y="31"/>
                  </a:lnTo>
                  <a:lnTo>
                    <a:pt x="63" y="36"/>
                  </a:lnTo>
                  <a:lnTo>
                    <a:pt x="65" y="41"/>
                  </a:lnTo>
                  <a:lnTo>
                    <a:pt x="65" y="44"/>
                  </a:lnTo>
                  <a:lnTo>
                    <a:pt x="68" y="46"/>
                  </a:lnTo>
                  <a:lnTo>
                    <a:pt x="70" y="49"/>
                  </a:lnTo>
                  <a:lnTo>
                    <a:pt x="75" y="51"/>
                  </a:lnTo>
                  <a:lnTo>
                    <a:pt x="78" y="54"/>
                  </a:lnTo>
                  <a:lnTo>
                    <a:pt x="85" y="61"/>
                  </a:lnTo>
                  <a:lnTo>
                    <a:pt x="93" y="69"/>
                  </a:lnTo>
                  <a:lnTo>
                    <a:pt x="101" y="76"/>
                  </a:lnTo>
                  <a:lnTo>
                    <a:pt x="106" y="81"/>
                  </a:lnTo>
                  <a:lnTo>
                    <a:pt x="111" y="89"/>
                  </a:lnTo>
                  <a:lnTo>
                    <a:pt x="113" y="97"/>
                  </a:lnTo>
                  <a:lnTo>
                    <a:pt x="113" y="104"/>
                  </a:lnTo>
                  <a:lnTo>
                    <a:pt x="113" y="112"/>
                  </a:lnTo>
                  <a:lnTo>
                    <a:pt x="116" y="119"/>
                  </a:lnTo>
                  <a:lnTo>
                    <a:pt x="116" y="125"/>
                  </a:lnTo>
                  <a:lnTo>
                    <a:pt x="118" y="132"/>
                  </a:lnTo>
                  <a:lnTo>
                    <a:pt x="121" y="137"/>
                  </a:lnTo>
                  <a:lnTo>
                    <a:pt x="123" y="142"/>
                  </a:lnTo>
                  <a:lnTo>
                    <a:pt x="126" y="147"/>
                  </a:lnTo>
                  <a:lnTo>
                    <a:pt x="131" y="152"/>
                  </a:lnTo>
                  <a:lnTo>
                    <a:pt x="134" y="157"/>
                  </a:lnTo>
                  <a:lnTo>
                    <a:pt x="141" y="160"/>
                  </a:lnTo>
                  <a:lnTo>
                    <a:pt x="144" y="165"/>
                  </a:lnTo>
                  <a:lnTo>
                    <a:pt x="149" y="168"/>
                  </a:lnTo>
                  <a:lnTo>
                    <a:pt x="151" y="173"/>
                  </a:lnTo>
                  <a:lnTo>
                    <a:pt x="154" y="180"/>
                  </a:lnTo>
                  <a:lnTo>
                    <a:pt x="154" y="185"/>
                  </a:lnTo>
                  <a:lnTo>
                    <a:pt x="154" y="193"/>
                  </a:lnTo>
                  <a:lnTo>
                    <a:pt x="154" y="198"/>
                  </a:lnTo>
                  <a:lnTo>
                    <a:pt x="156" y="208"/>
                  </a:lnTo>
                  <a:lnTo>
                    <a:pt x="159" y="218"/>
                  </a:lnTo>
                  <a:lnTo>
                    <a:pt x="161" y="226"/>
                  </a:lnTo>
                  <a:lnTo>
                    <a:pt x="166" y="231"/>
                  </a:lnTo>
                  <a:lnTo>
                    <a:pt x="171" y="236"/>
                  </a:lnTo>
                  <a:lnTo>
                    <a:pt x="176" y="238"/>
                  </a:lnTo>
                  <a:lnTo>
                    <a:pt x="184" y="241"/>
                  </a:lnTo>
                  <a:lnTo>
                    <a:pt x="192" y="241"/>
                  </a:lnTo>
                  <a:lnTo>
                    <a:pt x="290" y="238"/>
                  </a:lnTo>
                  <a:lnTo>
                    <a:pt x="303" y="24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4" name="Freeform 1150"/>
            <p:cNvSpPr>
              <a:spLocks noChangeAspect="1"/>
            </p:cNvSpPr>
            <p:nvPr/>
          </p:nvSpPr>
          <p:spPr bwMode="auto">
            <a:xfrm>
              <a:off x="642" y="3826"/>
              <a:ext cx="187" cy="268"/>
            </a:xfrm>
            <a:custGeom>
              <a:avLst/>
              <a:gdLst>
                <a:gd name="T0" fmla="*/ 187 w 187"/>
                <a:gd name="T1" fmla="*/ 2 h 268"/>
                <a:gd name="T2" fmla="*/ 187 w 187"/>
                <a:gd name="T3" fmla="*/ 10 h 268"/>
                <a:gd name="T4" fmla="*/ 185 w 187"/>
                <a:gd name="T5" fmla="*/ 15 h 268"/>
                <a:gd name="T6" fmla="*/ 180 w 187"/>
                <a:gd name="T7" fmla="*/ 18 h 268"/>
                <a:gd name="T8" fmla="*/ 172 w 187"/>
                <a:gd name="T9" fmla="*/ 23 h 268"/>
                <a:gd name="T10" fmla="*/ 167 w 187"/>
                <a:gd name="T11" fmla="*/ 28 h 268"/>
                <a:gd name="T12" fmla="*/ 164 w 187"/>
                <a:gd name="T13" fmla="*/ 33 h 268"/>
                <a:gd name="T14" fmla="*/ 162 w 187"/>
                <a:gd name="T15" fmla="*/ 35 h 268"/>
                <a:gd name="T16" fmla="*/ 159 w 187"/>
                <a:gd name="T17" fmla="*/ 43 h 268"/>
                <a:gd name="T18" fmla="*/ 154 w 187"/>
                <a:gd name="T19" fmla="*/ 48 h 268"/>
                <a:gd name="T20" fmla="*/ 149 w 187"/>
                <a:gd name="T21" fmla="*/ 56 h 268"/>
                <a:gd name="T22" fmla="*/ 144 w 187"/>
                <a:gd name="T23" fmla="*/ 58 h 268"/>
                <a:gd name="T24" fmla="*/ 137 w 187"/>
                <a:gd name="T25" fmla="*/ 61 h 268"/>
                <a:gd name="T26" fmla="*/ 132 w 187"/>
                <a:gd name="T27" fmla="*/ 63 h 268"/>
                <a:gd name="T28" fmla="*/ 126 w 187"/>
                <a:gd name="T29" fmla="*/ 66 h 268"/>
                <a:gd name="T30" fmla="*/ 121 w 187"/>
                <a:gd name="T31" fmla="*/ 71 h 268"/>
                <a:gd name="T32" fmla="*/ 114 w 187"/>
                <a:gd name="T33" fmla="*/ 81 h 268"/>
                <a:gd name="T34" fmla="*/ 101 w 187"/>
                <a:gd name="T35" fmla="*/ 99 h 268"/>
                <a:gd name="T36" fmla="*/ 91 w 187"/>
                <a:gd name="T37" fmla="*/ 114 h 268"/>
                <a:gd name="T38" fmla="*/ 78 w 187"/>
                <a:gd name="T39" fmla="*/ 129 h 268"/>
                <a:gd name="T40" fmla="*/ 73 w 187"/>
                <a:gd name="T41" fmla="*/ 142 h 268"/>
                <a:gd name="T42" fmla="*/ 68 w 187"/>
                <a:gd name="T43" fmla="*/ 149 h 268"/>
                <a:gd name="T44" fmla="*/ 63 w 187"/>
                <a:gd name="T45" fmla="*/ 154 h 268"/>
                <a:gd name="T46" fmla="*/ 58 w 187"/>
                <a:gd name="T47" fmla="*/ 157 h 268"/>
                <a:gd name="T48" fmla="*/ 51 w 187"/>
                <a:gd name="T49" fmla="*/ 157 h 268"/>
                <a:gd name="T50" fmla="*/ 46 w 187"/>
                <a:gd name="T51" fmla="*/ 157 h 268"/>
                <a:gd name="T52" fmla="*/ 43 w 187"/>
                <a:gd name="T53" fmla="*/ 162 h 268"/>
                <a:gd name="T54" fmla="*/ 41 w 187"/>
                <a:gd name="T55" fmla="*/ 167 h 268"/>
                <a:gd name="T56" fmla="*/ 43 w 187"/>
                <a:gd name="T57" fmla="*/ 172 h 268"/>
                <a:gd name="T58" fmla="*/ 43 w 187"/>
                <a:gd name="T59" fmla="*/ 175 h 268"/>
                <a:gd name="T60" fmla="*/ 41 w 187"/>
                <a:gd name="T61" fmla="*/ 177 h 268"/>
                <a:gd name="T62" fmla="*/ 38 w 187"/>
                <a:gd name="T63" fmla="*/ 177 h 268"/>
                <a:gd name="T64" fmla="*/ 35 w 187"/>
                <a:gd name="T65" fmla="*/ 180 h 268"/>
                <a:gd name="T66" fmla="*/ 30 w 187"/>
                <a:gd name="T67" fmla="*/ 180 h 268"/>
                <a:gd name="T68" fmla="*/ 28 w 187"/>
                <a:gd name="T69" fmla="*/ 185 h 268"/>
                <a:gd name="T70" fmla="*/ 25 w 187"/>
                <a:gd name="T71" fmla="*/ 190 h 268"/>
                <a:gd name="T72" fmla="*/ 0 w 187"/>
                <a:gd name="T73" fmla="*/ 251 h 268"/>
                <a:gd name="T74" fmla="*/ 3 w 187"/>
                <a:gd name="T75" fmla="*/ 258 h 268"/>
                <a:gd name="T76" fmla="*/ 3 w 187"/>
                <a:gd name="T77" fmla="*/ 261 h 268"/>
                <a:gd name="T78" fmla="*/ 5 w 187"/>
                <a:gd name="T79" fmla="*/ 266 h 268"/>
                <a:gd name="T80" fmla="*/ 8 w 187"/>
                <a:gd name="T81" fmla="*/ 268 h 2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"/>
                <a:gd name="T124" fmla="*/ 0 h 268"/>
                <a:gd name="T125" fmla="*/ 187 w 187"/>
                <a:gd name="T126" fmla="*/ 268 h 2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" h="268">
                  <a:moveTo>
                    <a:pt x="187" y="0"/>
                  </a:moveTo>
                  <a:lnTo>
                    <a:pt x="187" y="2"/>
                  </a:lnTo>
                  <a:lnTo>
                    <a:pt x="187" y="5"/>
                  </a:lnTo>
                  <a:lnTo>
                    <a:pt x="187" y="10"/>
                  </a:lnTo>
                  <a:lnTo>
                    <a:pt x="185" y="13"/>
                  </a:lnTo>
                  <a:lnTo>
                    <a:pt x="185" y="15"/>
                  </a:lnTo>
                  <a:lnTo>
                    <a:pt x="182" y="18"/>
                  </a:lnTo>
                  <a:lnTo>
                    <a:pt x="180" y="18"/>
                  </a:lnTo>
                  <a:lnTo>
                    <a:pt x="177" y="20"/>
                  </a:lnTo>
                  <a:lnTo>
                    <a:pt x="172" y="23"/>
                  </a:lnTo>
                  <a:lnTo>
                    <a:pt x="169" y="25"/>
                  </a:lnTo>
                  <a:lnTo>
                    <a:pt x="167" y="28"/>
                  </a:lnTo>
                  <a:lnTo>
                    <a:pt x="164" y="30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2" y="35"/>
                  </a:lnTo>
                  <a:lnTo>
                    <a:pt x="159" y="38"/>
                  </a:lnTo>
                  <a:lnTo>
                    <a:pt x="159" y="43"/>
                  </a:lnTo>
                  <a:lnTo>
                    <a:pt x="157" y="46"/>
                  </a:lnTo>
                  <a:lnTo>
                    <a:pt x="154" y="48"/>
                  </a:lnTo>
                  <a:lnTo>
                    <a:pt x="152" y="53"/>
                  </a:lnTo>
                  <a:lnTo>
                    <a:pt x="149" y="56"/>
                  </a:lnTo>
                  <a:lnTo>
                    <a:pt x="147" y="58"/>
                  </a:lnTo>
                  <a:lnTo>
                    <a:pt x="144" y="58"/>
                  </a:lnTo>
                  <a:lnTo>
                    <a:pt x="142" y="61"/>
                  </a:lnTo>
                  <a:lnTo>
                    <a:pt x="137" y="61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29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4" y="81"/>
                  </a:lnTo>
                  <a:lnTo>
                    <a:pt x="106" y="89"/>
                  </a:lnTo>
                  <a:lnTo>
                    <a:pt x="101" y="99"/>
                  </a:lnTo>
                  <a:lnTo>
                    <a:pt x="96" y="106"/>
                  </a:lnTo>
                  <a:lnTo>
                    <a:pt x="91" y="114"/>
                  </a:lnTo>
                  <a:lnTo>
                    <a:pt x="84" y="121"/>
                  </a:lnTo>
                  <a:lnTo>
                    <a:pt x="78" y="129"/>
                  </a:lnTo>
                  <a:lnTo>
                    <a:pt x="73" y="137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9"/>
                  </a:lnTo>
                  <a:lnTo>
                    <a:pt x="66" y="152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3" y="159"/>
                  </a:lnTo>
                  <a:lnTo>
                    <a:pt x="43" y="162"/>
                  </a:lnTo>
                  <a:lnTo>
                    <a:pt x="41" y="164"/>
                  </a:lnTo>
                  <a:lnTo>
                    <a:pt x="41" y="167"/>
                  </a:lnTo>
                  <a:lnTo>
                    <a:pt x="43" y="170"/>
                  </a:lnTo>
                  <a:lnTo>
                    <a:pt x="43" y="172"/>
                  </a:lnTo>
                  <a:lnTo>
                    <a:pt x="43" y="175"/>
                  </a:lnTo>
                  <a:lnTo>
                    <a:pt x="41" y="177"/>
                  </a:lnTo>
                  <a:lnTo>
                    <a:pt x="38" y="177"/>
                  </a:lnTo>
                  <a:lnTo>
                    <a:pt x="35" y="180"/>
                  </a:lnTo>
                  <a:lnTo>
                    <a:pt x="33" y="180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5" y="190"/>
                  </a:lnTo>
                  <a:lnTo>
                    <a:pt x="25" y="192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3" y="258"/>
                  </a:lnTo>
                  <a:lnTo>
                    <a:pt x="3" y="261"/>
                  </a:lnTo>
                  <a:lnTo>
                    <a:pt x="3" y="263"/>
                  </a:lnTo>
                  <a:lnTo>
                    <a:pt x="5" y="266"/>
                  </a:lnTo>
                  <a:lnTo>
                    <a:pt x="8" y="26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5" name="Freeform 1151"/>
            <p:cNvSpPr>
              <a:spLocks noChangeAspect="1"/>
            </p:cNvSpPr>
            <p:nvPr/>
          </p:nvSpPr>
          <p:spPr bwMode="auto">
            <a:xfrm>
              <a:off x="994" y="3689"/>
              <a:ext cx="126" cy="33"/>
            </a:xfrm>
            <a:custGeom>
              <a:avLst/>
              <a:gdLst>
                <a:gd name="T0" fmla="*/ 0 w 126"/>
                <a:gd name="T1" fmla="*/ 0 h 33"/>
                <a:gd name="T2" fmla="*/ 48 w 126"/>
                <a:gd name="T3" fmla="*/ 18 h 33"/>
                <a:gd name="T4" fmla="*/ 50 w 126"/>
                <a:gd name="T5" fmla="*/ 21 h 33"/>
                <a:gd name="T6" fmla="*/ 55 w 126"/>
                <a:gd name="T7" fmla="*/ 23 h 33"/>
                <a:gd name="T8" fmla="*/ 60 w 126"/>
                <a:gd name="T9" fmla="*/ 23 h 33"/>
                <a:gd name="T10" fmla="*/ 65 w 126"/>
                <a:gd name="T11" fmla="*/ 23 h 33"/>
                <a:gd name="T12" fmla="*/ 70 w 126"/>
                <a:gd name="T13" fmla="*/ 26 h 33"/>
                <a:gd name="T14" fmla="*/ 75 w 126"/>
                <a:gd name="T15" fmla="*/ 26 h 33"/>
                <a:gd name="T16" fmla="*/ 80 w 126"/>
                <a:gd name="T17" fmla="*/ 26 h 33"/>
                <a:gd name="T18" fmla="*/ 85 w 126"/>
                <a:gd name="T19" fmla="*/ 23 h 33"/>
                <a:gd name="T20" fmla="*/ 91 w 126"/>
                <a:gd name="T21" fmla="*/ 23 h 33"/>
                <a:gd name="T22" fmla="*/ 96 w 126"/>
                <a:gd name="T23" fmla="*/ 23 h 33"/>
                <a:gd name="T24" fmla="*/ 101 w 126"/>
                <a:gd name="T25" fmla="*/ 26 h 33"/>
                <a:gd name="T26" fmla="*/ 106 w 126"/>
                <a:gd name="T27" fmla="*/ 26 h 33"/>
                <a:gd name="T28" fmla="*/ 111 w 126"/>
                <a:gd name="T29" fmla="*/ 28 h 33"/>
                <a:gd name="T30" fmla="*/ 116 w 126"/>
                <a:gd name="T31" fmla="*/ 28 h 33"/>
                <a:gd name="T32" fmla="*/ 121 w 126"/>
                <a:gd name="T33" fmla="*/ 31 h 33"/>
                <a:gd name="T34" fmla="*/ 126 w 126"/>
                <a:gd name="T35" fmla="*/ 33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33"/>
                <a:gd name="T56" fmla="*/ 126 w 126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33">
                  <a:moveTo>
                    <a:pt x="0" y="0"/>
                  </a:moveTo>
                  <a:lnTo>
                    <a:pt x="48" y="18"/>
                  </a:lnTo>
                  <a:lnTo>
                    <a:pt x="50" y="21"/>
                  </a:lnTo>
                  <a:lnTo>
                    <a:pt x="55" y="23"/>
                  </a:lnTo>
                  <a:lnTo>
                    <a:pt x="60" y="23"/>
                  </a:lnTo>
                  <a:lnTo>
                    <a:pt x="65" y="23"/>
                  </a:lnTo>
                  <a:lnTo>
                    <a:pt x="70" y="26"/>
                  </a:lnTo>
                  <a:lnTo>
                    <a:pt x="75" y="26"/>
                  </a:lnTo>
                  <a:lnTo>
                    <a:pt x="80" y="26"/>
                  </a:lnTo>
                  <a:lnTo>
                    <a:pt x="85" y="23"/>
                  </a:lnTo>
                  <a:lnTo>
                    <a:pt x="91" y="23"/>
                  </a:lnTo>
                  <a:lnTo>
                    <a:pt x="96" y="23"/>
                  </a:lnTo>
                  <a:lnTo>
                    <a:pt x="101" y="26"/>
                  </a:lnTo>
                  <a:lnTo>
                    <a:pt x="106" y="26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21" y="31"/>
                  </a:lnTo>
                  <a:lnTo>
                    <a:pt x="126" y="3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6" name="Freeform 1152"/>
            <p:cNvSpPr>
              <a:spLocks noChangeAspect="1"/>
            </p:cNvSpPr>
            <p:nvPr/>
          </p:nvSpPr>
          <p:spPr bwMode="auto">
            <a:xfrm>
              <a:off x="1100" y="3644"/>
              <a:ext cx="43" cy="60"/>
            </a:xfrm>
            <a:custGeom>
              <a:avLst/>
              <a:gdLst>
                <a:gd name="T0" fmla="*/ 0 w 43"/>
                <a:gd name="T1" fmla="*/ 2 h 60"/>
                <a:gd name="T2" fmla="*/ 5 w 43"/>
                <a:gd name="T3" fmla="*/ 0 h 60"/>
                <a:gd name="T4" fmla="*/ 10 w 43"/>
                <a:gd name="T5" fmla="*/ 0 h 60"/>
                <a:gd name="T6" fmla="*/ 15 w 43"/>
                <a:gd name="T7" fmla="*/ 0 h 60"/>
                <a:gd name="T8" fmla="*/ 20 w 43"/>
                <a:gd name="T9" fmla="*/ 2 h 60"/>
                <a:gd name="T10" fmla="*/ 22 w 43"/>
                <a:gd name="T11" fmla="*/ 2 h 60"/>
                <a:gd name="T12" fmla="*/ 25 w 43"/>
                <a:gd name="T13" fmla="*/ 5 h 60"/>
                <a:gd name="T14" fmla="*/ 28 w 43"/>
                <a:gd name="T15" fmla="*/ 7 h 60"/>
                <a:gd name="T16" fmla="*/ 30 w 43"/>
                <a:gd name="T17" fmla="*/ 12 h 60"/>
                <a:gd name="T18" fmla="*/ 43 w 43"/>
                <a:gd name="T19" fmla="*/ 6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0"/>
                <a:gd name="T32" fmla="*/ 43 w 43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0">
                  <a:moveTo>
                    <a:pt x="0" y="2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30" y="12"/>
                  </a:lnTo>
                  <a:lnTo>
                    <a:pt x="43" y="6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7" name="Freeform 1153"/>
            <p:cNvSpPr>
              <a:spLocks noChangeAspect="1"/>
            </p:cNvSpPr>
            <p:nvPr/>
          </p:nvSpPr>
          <p:spPr bwMode="auto">
            <a:xfrm>
              <a:off x="1277" y="3218"/>
              <a:ext cx="204" cy="41"/>
            </a:xfrm>
            <a:custGeom>
              <a:avLst/>
              <a:gdLst>
                <a:gd name="T0" fmla="*/ 0 w 204"/>
                <a:gd name="T1" fmla="*/ 3 h 41"/>
                <a:gd name="T2" fmla="*/ 101 w 204"/>
                <a:gd name="T3" fmla="*/ 11 h 41"/>
                <a:gd name="T4" fmla="*/ 106 w 204"/>
                <a:gd name="T5" fmla="*/ 5 h 41"/>
                <a:gd name="T6" fmla="*/ 113 w 204"/>
                <a:gd name="T7" fmla="*/ 0 h 41"/>
                <a:gd name="T8" fmla="*/ 121 w 204"/>
                <a:gd name="T9" fmla="*/ 0 h 41"/>
                <a:gd name="T10" fmla="*/ 129 w 204"/>
                <a:gd name="T11" fmla="*/ 0 h 41"/>
                <a:gd name="T12" fmla="*/ 136 w 204"/>
                <a:gd name="T13" fmla="*/ 0 h 41"/>
                <a:gd name="T14" fmla="*/ 144 w 204"/>
                <a:gd name="T15" fmla="*/ 5 h 41"/>
                <a:gd name="T16" fmla="*/ 154 w 204"/>
                <a:gd name="T17" fmla="*/ 11 h 41"/>
                <a:gd name="T18" fmla="*/ 162 w 204"/>
                <a:gd name="T19" fmla="*/ 21 h 41"/>
                <a:gd name="T20" fmla="*/ 169 w 204"/>
                <a:gd name="T21" fmla="*/ 26 h 41"/>
                <a:gd name="T22" fmla="*/ 174 w 204"/>
                <a:gd name="T23" fmla="*/ 33 h 41"/>
                <a:gd name="T24" fmla="*/ 182 w 204"/>
                <a:gd name="T25" fmla="*/ 36 h 41"/>
                <a:gd name="T26" fmla="*/ 187 w 204"/>
                <a:gd name="T27" fmla="*/ 38 h 41"/>
                <a:gd name="T28" fmla="*/ 192 w 204"/>
                <a:gd name="T29" fmla="*/ 41 h 41"/>
                <a:gd name="T30" fmla="*/ 197 w 204"/>
                <a:gd name="T31" fmla="*/ 41 h 41"/>
                <a:gd name="T32" fmla="*/ 199 w 204"/>
                <a:gd name="T33" fmla="*/ 38 h 41"/>
                <a:gd name="T34" fmla="*/ 204 w 204"/>
                <a:gd name="T35" fmla="*/ 33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4"/>
                <a:gd name="T55" fmla="*/ 0 h 41"/>
                <a:gd name="T56" fmla="*/ 204 w 20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4" h="41">
                  <a:moveTo>
                    <a:pt x="0" y="3"/>
                  </a:moveTo>
                  <a:lnTo>
                    <a:pt x="101" y="11"/>
                  </a:lnTo>
                  <a:lnTo>
                    <a:pt x="106" y="5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4" y="5"/>
                  </a:lnTo>
                  <a:lnTo>
                    <a:pt x="154" y="11"/>
                  </a:lnTo>
                  <a:lnTo>
                    <a:pt x="162" y="21"/>
                  </a:lnTo>
                  <a:lnTo>
                    <a:pt x="169" y="26"/>
                  </a:lnTo>
                  <a:lnTo>
                    <a:pt x="174" y="33"/>
                  </a:lnTo>
                  <a:lnTo>
                    <a:pt x="182" y="36"/>
                  </a:lnTo>
                  <a:lnTo>
                    <a:pt x="187" y="38"/>
                  </a:lnTo>
                  <a:lnTo>
                    <a:pt x="192" y="41"/>
                  </a:lnTo>
                  <a:lnTo>
                    <a:pt x="197" y="41"/>
                  </a:lnTo>
                  <a:lnTo>
                    <a:pt x="199" y="38"/>
                  </a:lnTo>
                  <a:lnTo>
                    <a:pt x="204" y="3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8" name="Line 1154"/>
            <p:cNvSpPr>
              <a:spLocks noChangeAspect="1" noChangeShapeType="1"/>
            </p:cNvSpPr>
            <p:nvPr/>
          </p:nvSpPr>
          <p:spPr bwMode="auto">
            <a:xfrm flipV="1">
              <a:off x="1494" y="2596"/>
              <a:ext cx="18" cy="5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49" name="Line 1155"/>
            <p:cNvSpPr>
              <a:spLocks noChangeAspect="1" noChangeShapeType="1"/>
            </p:cNvSpPr>
            <p:nvPr/>
          </p:nvSpPr>
          <p:spPr bwMode="auto">
            <a:xfrm flipH="1">
              <a:off x="973" y="3046"/>
              <a:ext cx="3" cy="10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0" name="Freeform 1156"/>
            <p:cNvSpPr>
              <a:spLocks noChangeAspect="1"/>
            </p:cNvSpPr>
            <p:nvPr/>
          </p:nvSpPr>
          <p:spPr bwMode="auto">
            <a:xfrm>
              <a:off x="966" y="30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7 w 22"/>
                <a:gd name="T3" fmla="*/ 0 h 22"/>
                <a:gd name="T4" fmla="*/ 2 w 22"/>
                <a:gd name="T5" fmla="*/ 5 h 22"/>
                <a:gd name="T6" fmla="*/ 0 w 22"/>
                <a:gd name="T7" fmla="*/ 10 h 22"/>
                <a:gd name="T8" fmla="*/ 0 w 22"/>
                <a:gd name="T9" fmla="*/ 15 h 22"/>
                <a:gd name="T10" fmla="*/ 2 w 22"/>
                <a:gd name="T11" fmla="*/ 17 h 22"/>
                <a:gd name="T12" fmla="*/ 7 w 22"/>
                <a:gd name="T13" fmla="*/ 22 h 22"/>
                <a:gd name="T14" fmla="*/ 12 w 22"/>
                <a:gd name="T15" fmla="*/ 22 h 22"/>
                <a:gd name="T16" fmla="*/ 22 w 22"/>
                <a:gd name="T17" fmla="*/ 2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2"/>
                <a:gd name="T29" fmla="*/ 22 w 2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7" y="22"/>
                  </a:lnTo>
                  <a:lnTo>
                    <a:pt x="12" y="22"/>
                  </a:lnTo>
                  <a:lnTo>
                    <a:pt x="22" y="2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1" name="Freeform 1157"/>
            <p:cNvSpPr>
              <a:spLocks noChangeAspect="1"/>
            </p:cNvSpPr>
            <p:nvPr/>
          </p:nvSpPr>
          <p:spPr bwMode="auto">
            <a:xfrm>
              <a:off x="1150" y="3712"/>
              <a:ext cx="31" cy="28"/>
            </a:xfrm>
            <a:custGeom>
              <a:avLst/>
              <a:gdLst>
                <a:gd name="T0" fmla="*/ 0 w 31"/>
                <a:gd name="T1" fmla="*/ 8 h 28"/>
                <a:gd name="T2" fmla="*/ 3 w 31"/>
                <a:gd name="T3" fmla="*/ 5 h 28"/>
                <a:gd name="T4" fmla="*/ 3 w 31"/>
                <a:gd name="T5" fmla="*/ 5 h 28"/>
                <a:gd name="T6" fmla="*/ 5 w 31"/>
                <a:gd name="T7" fmla="*/ 3 h 28"/>
                <a:gd name="T8" fmla="*/ 5 w 31"/>
                <a:gd name="T9" fmla="*/ 0 h 28"/>
                <a:gd name="T10" fmla="*/ 8 w 31"/>
                <a:gd name="T11" fmla="*/ 0 h 28"/>
                <a:gd name="T12" fmla="*/ 8 w 31"/>
                <a:gd name="T13" fmla="*/ 0 h 28"/>
                <a:gd name="T14" fmla="*/ 10 w 31"/>
                <a:gd name="T15" fmla="*/ 0 h 28"/>
                <a:gd name="T16" fmla="*/ 10 w 31"/>
                <a:gd name="T17" fmla="*/ 3 h 28"/>
                <a:gd name="T18" fmla="*/ 21 w 31"/>
                <a:gd name="T19" fmla="*/ 8 h 28"/>
                <a:gd name="T20" fmla="*/ 21 w 31"/>
                <a:gd name="T21" fmla="*/ 10 h 28"/>
                <a:gd name="T22" fmla="*/ 23 w 31"/>
                <a:gd name="T23" fmla="*/ 13 h 28"/>
                <a:gd name="T24" fmla="*/ 26 w 31"/>
                <a:gd name="T25" fmla="*/ 15 h 28"/>
                <a:gd name="T26" fmla="*/ 26 w 31"/>
                <a:gd name="T27" fmla="*/ 18 h 28"/>
                <a:gd name="T28" fmla="*/ 28 w 31"/>
                <a:gd name="T29" fmla="*/ 20 h 28"/>
                <a:gd name="T30" fmla="*/ 28 w 31"/>
                <a:gd name="T31" fmla="*/ 23 h 28"/>
                <a:gd name="T32" fmla="*/ 28 w 31"/>
                <a:gd name="T33" fmla="*/ 25 h 28"/>
                <a:gd name="T34" fmla="*/ 31 w 31"/>
                <a:gd name="T35" fmla="*/ 28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28"/>
                <a:gd name="T56" fmla="*/ 31 w 31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28">
                  <a:moveTo>
                    <a:pt x="0" y="8"/>
                  </a:move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31" y="2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2" name="Freeform 1158"/>
            <p:cNvSpPr>
              <a:spLocks noChangeAspect="1"/>
            </p:cNvSpPr>
            <p:nvPr/>
          </p:nvSpPr>
          <p:spPr bwMode="auto">
            <a:xfrm>
              <a:off x="455" y="4021"/>
              <a:ext cx="233" cy="893"/>
            </a:xfrm>
            <a:custGeom>
              <a:avLst/>
              <a:gdLst>
                <a:gd name="T0" fmla="*/ 230 w 233"/>
                <a:gd name="T1" fmla="*/ 5 h 893"/>
                <a:gd name="T2" fmla="*/ 225 w 233"/>
                <a:gd name="T3" fmla="*/ 13 h 893"/>
                <a:gd name="T4" fmla="*/ 220 w 233"/>
                <a:gd name="T5" fmla="*/ 20 h 893"/>
                <a:gd name="T6" fmla="*/ 217 w 233"/>
                <a:gd name="T7" fmla="*/ 28 h 893"/>
                <a:gd name="T8" fmla="*/ 192 w 233"/>
                <a:gd name="T9" fmla="*/ 81 h 893"/>
                <a:gd name="T10" fmla="*/ 182 w 233"/>
                <a:gd name="T11" fmla="*/ 94 h 893"/>
                <a:gd name="T12" fmla="*/ 169 w 233"/>
                <a:gd name="T13" fmla="*/ 101 h 893"/>
                <a:gd name="T14" fmla="*/ 162 w 233"/>
                <a:gd name="T15" fmla="*/ 111 h 893"/>
                <a:gd name="T16" fmla="*/ 159 w 233"/>
                <a:gd name="T17" fmla="*/ 132 h 893"/>
                <a:gd name="T18" fmla="*/ 159 w 233"/>
                <a:gd name="T19" fmla="*/ 144 h 893"/>
                <a:gd name="T20" fmla="*/ 162 w 233"/>
                <a:gd name="T21" fmla="*/ 154 h 893"/>
                <a:gd name="T22" fmla="*/ 162 w 233"/>
                <a:gd name="T23" fmla="*/ 164 h 893"/>
                <a:gd name="T24" fmla="*/ 159 w 233"/>
                <a:gd name="T25" fmla="*/ 175 h 893"/>
                <a:gd name="T26" fmla="*/ 157 w 233"/>
                <a:gd name="T27" fmla="*/ 185 h 893"/>
                <a:gd name="T28" fmla="*/ 154 w 233"/>
                <a:gd name="T29" fmla="*/ 197 h 893"/>
                <a:gd name="T30" fmla="*/ 154 w 233"/>
                <a:gd name="T31" fmla="*/ 210 h 893"/>
                <a:gd name="T32" fmla="*/ 152 w 233"/>
                <a:gd name="T33" fmla="*/ 225 h 893"/>
                <a:gd name="T34" fmla="*/ 147 w 233"/>
                <a:gd name="T35" fmla="*/ 243 h 893"/>
                <a:gd name="T36" fmla="*/ 147 w 233"/>
                <a:gd name="T37" fmla="*/ 258 h 893"/>
                <a:gd name="T38" fmla="*/ 157 w 233"/>
                <a:gd name="T39" fmla="*/ 273 h 893"/>
                <a:gd name="T40" fmla="*/ 174 w 233"/>
                <a:gd name="T41" fmla="*/ 286 h 893"/>
                <a:gd name="T42" fmla="*/ 202 w 233"/>
                <a:gd name="T43" fmla="*/ 304 h 893"/>
                <a:gd name="T44" fmla="*/ 205 w 233"/>
                <a:gd name="T45" fmla="*/ 306 h 893"/>
                <a:gd name="T46" fmla="*/ 207 w 233"/>
                <a:gd name="T47" fmla="*/ 311 h 893"/>
                <a:gd name="T48" fmla="*/ 207 w 233"/>
                <a:gd name="T49" fmla="*/ 314 h 893"/>
                <a:gd name="T50" fmla="*/ 210 w 233"/>
                <a:gd name="T51" fmla="*/ 319 h 893"/>
                <a:gd name="T52" fmla="*/ 215 w 233"/>
                <a:gd name="T53" fmla="*/ 324 h 893"/>
                <a:gd name="T54" fmla="*/ 217 w 233"/>
                <a:gd name="T55" fmla="*/ 326 h 893"/>
                <a:gd name="T56" fmla="*/ 217 w 233"/>
                <a:gd name="T57" fmla="*/ 331 h 893"/>
                <a:gd name="T58" fmla="*/ 217 w 233"/>
                <a:gd name="T59" fmla="*/ 344 h 893"/>
                <a:gd name="T60" fmla="*/ 215 w 233"/>
                <a:gd name="T61" fmla="*/ 364 h 893"/>
                <a:gd name="T62" fmla="*/ 212 w 233"/>
                <a:gd name="T63" fmla="*/ 382 h 893"/>
                <a:gd name="T64" fmla="*/ 207 w 233"/>
                <a:gd name="T65" fmla="*/ 397 h 893"/>
                <a:gd name="T66" fmla="*/ 144 w 233"/>
                <a:gd name="T67" fmla="*/ 478 h 893"/>
                <a:gd name="T68" fmla="*/ 134 w 233"/>
                <a:gd name="T69" fmla="*/ 491 h 893"/>
                <a:gd name="T70" fmla="*/ 124 w 233"/>
                <a:gd name="T71" fmla="*/ 499 h 893"/>
                <a:gd name="T72" fmla="*/ 111 w 233"/>
                <a:gd name="T73" fmla="*/ 506 h 893"/>
                <a:gd name="T74" fmla="*/ 99 w 233"/>
                <a:gd name="T75" fmla="*/ 511 h 893"/>
                <a:gd name="T76" fmla="*/ 78 w 233"/>
                <a:gd name="T77" fmla="*/ 524 h 893"/>
                <a:gd name="T78" fmla="*/ 68 w 233"/>
                <a:gd name="T79" fmla="*/ 539 h 893"/>
                <a:gd name="T80" fmla="*/ 66 w 233"/>
                <a:gd name="T81" fmla="*/ 559 h 893"/>
                <a:gd name="T82" fmla="*/ 71 w 233"/>
                <a:gd name="T83" fmla="*/ 592 h 893"/>
                <a:gd name="T84" fmla="*/ 73 w 233"/>
                <a:gd name="T85" fmla="*/ 602 h 893"/>
                <a:gd name="T86" fmla="*/ 71 w 233"/>
                <a:gd name="T87" fmla="*/ 610 h 893"/>
                <a:gd name="T88" fmla="*/ 68 w 233"/>
                <a:gd name="T89" fmla="*/ 618 h 893"/>
                <a:gd name="T90" fmla="*/ 58 w 233"/>
                <a:gd name="T91" fmla="*/ 625 h 893"/>
                <a:gd name="T92" fmla="*/ 35 w 233"/>
                <a:gd name="T93" fmla="*/ 653 h 893"/>
                <a:gd name="T94" fmla="*/ 30 w 233"/>
                <a:gd name="T95" fmla="*/ 661 h 893"/>
                <a:gd name="T96" fmla="*/ 25 w 233"/>
                <a:gd name="T97" fmla="*/ 668 h 893"/>
                <a:gd name="T98" fmla="*/ 20 w 233"/>
                <a:gd name="T99" fmla="*/ 673 h 893"/>
                <a:gd name="T100" fmla="*/ 13 w 233"/>
                <a:gd name="T101" fmla="*/ 678 h 893"/>
                <a:gd name="T102" fmla="*/ 10 w 233"/>
                <a:gd name="T103" fmla="*/ 683 h 893"/>
                <a:gd name="T104" fmla="*/ 8 w 233"/>
                <a:gd name="T105" fmla="*/ 688 h 893"/>
                <a:gd name="T106" fmla="*/ 8 w 233"/>
                <a:gd name="T107" fmla="*/ 696 h 893"/>
                <a:gd name="T108" fmla="*/ 3 w 233"/>
                <a:gd name="T109" fmla="*/ 709 h 893"/>
                <a:gd name="T110" fmla="*/ 0 w 233"/>
                <a:gd name="T111" fmla="*/ 729 h 893"/>
                <a:gd name="T112" fmla="*/ 0 w 233"/>
                <a:gd name="T113" fmla="*/ 749 h 893"/>
                <a:gd name="T114" fmla="*/ 5 w 233"/>
                <a:gd name="T115" fmla="*/ 772 h 893"/>
                <a:gd name="T116" fmla="*/ 10 w 233"/>
                <a:gd name="T117" fmla="*/ 790 h 893"/>
                <a:gd name="T118" fmla="*/ 18 w 233"/>
                <a:gd name="T119" fmla="*/ 805 h 893"/>
                <a:gd name="T120" fmla="*/ 28 w 233"/>
                <a:gd name="T121" fmla="*/ 820 h 893"/>
                <a:gd name="T122" fmla="*/ 35 w 233"/>
                <a:gd name="T123" fmla="*/ 838 h 893"/>
                <a:gd name="T124" fmla="*/ 20 w 233"/>
                <a:gd name="T125" fmla="*/ 893 h 8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3"/>
                <a:gd name="T190" fmla="*/ 0 h 893"/>
                <a:gd name="T191" fmla="*/ 233 w 233"/>
                <a:gd name="T192" fmla="*/ 893 h 8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3" h="893">
                  <a:moveTo>
                    <a:pt x="233" y="0"/>
                  </a:moveTo>
                  <a:lnTo>
                    <a:pt x="230" y="5"/>
                  </a:lnTo>
                  <a:lnTo>
                    <a:pt x="228" y="7"/>
                  </a:lnTo>
                  <a:lnTo>
                    <a:pt x="225" y="13"/>
                  </a:lnTo>
                  <a:lnTo>
                    <a:pt x="222" y="15"/>
                  </a:lnTo>
                  <a:lnTo>
                    <a:pt x="220" y="20"/>
                  </a:lnTo>
                  <a:lnTo>
                    <a:pt x="217" y="25"/>
                  </a:lnTo>
                  <a:lnTo>
                    <a:pt x="217" y="28"/>
                  </a:lnTo>
                  <a:lnTo>
                    <a:pt x="215" y="33"/>
                  </a:lnTo>
                  <a:lnTo>
                    <a:pt x="192" y="81"/>
                  </a:lnTo>
                  <a:lnTo>
                    <a:pt x="187" y="88"/>
                  </a:lnTo>
                  <a:lnTo>
                    <a:pt x="182" y="94"/>
                  </a:lnTo>
                  <a:lnTo>
                    <a:pt x="177" y="96"/>
                  </a:lnTo>
                  <a:lnTo>
                    <a:pt x="169" y="101"/>
                  </a:lnTo>
                  <a:lnTo>
                    <a:pt x="164" y="104"/>
                  </a:lnTo>
                  <a:lnTo>
                    <a:pt x="162" y="111"/>
                  </a:lnTo>
                  <a:lnTo>
                    <a:pt x="159" y="119"/>
                  </a:lnTo>
                  <a:lnTo>
                    <a:pt x="159" y="132"/>
                  </a:lnTo>
                  <a:lnTo>
                    <a:pt x="159" y="137"/>
                  </a:lnTo>
                  <a:lnTo>
                    <a:pt x="159" y="144"/>
                  </a:lnTo>
                  <a:lnTo>
                    <a:pt x="162" y="149"/>
                  </a:lnTo>
                  <a:lnTo>
                    <a:pt x="162" y="154"/>
                  </a:lnTo>
                  <a:lnTo>
                    <a:pt x="162" y="159"/>
                  </a:lnTo>
                  <a:lnTo>
                    <a:pt x="162" y="164"/>
                  </a:lnTo>
                  <a:lnTo>
                    <a:pt x="162" y="169"/>
                  </a:lnTo>
                  <a:lnTo>
                    <a:pt x="159" y="175"/>
                  </a:lnTo>
                  <a:lnTo>
                    <a:pt x="159" y="180"/>
                  </a:lnTo>
                  <a:lnTo>
                    <a:pt x="157" y="185"/>
                  </a:lnTo>
                  <a:lnTo>
                    <a:pt x="157" y="192"/>
                  </a:lnTo>
                  <a:lnTo>
                    <a:pt x="154" y="197"/>
                  </a:lnTo>
                  <a:lnTo>
                    <a:pt x="154" y="205"/>
                  </a:lnTo>
                  <a:lnTo>
                    <a:pt x="154" y="210"/>
                  </a:lnTo>
                  <a:lnTo>
                    <a:pt x="152" y="218"/>
                  </a:lnTo>
                  <a:lnTo>
                    <a:pt x="152" y="225"/>
                  </a:lnTo>
                  <a:lnTo>
                    <a:pt x="149" y="235"/>
                  </a:lnTo>
                  <a:lnTo>
                    <a:pt x="147" y="243"/>
                  </a:lnTo>
                  <a:lnTo>
                    <a:pt x="147" y="253"/>
                  </a:lnTo>
                  <a:lnTo>
                    <a:pt x="147" y="258"/>
                  </a:lnTo>
                  <a:lnTo>
                    <a:pt x="152" y="266"/>
                  </a:lnTo>
                  <a:lnTo>
                    <a:pt x="157" y="273"/>
                  </a:lnTo>
                  <a:lnTo>
                    <a:pt x="164" y="278"/>
                  </a:lnTo>
                  <a:lnTo>
                    <a:pt x="174" y="286"/>
                  </a:lnTo>
                  <a:lnTo>
                    <a:pt x="200" y="301"/>
                  </a:lnTo>
                  <a:lnTo>
                    <a:pt x="202" y="304"/>
                  </a:lnTo>
                  <a:lnTo>
                    <a:pt x="205" y="306"/>
                  </a:lnTo>
                  <a:lnTo>
                    <a:pt x="205" y="309"/>
                  </a:lnTo>
                  <a:lnTo>
                    <a:pt x="207" y="311"/>
                  </a:lnTo>
                  <a:lnTo>
                    <a:pt x="207" y="314"/>
                  </a:lnTo>
                  <a:lnTo>
                    <a:pt x="207" y="316"/>
                  </a:lnTo>
                  <a:lnTo>
                    <a:pt x="210" y="319"/>
                  </a:lnTo>
                  <a:lnTo>
                    <a:pt x="212" y="321"/>
                  </a:lnTo>
                  <a:lnTo>
                    <a:pt x="215" y="324"/>
                  </a:lnTo>
                  <a:lnTo>
                    <a:pt x="217" y="324"/>
                  </a:lnTo>
                  <a:lnTo>
                    <a:pt x="217" y="326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7" y="334"/>
                  </a:lnTo>
                  <a:lnTo>
                    <a:pt x="217" y="344"/>
                  </a:lnTo>
                  <a:lnTo>
                    <a:pt x="217" y="354"/>
                  </a:lnTo>
                  <a:lnTo>
                    <a:pt x="215" y="364"/>
                  </a:lnTo>
                  <a:lnTo>
                    <a:pt x="215" y="372"/>
                  </a:lnTo>
                  <a:lnTo>
                    <a:pt x="212" y="382"/>
                  </a:lnTo>
                  <a:lnTo>
                    <a:pt x="210" y="390"/>
                  </a:lnTo>
                  <a:lnTo>
                    <a:pt x="207" y="397"/>
                  </a:lnTo>
                  <a:lnTo>
                    <a:pt x="207" y="405"/>
                  </a:lnTo>
                  <a:lnTo>
                    <a:pt x="144" y="478"/>
                  </a:lnTo>
                  <a:lnTo>
                    <a:pt x="139" y="486"/>
                  </a:lnTo>
                  <a:lnTo>
                    <a:pt x="134" y="491"/>
                  </a:lnTo>
                  <a:lnTo>
                    <a:pt x="129" y="493"/>
                  </a:lnTo>
                  <a:lnTo>
                    <a:pt x="124" y="499"/>
                  </a:lnTo>
                  <a:lnTo>
                    <a:pt x="119" y="504"/>
                  </a:lnTo>
                  <a:lnTo>
                    <a:pt x="111" y="506"/>
                  </a:lnTo>
                  <a:lnTo>
                    <a:pt x="106" y="509"/>
                  </a:lnTo>
                  <a:lnTo>
                    <a:pt x="99" y="511"/>
                  </a:lnTo>
                  <a:lnTo>
                    <a:pt x="86" y="516"/>
                  </a:lnTo>
                  <a:lnTo>
                    <a:pt x="78" y="524"/>
                  </a:lnTo>
                  <a:lnTo>
                    <a:pt x="71" y="531"/>
                  </a:lnTo>
                  <a:lnTo>
                    <a:pt x="68" y="539"/>
                  </a:lnTo>
                  <a:lnTo>
                    <a:pt x="66" y="549"/>
                  </a:lnTo>
                  <a:lnTo>
                    <a:pt x="66" y="559"/>
                  </a:lnTo>
                  <a:lnTo>
                    <a:pt x="68" y="574"/>
                  </a:lnTo>
                  <a:lnTo>
                    <a:pt x="71" y="592"/>
                  </a:lnTo>
                  <a:lnTo>
                    <a:pt x="73" y="597"/>
                  </a:lnTo>
                  <a:lnTo>
                    <a:pt x="73" y="602"/>
                  </a:lnTo>
                  <a:lnTo>
                    <a:pt x="73" y="607"/>
                  </a:lnTo>
                  <a:lnTo>
                    <a:pt x="71" y="610"/>
                  </a:lnTo>
                  <a:lnTo>
                    <a:pt x="71" y="615"/>
                  </a:lnTo>
                  <a:lnTo>
                    <a:pt x="68" y="618"/>
                  </a:lnTo>
                  <a:lnTo>
                    <a:pt x="63" y="623"/>
                  </a:lnTo>
                  <a:lnTo>
                    <a:pt x="58" y="625"/>
                  </a:lnTo>
                  <a:lnTo>
                    <a:pt x="35" y="650"/>
                  </a:lnTo>
                  <a:lnTo>
                    <a:pt x="35" y="653"/>
                  </a:lnTo>
                  <a:lnTo>
                    <a:pt x="33" y="658"/>
                  </a:lnTo>
                  <a:lnTo>
                    <a:pt x="30" y="661"/>
                  </a:lnTo>
                  <a:lnTo>
                    <a:pt x="28" y="666"/>
                  </a:lnTo>
                  <a:lnTo>
                    <a:pt x="25" y="668"/>
                  </a:lnTo>
                  <a:lnTo>
                    <a:pt x="23" y="671"/>
                  </a:lnTo>
                  <a:lnTo>
                    <a:pt x="20" y="673"/>
                  </a:lnTo>
                  <a:lnTo>
                    <a:pt x="15" y="676"/>
                  </a:lnTo>
                  <a:lnTo>
                    <a:pt x="13" y="678"/>
                  </a:lnTo>
                  <a:lnTo>
                    <a:pt x="13" y="681"/>
                  </a:lnTo>
                  <a:lnTo>
                    <a:pt x="10" y="683"/>
                  </a:lnTo>
                  <a:lnTo>
                    <a:pt x="10" y="686"/>
                  </a:lnTo>
                  <a:lnTo>
                    <a:pt x="8" y="688"/>
                  </a:lnTo>
                  <a:lnTo>
                    <a:pt x="8" y="693"/>
                  </a:lnTo>
                  <a:lnTo>
                    <a:pt x="8" y="696"/>
                  </a:lnTo>
                  <a:lnTo>
                    <a:pt x="5" y="699"/>
                  </a:lnTo>
                  <a:lnTo>
                    <a:pt x="3" y="709"/>
                  </a:lnTo>
                  <a:lnTo>
                    <a:pt x="0" y="719"/>
                  </a:lnTo>
                  <a:lnTo>
                    <a:pt x="0" y="729"/>
                  </a:lnTo>
                  <a:lnTo>
                    <a:pt x="0" y="739"/>
                  </a:lnTo>
                  <a:lnTo>
                    <a:pt x="0" y="749"/>
                  </a:lnTo>
                  <a:lnTo>
                    <a:pt x="3" y="759"/>
                  </a:lnTo>
                  <a:lnTo>
                    <a:pt x="5" y="772"/>
                  </a:lnTo>
                  <a:lnTo>
                    <a:pt x="8" y="782"/>
                  </a:lnTo>
                  <a:lnTo>
                    <a:pt x="10" y="790"/>
                  </a:lnTo>
                  <a:lnTo>
                    <a:pt x="15" y="797"/>
                  </a:lnTo>
                  <a:lnTo>
                    <a:pt x="18" y="805"/>
                  </a:lnTo>
                  <a:lnTo>
                    <a:pt x="23" y="812"/>
                  </a:lnTo>
                  <a:lnTo>
                    <a:pt x="28" y="820"/>
                  </a:lnTo>
                  <a:lnTo>
                    <a:pt x="30" y="830"/>
                  </a:lnTo>
                  <a:lnTo>
                    <a:pt x="35" y="838"/>
                  </a:lnTo>
                  <a:lnTo>
                    <a:pt x="40" y="848"/>
                  </a:lnTo>
                  <a:lnTo>
                    <a:pt x="20" y="89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3" name="Freeform 1159"/>
            <p:cNvSpPr>
              <a:spLocks noChangeAspect="1"/>
            </p:cNvSpPr>
            <p:nvPr/>
          </p:nvSpPr>
          <p:spPr bwMode="auto">
            <a:xfrm>
              <a:off x="804" y="3892"/>
              <a:ext cx="374" cy="382"/>
            </a:xfrm>
            <a:custGeom>
              <a:avLst/>
              <a:gdLst>
                <a:gd name="T0" fmla="*/ 40 w 374"/>
                <a:gd name="T1" fmla="*/ 382 h 382"/>
                <a:gd name="T2" fmla="*/ 23 w 374"/>
                <a:gd name="T3" fmla="*/ 374 h 382"/>
                <a:gd name="T4" fmla="*/ 25 w 374"/>
                <a:gd name="T5" fmla="*/ 369 h 382"/>
                <a:gd name="T6" fmla="*/ 0 w 374"/>
                <a:gd name="T7" fmla="*/ 288 h 382"/>
                <a:gd name="T8" fmla="*/ 7 w 374"/>
                <a:gd name="T9" fmla="*/ 288 h 382"/>
                <a:gd name="T10" fmla="*/ 40 w 374"/>
                <a:gd name="T11" fmla="*/ 301 h 382"/>
                <a:gd name="T12" fmla="*/ 106 w 374"/>
                <a:gd name="T13" fmla="*/ 174 h 382"/>
                <a:gd name="T14" fmla="*/ 93 w 374"/>
                <a:gd name="T15" fmla="*/ 134 h 382"/>
                <a:gd name="T16" fmla="*/ 101 w 374"/>
                <a:gd name="T17" fmla="*/ 139 h 382"/>
                <a:gd name="T18" fmla="*/ 109 w 374"/>
                <a:gd name="T19" fmla="*/ 142 h 382"/>
                <a:gd name="T20" fmla="*/ 119 w 374"/>
                <a:gd name="T21" fmla="*/ 144 h 382"/>
                <a:gd name="T22" fmla="*/ 129 w 374"/>
                <a:gd name="T23" fmla="*/ 144 h 382"/>
                <a:gd name="T24" fmla="*/ 141 w 374"/>
                <a:gd name="T25" fmla="*/ 142 h 382"/>
                <a:gd name="T26" fmla="*/ 157 w 374"/>
                <a:gd name="T27" fmla="*/ 139 h 382"/>
                <a:gd name="T28" fmla="*/ 172 w 374"/>
                <a:gd name="T29" fmla="*/ 131 h 382"/>
                <a:gd name="T30" fmla="*/ 190 w 374"/>
                <a:gd name="T31" fmla="*/ 126 h 382"/>
                <a:gd name="T32" fmla="*/ 200 w 374"/>
                <a:gd name="T33" fmla="*/ 121 h 382"/>
                <a:gd name="T34" fmla="*/ 210 w 374"/>
                <a:gd name="T35" fmla="*/ 116 h 382"/>
                <a:gd name="T36" fmla="*/ 220 w 374"/>
                <a:gd name="T37" fmla="*/ 111 h 382"/>
                <a:gd name="T38" fmla="*/ 230 w 374"/>
                <a:gd name="T39" fmla="*/ 106 h 382"/>
                <a:gd name="T40" fmla="*/ 238 w 374"/>
                <a:gd name="T41" fmla="*/ 101 h 382"/>
                <a:gd name="T42" fmla="*/ 245 w 374"/>
                <a:gd name="T43" fmla="*/ 96 h 382"/>
                <a:gd name="T44" fmla="*/ 253 w 374"/>
                <a:gd name="T45" fmla="*/ 91 h 382"/>
                <a:gd name="T46" fmla="*/ 260 w 374"/>
                <a:gd name="T47" fmla="*/ 86 h 382"/>
                <a:gd name="T48" fmla="*/ 263 w 374"/>
                <a:gd name="T49" fmla="*/ 81 h 382"/>
                <a:gd name="T50" fmla="*/ 268 w 374"/>
                <a:gd name="T51" fmla="*/ 78 h 382"/>
                <a:gd name="T52" fmla="*/ 270 w 374"/>
                <a:gd name="T53" fmla="*/ 73 h 382"/>
                <a:gd name="T54" fmla="*/ 273 w 374"/>
                <a:gd name="T55" fmla="*/ 68 h 382"/>
                <a:gd name="T56" fmla="*/ 275 w 374"/>
                <a:gd name="T57" fmla="*/ 63 h 382"/>
                <a:gd name="T58" fmla="*/ 278 w 374"/>
                <a:gd name="T59" fmla="*/ 58 h 382"/>
                <a:gd name="T60" fmla="*/ 278 w 374"/>
                <a:gd name="T61" fmla="*/ 53 h 382"/>
                <a:gd name="T62" fmla="*/ 278 w 374"/>
                <a:gd name="T63" fmla="*/ 48 h 382"/>
                <a:gd name="T64" fmla="*/ 281 w 374"/>
                <a:gd name="T65" fmla="*/ 43 h 382"/>
                <a:gd name="T66" fmla="*/ 281 w 374"/>
                <a:gd name="T67" fmla="*/ 38 h 382"/>
                <a:gd name="T68" fmla="*/ 281 w 374"/>
                <a:gd name="T69" fmla="*/ 33 h 382"/>
                <a:gd name="T70" fmla="*/ 283 w 374"/>
                <a:gd name="T71" fmla="*/ 28 h 382"/>
                <a:gd name="T72" fmla="*/ 283 w 374"/>
                <a:gd name="T73" fmla="*/ 25 h 382"/>
                <a:gd name="T74" fmla="*/ 283 w 374"/>
                <a:gd name="T75" fmla="*/ 20 h 382"/>
                <a:gd name="T76" fmla="*/ 283 w 374"/>
                <a:gd name="T77" fmla="*/ 15 h 382"/>
                <a:gd name="T78" fmla="*/ 281 w 374"/>
                <a:gd name="T79" fmla="*/ 10 h 382"/>
                <a:gd name="T80" fmla="*/ 283 w 374"/>
                <a:gd name="T81" fmla="*/ 7 h 382"/>
                <a:gd name="T82" fmla="*/ 286 w 374"/>
                <a:gd name="T83" fmla="*/ 7 h 382"/>
                <a:gd name="T84" fmla="*/ 288 w 374"/>
                <a:gd name="T85" fmla="*/ 5 h 382"/>
                <a:gd name="T86" fmla="*/ 291 w 374"/>
                <a:gd name="T87" fmla="*/ 5 h 382"/>
                <a:gd name="T88" fmla="*/ 296 w 374"/>
                <a:gd name="T89" fmla="*/ 2 h 382"/>
                <a:gd name="T90" fmla="*/ 298 w 374"/>
                <a:gd name="T91" fmla="*/ 2 h 382"/>
                <a:gd name="T92" fmla="*/ 303 w 374"/>
                <a:gd name="T93" fmla="*/ 2 h 382"/>
                <a:gd name="T94" fmla="*/ 308 w 374"/>
                <a:gd name="T95" fmla="*/ 0 h 382"/>
                <a:gd name="T96" fmla="*/ 318 w 374"/>
                <a:gd name="T97" fmla="*/ 2 h 382"/>
                <a:gd name="T98" fmla="*/ 326 w 374"/>
                <a:gd name="T99" fmla="*/ 2 h 382"/>
                <a:gd name="T100" fmla="*/ 334 w 374"/>
                <a:gd name="T101" fmla="*/ 2 h 382"/>
                <a:gd name="T102" fmla="*/ 341 w 374"/>
                <a:gd name="T103" fmla="*/ 5 h 382"/>
                <a:gd name="T104" fmla="*/ 349 w 374"/>
                <a:gd name="T105" fmla="*/ 5 h 382"/>
                <a:gd name="T106" fmla="*/ 356 w 374"/>
                <a:gd name="T107" fmla="*/ 5 h 382"/>
                <a:gd name="T108" fmla="*/ 367 w 374"/>
                <a:gd name="T109" fmla="*/ 5 h 382"/>
                <a:gd name="T110" fmla="*/ 374 w 374"/>
                <a:gd name="T111" fmla="*/ 5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4"/>
                <a:gd name="T169" fmla="*/ 0 h 382"/>
                <a:gd name="T170" fmla="*/ 374 w 374"/>
                <a:gd name="T171" fmla="*/ 382 h 3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4" h="382">
                  <a:moveTo>
                    <a:pt x="40" y="382"/>
                  </a:moveTo>
                  <a:lnTo>
                    <a:pt x="23" y="374"/>
                  </a:lnTo>
                  <a:lnTo>
                    <a:pt x="25" y="369"/>
                  </a:lnTo>
                  <a:lnTo>
                    <a:pt x="0" y="288"/>
                  </a:lnTo>
                  <a:lnTo>
                    <a:pt x="7" y="288"/>
                  </a:lnTo>
                  <a:lnTo>
                    <a:pt x="40" y="301"/>
                  </a:lnTo>
                  <a:lnTo>
                    <a:pt x="106" y="174"/>
                  </a:lnTo>
                  <a:lnTo>
                    <a:pt x="93" y="134"/>
                  </a:lnTo>
                  <a:lnTo>
                    <a:pt x="101" y="139"/>
                  </a:lnTo>
                  <a:lnTo>
                    <a:pt x="109" y="142"/>
                  </a:lnTo>
                  <a:lnTo>
                    <a:pt x="119" y="144"/>
                  </a:lnTo>
                  <a:lnTo>
                    <a:pt x="129" y="144"/>
                  </a:lnTo>
                  <a:lnTo>
                    <a:pt x="141" y="142"/>
                  </a:lnTo>
                  <a:lnTo>
                    <a:pt x="157" y="139"/>
                  </a:lnTo>
                  <a:lnTo>
                    <a:pt x="172" y="131"/>
                  </a:lnTo>
                  <a:lnTo>
                    <a:pt x="190" y="126"/>
                  </a:lnTo>
                  <a:lnTo>
                    <a:pt x="200" y="121"/>
                  </a:lnTo>
                  <a:lnTo>
                    <a:pt x="210" y="116"/>
                  </a:lnTo>
                  <a:lnTo>
                    <a:pt x="220" y="111"/>
                  </a:lnTo>
                  <a:lnTo>
                    <a:pt x="230" y="106"/>
                  </a:lnTo>
                  <a:lnTo>
                    <a:pt x="238" y="101"/>
                  </a:lnTo>
                  <a:lnTo>
                    <a:pt x="245" y="96"/>
                  </a:lnTo>
                  <a:lnTo>
                    <a:pt x="253" y="91"/>
                  </a:lnTo>
                  <a:lnTo>
                    <a:pt x="260" y="86"/>
                  </a:lnTo>
                  <a:lnTo>
                    <a:pt x="263" y="81"/>
                  </a:lnTo>
                  <a:lnTo>
                    <a:pt x="268" y="78"/>
                  </a:lnTo>
                  <a:lnTo>
                    <a:pt x="270" y="73"/>
                  </a:lnTo>
                  <a:lnTo>
                    <a:pt x="273" y="68"/>
                  </a:lnTo>
                  <a:lnTo>
                    <a:pt x="275" y="63"/>
                  </a:lnTo>
                  <a:lnTo>
                    <a:pt x="278" y="58"/>
                  </a:lnTo>
                  <a:lnTo>
                    <a:pt x="278" y="53"/>
                  </a:lnTo>
                  <a:lnTo>
                    <a:pt x="278" y="48"/>
                  </a:lnTo>
                  <a:lnTo>
                    <a:pt x="281" y="43"/>
                  </a:lnTo>
                  <a:lnTo>
                    <a:pt x="281" y="38"/>
                  </a:lnTo>
                  <a:lnTo>
                    <a:pt x="281" y="33"/>
                  </a:lnTo>
                  <a:lnTo>
                    <a:pt x="283" y="28"/>
                  </a:lnTo>
                  <a:lnTo>
                    <a:pt x="283" y="25"/>
                  </a:lnTo>
                  <a:lnTo>
                    <a:pt x="283" y="20"/>
                  </a:lnTo>
                  <a:lnTo>
                    <a:pt x="283" y="15"/>
                  </a:lnTo>
                  <a:lnTo>
                    <a:pt x="281" y="10"/>
                  </a:lnTo>
                  <a:lnTo>
                    <a:pt x="283" y="7"/>
                  </a:lnTo>
                  <a:lnTo>
                    <a:pt x="286" y="7"/>
                  </a:lnTo>
                  <a:lnTo>
                    <a:pt x="288" y="5"/>
                  </a:lnTo>
                  <a:lnTo>
                    <a:pt x="291" y="5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3" y="2"/>
                  </a:lnTo>
                  <a:lnTo>
                    <a:pt x="308" y="0"/>
                  </a:lnTo>
                  <a:lnTo>
                    <a:pt x="318" y="2"/>
                  </a:lnTo>
                  <a:lnTo>
                    <a:pt x="326" y="2"/>
                  </a:lnTo>
                  <a:lnTo>
                    <a:pt x="334" y="2"/>
                  </a:lnTo>
                  <a:lnTo>
                    <a:pt x="341" y="5"/>
                  </a:lnTo>
                  <a:lnTo>
                    <a:pt x="349" y="5"/>
                  </a:lnTo>
                  <a:lnTo>
                    <a:pt x="356" y="5"/>
                  </a:lnTo>
                  <a:lnTo>
                    <a:pt x="367" y="5"/>
                  </a:lnTo>
                  <a:lnTo>
                    <a:pt x="374" y="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4" name="Freeform 1160"/>
            <p:cNvSpPr>
              <a:spLocks noChangeAspect="1"/>
            </p:cNvSpPr>
            <p:nvPr/>
          </p:nvSpPr>
          <p:spPr bwMode="auto">
            <a:xfrm>
              <a:off x="1481" y="4092"/>
              <a:ext cx="183" cy="835"/>
            </a:xfrm>
            <a:custGeom>
              <a:avLst/>
              <a:gdLst>
                <a:gd name="T0" fmla="*/ 41 w 183"/>
                <a:gd name="T1" fmla="*/ 0 h 835"/>
                <a:gd name="T2" fmla="*/ 36 w 183"/>
                <a:gd name="T3" fmla="*/ 210 h 835"/>
                <a:gd name="T4" fmla="*/ 8 w 183"/>
                <a:gd name="T5" fmla="*/ 283 h 835"/>
                <a:gd name="T6" fmla="*/ 0 w 183"/>
                <a:gd name="T7" fmla="*/ 584 h 835"/>
                <a:gd name="T8" fmla="*/ 3 w 183"/>
                <a:gd name="T9" fmla="*/ 605 h 835"/>
                <a:gd name="T10" fmla="*/ 61 w 183"/>
                <a:gd name="T11" fmla="*/ 729 h 835"/>
                <a:gd name="T12" fmla="*/ 64 w 183"/>
                <a:gd name="T13" fmla="*/ 731 h 835"/>
                <a:gd name="T14" fmla="*/ 64 w 183"/>
                <a:gd name="T15" fmla="*/ 736 h 835"/>
                <a:gd name="T16" fmla="*/ 66 w 183"/>
                <a:gd name="T17" fmla="*/ 739 h 835"/>
                <a:gd name="T18" fmla="*/ 69 w 183"/>
                <a:gd name="T19" fmla="*/ 741 h 835"/>
                <a:gd name="T20" fmla="*/ 71 w 183"/>
                <a:gd name="T21" fmla="*/ 744 h 835"/>
                <a:gd name="T22" fmla="*/ 74 w 183"/>
                <a:gd name="T23" fmla="*/ 749 h 835"/>
                <a:gd name="T24" fmla="*/ 76 w 183"/>
                <a:gd name="T25" fmla="*/ 752 h 835"/>
                <a:gd name="T26" fmla="*/ 79 w 183"/>
                <a:gd name="T27" fmla="*/ 754 h 835"/>
                <a:gd name="T28" fmla="*/ 92 w 183"/>
                <a:gd name="T29" fmla="*/ 764 h 835"/>
                <a:gd name="T30" fmla="*/ 104 w 183"/>
                <a:gd name="T31" fmla="*/ 777 h 835"/>
                <a:gd name="T32" fmla="*/ 117 w 183"/>
                <a:gd name="T33" fmla="*/ 787 h 835"/>
                <a:gd name="T34" fmla="*/ 129 w 183"/>
                <a:gd name="T35" fmla="*/ 797 h 835"/>
                <a:gd name="T36" fmla="*/ 142 w 183"/>
                <a:gd name="T37" fmla="*/ 807 h 835"/>
                <a:gd name="T38" fmla="*/ 155 w 183"/>
                <a:gd name="T39" fmla="*/ 817 h 835"/>
                <a:gd name="T40" fmla="*/ 167 w 183"/>
                <a:gd name="T41" fmla="*/ 827 h 835"/>
                <a:gd name="T42" fmla="*/ 183 w 183"/>
                <a:gd name="T43" fmla="*/ 835 h 8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3"/>
                <a:gd name="T67" fmla="*/ 0 h 835"/>
                <a:gd name="T68" fmla="*/ 183 w 183"/>
                <a:gd name="T69" fmla="*/ 835 h 8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3" h="835">
                  <a:moveTo>
                    <a:pt x="41" y="0"/>
                  </a:moveTo>
                  <a:lnTo>
                    <a:pt x="36" y="210"/>
                  </a:lnTo>
                  <a:lnTo>
                    <a:pt x="8" y="283"/>
                  </a:lnTo>
                  <a:lnTo>
                    <a:pt x="0" y="584"/>
                  </a:lnTo>
                  <a:lnTo>
                    <a:pt x="3" y="605"/>
                  </a:lnTo>
                  <a:lnTo>
                    <a:pt x="61" y="729"/>
                  </a:lnTo>
                  <a:lnTo>
                    <a:pt x="64" y="731"/>
                  </a:lnTo>
                  <a:lnTo>
                    <a:pt x="64" y="736"/>
                  </a:lnTo>
                  <a:lnTo>
                    <a:pt x="66" y="739"/>
                  </a:lnTo>
                  <a:lnTo>
                    <a:pt x="69" y="741"/>
                  </a:lnTo>
                  <a:lnTo>
                    <a:pt x="71" y="744"/>
                  </a:lnTo>
                  <a:lnTo>
                    <a:pt x="74" y="749"/>
                  </a:lnTo>
                  <a:lnTo>
                    <a:pt x="76" y="752"/>
                  </a:lnTo>
                  <a:lnTo>
                    <a:pt x="79" y="754"/>
                  </a:lnTo>
                  <a:lnTo>
                    <a:pt x="92" y="764"/>
                  </a:lnTo>
                  <a:lnTo>
                    <a:pt x="104" y="777"/>
                  </a:lnTo>
                  <a:lnTo>
                    <a:pt x="117" y="787"/>
                  </a:lnTo>
                  <a:lnTo>
                    <a:pt x="129" y="797"/>
                  </a:lnTo>
                  <a:lnTo>
                    <a:pt x="142" y="807"/>
                  </a:lnTo>
                  <a:lnTo>
                    <a:pt x="155" y="817"/>
                  </a:lnTo>
                  <a:lnTo>
                    <a:pt x="167" y="827"/>
                  </a:lnTo>
                  <a:lnTo>
                    <a:pt x="183" y="83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5" name="Freeform 1161"/>
            <p:cNvSpPr>
              <a:spLocks noChangeAspect="1"/>
            </p:cNvSpPr>
            <p:nvPr/>
          </p:nvSpPr>
          <p:spPr bwMode="auto">
            <a:xfrm>
              <a:off x="617" y="4168"/>
              <a:ext cx="187" cy="22"/>
            </a:xfrm>
            <a:custGeom>
              <a:avLst/>
              <a:gdLst>
                <a:gd name="T0" fmla="*/ 0 w 187"/>
                <a:gd name="T1" fmla="*/ 5 h 22"/>
                <a:gd name="T2" fmla="*/ 63 w 187"/>
                <a:gd name="T3" fmla="*/ 22 h 22"/>
                <a:gd name="T4" fmla="*/ 68 w 187"/>
                <a:gd name="T5" fmla="*/ 17 h 22"/>
                <a:gd name="T6" fmla="*/ 73 w 187"/>
                <a:gd name="T7" fmla="*/ 12 h 22"/>
                <a:gd name="T8" fmla="*/ 78 w 187"/>
                <a:gd name="T9" fmla="*/ 7 h 22"/>
                <a:gd name="T10" fmla="*/ 83 w 187"/>
                <a:gd name="T11" fmla="*/ 5 h 22"/>
                <a:gd name="T12" fmla="*/ 91 w 187"/>
                <a:gd name="T13" fmla="*/ 5 h 22"/>
                <a:gd name="T14" fmla="*/ 96 w 187"/>
                <a:gd name="T15" fmla="*/ 2 h 22"/>
                <a:gd name="T16" fmla="*/ 101 w 187"/>
                <a:gd name="T17" fmla="*/ 5 h 22"/>
                <a:gd name="T18" fmla="*/ 106 w 187"/>
                <a:gd name="T19" fmla="*/ 5 h 22"/>
                <a:gd name="T20" fmla="*/ 114 w 187"/>
                <a:gd name="T21" fmla="*/ 7 h 22"/>
                <a:gd name="T22" fmla="*/ 119 w 187"/>
                <a:gd name="T23" fmla="*/ 7 h 22"/>
                <a:gd name="T24" fmla="*/ 124 w 187"/>
                <a:gd name="T25" fmla="*/ 5 h 22"/>
                <a:gd name="T26" fmla="*/ 129 w 187"/>
                <a:gd name="T27" fmla="*/ 5 h 22"/>
                <a:gd name="T28" fmla="*/ 131 w 187"/>
                <a:gd name="T29" fmla="*/ 5 h 22"/>
                <a:gd name="T30" fmla="*/ 136 w 187"/>
                <a:gd name="T31" fmla="*/ 5 h 22"/>
                <a:gd name="T32" fmla="*/ 141 w 187"/>
                <a:gd name="T33" fmla="*/ 2 h 22"/>
                <a:gd name="T34" fmla="*/ 146 w 187"/>
                <a:gd name="T35" fmla="*/ 2 h 22"/>
                <a:gd name="T36" fmla="*/ 154 w 187"/>
                <a:gd name="T37" fmla="*/ 0 h 22"/>
                <a:gd name="T38" fmla="*/ 159 w 187"/>
                <a:gd name="T39" fmla="*/ 0 h 22"/>
                <a:gd name="T40" fmla="*/ 164 w 187"/>
                <a:gd name="T41" fmla="*/ 0 h 22"/>
                <a:gd name="T42" fmla="*/ 169 w 187"/>
                <a:gd name="T43" fmla="*/ 0 h 22"/>
                <a:gd name="T44" fmla="*/ 174 w 187"/>
                <a:gd name="T45" fmla="*/ 2 h 22"/>
                <a:gd name="T46" fmla="*/ 179 w 187"/>
                <a:gd name="T47" fmla="*/ 5 h 22"/>
                <a:gd name="T48" fmla="*/ 182 w 187"/>
                <a:gd name="T49" fmla="*/ 7 h 22"/>
                <a:gd name="T50" fmla="*/ 187 w 187"/>
                <a:gd name="T51" fmla="*/ 12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22"/>
                <a:gd name="T80" fmla="*/ 187 w 187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22">
                  <a:moveTo>
                    <a:pt x="0" y="5"/>
                  </a:moveTo>
                  <a:lnTo>
                    <a:pt x="63" y="22"/>
                  </a:lnTo>
                  <a:lnTo>
                    <a:pt x="68" y="17"/>
                  </a:lnTo>
                  <a:lnTo>
                    <a:pt x="73" y="12"/>
                  </a:lnTo>
                  <a:lnTo>
                    <a:pt x="78" y="7"/>
                  </a:lnTo>
                  <a:lnTo>
                    <a:pt x="83" y="5"/>
                  </a:lnTo>
                  <a:lnTo>
                    <a:pt x="91" y="5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4" y="7"/>
                  </a:lnTo>
                  <a:lnTo>
                    <a:pt x="119" y="7"/>
                  </a:lnTo>
                  <a:lnTo>
                    <a:pt x="124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41" y="2"/>
                  </a:lnTo>
                  <a:lnTo>
                    <a:pt x="146" y="2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9" y="0"/>
                  </a:lnTo>
                  <a:lnTo>
                    <a:pt x="174" y="2"/>
                  </a:lnTo>
                  <a:lnTo>
                    <a:pt x="179" y="5"/>
                  </a:lnTo>
                  <a:lnTo>
                    <a:pt x="182" y="7"/>
                  </a:lnTo>
                  <a:lnTo>
                    <a:pt x="187" y="1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6" name="Line 1162"/>
            <p:cNvSpPr>
              <a:spLocks noChangeAspect="1" noChangeShapeType="1"/>
            </p:cNvSpPr>
            <p:nvPr/>
          </p:nvSpPr>
          <p:spPr bwMode="auto">
            <a:xfrm>
              <a:off x="774" y="3947"/>
              <a:ext cx="123" cy="61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7" name="Freeform 1163"/>
            <p:cNvSpPr>
              <a:spLocks noChangeAspect="1"/>
            </p:cNvSpPr>
            <p:nvPr/>
          </p:nvSpPr>
          <p:spPr bwMode="auto">
            <a:xfrm>
              <a:off x="1519" y="4145"/>
              <a:ext cx="172" cy="473"/>
            </a:xfrm>
            <a:custGeom>
              <a:avLst/>
              <a:gdLst>
                <a:gd name="T0" fmla="*/ 0 w 172"/>
                <a:gd name="T1" fmla="*/ 0 h 473"/>
                <a:gd name="T2" fmla="*/ 11 w 172"/>
                <a:gd name="T3" fmla="*/ 15 h 473"/>
                <a:gd name="T4" fmla="*/ 18 w 172"/>
                <a:gd name="T5" fmla="*/ 30 h 473"/>
                <a:gd name="T6" fmla="*/ 28 w 172"/>
                <a:gd name="T7" fmla="*/ 45 h 473"/>
                <a:gd name="T8" fmla="*/ 36 w 172"/>
                <a:gd name="T9" fmla="*/ 61 h 473"/>
                <a:gd name="T10" fmla="*/ 43 w 172"/>
                <a:gd name="T11" fmla="*/ 76 h 473"/>
                <a:gd name="T12" fmla="*/ 51 w 172"/>
                <a:gd name="T13" fmla="*/ 91 h 473"/>
                <a:gd name="T14" fmla="*/ 59 w 172"/>
                <a:gd name="T15" fmla="*/ 109 h 473"/>
                <a:gd name="T16" fmla="*/ 66 w 172"/>
                <a:gd name="T17" fmla="*/ 124 h 473"/>
                <a:gd name="T18" fmla="*/ 71 w 172"/>
                <a:gd name="T19" fmla="*/ 134 h 473"/>
                <a:gd name="T20" fmla="*/ 76 w 172"/>
                <a:gd name="T21" fmla="*/ 147 h 473"/>
                <a:gd name="T22" fmla="*/ 81 w 172"/>
                <a:gd name="T23" fmla="*/ 159 h 473"/>
                <a:gd name="T24" fmla="*/ 86 w 172"/>
                <a:gd name="T25" fmla="*/ 170 h 473"/>
                <a:gd name="T26" fmla="*/ 91 w 172"/>
                <a:gd name="T27" fmla="*/ 182 h 473"/>
                <a:gd name="T28" fmla="*/ 99 w 172"/>
                <a:gd name="T29" fmla="*/ 192 h 473"/>
                <a:gd name="T30" fmla="*/ 107 w 172"/>
                <a:gd name="T31" fmla="*/ 202 h 473"/>
                <a:gd name="T32" fmla="*/ 114 w 172"/>
                <a:gd name="T33" fmla="*/ 213 h 473"/>
                <a:gd name="T34" fmla="*/ 124 w 172"/>
                <a:gd name="T35" fmla="*/ 225 h 473"/>
                <a:gd name="T36" fmla="*/ 132 w 172"/>
                <a:gd name="T37" fmla="*/ 240 h 473"/>
                <a:gd name="T38" fmla="*/ 139 w 172"/>
                <a:gd name="T39" fmla="*/ 253 h 473"/>
                <a:gd name="T40" fmla="*/ 145 w 172"/>
                <a:gd name="T41" fmla="*/ 268 h 473"/>
                <a:gd name="T42" fmla="*/ 150 w 172"/>
                <a:gd name="T43" fmla="*/ 283 h 473"/>
                <a:gd name="T44" fmla="*/ 155 w 172"/>
                <a:gd name="T45" fmla="*/ 299 h 473"/>
                <a:gd name="T46" fmla="*/ 157 w 172"/>
                <a:gd name="T47" fmla="*/ 316 h 473"/>
                <a:gd name="T48" fmla="*/ 160 w 172"/>
                <a:gd name="T49" fmla="*/ 332 h 473"/>
                <a:gd name="T50" fmla="*/ 162 w 172"/>
                <a:gd name="T51" fmla="*/ 433 h 473"/>
                <a:gd name="T52" fmla="*/ 162 w 172"/>
                <a:gd name="T53" fmla="*/ 440 h 473"/>
                <a:gd name="T54" fmla="*/ 162 w 172"/>
                <a:gd name="T55" fmla="*/ 445 h 473"/>
                <a:gd name="T56" fmla="*/ 162 w 172"/>
                <a:gd name="T57" fmla="*/ 453 h 473"/>
                <a:gd name="T58" fmla="*/ 165 w 172"/>
                <a:gd name="T59" fmla="*/ 458 h 473"/>
                <a:gd name="T60" fmla="*/ 165 w 172"/>
                <a:gd name="T61" fmla="*/ 463 h 473"/>
                <a:gd name="T62" fmla="*/ 167 w 172"/>
                <a:gd name="T63" fmla="*/ 466 h 473"/>
                <a:gd name="T64" fmla="*/ 170 w 172"/>
                <a:gd name="T65" fmla="*/ 471 h 473"/>
                <a:gd name="T66" fmla="*/ 172 w 172"/>
                <a:gd name="T67" fmla="*/ 473 h 4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473"/>
                <a:gd name="T104" fmla="*/ 172 w 172"/>
                <a:gd name="T105" fmla="*/ 473 h 4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473">
                  <a:moveTo>
                    <a:pt x="0" y="0"/>
                  </a:moveTo>
                  <a:lnTo>
                    <a:pt x="11" y="15"/>
                  </a:lnTo>
                  <a:lnTo>
                    <a:pt x="18" y="30"/>
                  </a:lnTo>
                  <a:lnTo>
                    <a:pt x="28" y="45"/>
                  </a:lnTo>
                  <a:lnTo>
                    <a:pt x="36" y="61"/>
                  </a:lnTo>
                  <a:lnTo>
                    <a:pt x="43" y="76"/>
                  </a:lnTo>
                  <a:lnTo>
                    <a:pt x="51" y="91"/>
                  </a:lnTo>
                  <a:lnTo>
                    <a:pt x="59" y="109"/>
                  </a:lnTo>
                  <a:lnTo>
                    <a:pt x="66" y="124"/>
                  </a:lnTo>
                  <a:lnTo>
                    <a:pt x="71" y="134"/>
                  </a:lnTo>
                  <a:lnTo>
                    <a:pt x="76" y="147"/>
                  </a:lnTo>
                  <a:lnTo>
                    <a:pt x="81" y="159"/>
                  </a:lnTo>
                  <a:lnTo>
                    <a:pt x="86" y="170"/>
                  </a:lnTo>
                  <a:lnTo>
                    <a:pt x="91" y="182"/>
                  </a:lnTo>
                  <a:lnTo>
                    <a:pt x="99" y="192"/>
                  </a:lnTo>
                  <a:lnTo>
                    <a:pt x="107" y="202"/>
                  </a:lnTo>
                  <a:lnTo>
                    <a:pt x="114" y="213"/>
                  </a:lnTo>
                  <a:lnTo>
                    <a:pt x="124" y="225"/>
                  </a:lnTo>
                  <a:lnTo>
                    <a:pt x="132" y="240"/>
                  </a:lnTo>
                  <a:lnTo>
                    <a:pt x="139" y="253"/>
                  </a:lnTo>
                  <a:lnTo>
                    <a:pt x="145" y="268"/>
                  </a:lnTo>
                  <a:lnTo>
                    <a:pt x="150" y="283"/>
                  </a:lnTo>
                  <a:lnTo>
                    <a:pt x="155" y="299"/>
                  </a:lnTo>
                  <a:lnTo>
                    <a:pt x="157" y="316"/>
                  </a:lnTo>
                  <a:lnTo>
                    <a:pt x="160" y="332"/>
                  </a:lnTo>
                  <a:lnTo>
                    <a:pt x="162" y="433"/>
                  </a:lnTo>
                  <a:lnTo>
                    <a:pt x="162" y="440"/>
                  </a:lnTo>
                  <a:lnTo>
                    <a:pt x="162" y="445"/>
                  </a:lnTo>
                  <a:lnTo>
                    <a:pt x="162" y="453"/>
                  </a:lnTo>
                  <a:lnTo>
                    <a:pt x="165" y="458"/>
                  </a:lnTo>
                  <a:lnTo>
                    <a:pt x="165" y="463"/>
                  </a:lnTo>
                  <a:lnTo>
                    <a:pt x="167" y="466"/>
                  </a:lnTo>
                  <a:lnTo>
                    <a:pt x="170" y="471"/>
                  </a:lnTo>
                  <a:lnTo>
                    <a:pt x="172" y="47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8" name="Line 1164"/>
            <p:cNvSpPr>
              <a:spLocks noChangeAspect="1" noChangeShapeType="1"/>
            </p:cNvSpPr>
            <p:nvPr/>
          </p:nvSpPr>
          <p:spPr bwMode="auto">
            <a:xfrm>
              <a:off x="1669" y="4727"/>
              <a:ext cx="30" cy="18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59" name="Freeform 1165"/>
            <p:cNvSpPr>
              <a:spLocks noChangeAspect="1"/>
            </p:cNvSpPr>
            <p:nvPr/>
          </p:nvSpPr>
          <p:spPr bwMode="auto">
            <a:xfrm>
              <a:off x="1681" y="4664"/>
              <a:ext cx="48" cy="250"/>
            </a:xfrm>
            <a:custGeom>
              <a:avLst/>
              <a:gdLst>
                <a:gd name="T0" fmla="*/ 0 w 48"/>
                <a:gd name="T1" fmla="*/ 0 h 250"/>
                <a:gd name="T2" fmla="*/ 33 w 48"/>
                <a:gd name="T3" fmla="*/ 147 h 250"/>
                <a:gd name="T4" fmla="*/ 36 w 48"/>
                <a:gd name="T5" fmla="*/ 154 h 250"/>
                <a:gd name="T6" fmla="*/ 41 w 48"/>
                <a:gd name="T7" fmla="*/ 162 h 250"/>
                <a:gd name="T8" fmla="*/ 43 w 48"/>
                <a:gd name="T9" fmla="*/ 169 h 250"/>
                <a:gd name="T10" fmla="*/ 46 w 48"/>
                <a:gd name="T11" fmla="*/ 180 h 250"/>
                <a:gd name="T12" fmla="*/ 46 w 48"/>
                <a:gd name="T13" fmla="*/ 185 h 250"/>
                <a:gd name="T14" fmla="*/ 48 w 48"/>
                <a:gd name="T15" fmla="*/ 192 h 250"/>
                <a:gd name="T16" fmla="*/ 48 w 48"/>
                <a:gd name="T17" fmla="*/ 200 h 250"/>
                <a:gd name="T18" fmla="*/ 46 w 48"/>
                <a:gd name="T19" fmla="*/ 205 h 250"/>
                <a:gd name="T20" fmla="*/ 46 w 48"/>
                <a:gd name="T21" fmla="*/ 210 h 250"/>
                <a:gd name="T22" fmla="*/ 43 w 48"/>
                <a:gd name="T23" fmla="*/ 215 h 250"/>
                <a:gd name="T24" fmla="*/ 43 w 48"/>
                <a:gd name="T25" fmla="*/ 220 h 250"/>
                <a:gd name="T26" fmla="*/ 41 w 48"/>
                <a:gd name="T27" fmla="*/ 225 h 250"/>
                <a:gd name="T28" fmla="*/ 41 w 48"/>
                <a:gd name="T29" fmla="*/ 233 h 250"/>
                <a:gd name="T30" fmla="*/ 41 w 48"/>
                <a:gd name="T31" fmla="*/ 238 h 250"/>
                <a:gd name="T32" fmla="*/ 38 w 48"/>
                <a:gd name="T33" fmla="*/ 243 h 250"/>
                <a:gd name="T34" fmla="*/ 38 w 48"/>
                <a:gd name="T35" fmla="*/ 250 h 2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250"/>
                <a:gd name="T56" fmla="*/ 48 w 48"/>
                <a:gd name="T57" fmla="*/ 250 h 2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250">
                  <a:moveTo>
                    <a:pt x="0" y="0"/>
                  </a:moveTo>
                  <a:lnTo>
                    <a:pt x="33" y="147"/>
                  </a:lnTo>
                  <a:lnTo>
                    <a:pt x="36" y="154"/>
                  </a:lnTo>
                  <a:lnTo>
                    <a:pt x="41" y="162"/>
                  </a:lnTo>
                  <a:lnTo>
                    <a:pt x="43" y="169"/>
                  </a:lnTo>
                  <a:lnTo>
                    <a:pt x="46" y="180"/>
                  </a:lnTo>
                  <a:lnTo>
                    <a:pt x="46" y="185"/>
                  </a:lnTo>
                  <a:lnTo>
                    <a:pt x="48" y="192"/>
                  </a:lnTo>
                  <a:lnTo>
                    <a:pt x="48" y="200"/>
                  </a:lnTo>
                  <a:lnTo>
                    <a:pt x="46" y="205"/>
                  </a:lnTo>
                  <a:lnTo>
                    <a:pt x="46" y="210"/>
                  </a:lnTo>
                  <a:lnTo>
                    <a:pt x="43" y="215"/>
                  </a:lnTo>
                  <a:lnTo>
                    <a:pt x="43" y="220"/>
                  </a:lnTo>
                  <a:lnTo>
                    <a:pt x="41" y="225"/>
                  </a:lnTo>
                  <a:lnTo>
                    <a:pt x="41" y="233"/>
                  </a:lnTo>
                  <a:lnTo>
                    <a:pt x="41" y="238"/>
                  </a:lnTo>
                  <a:lnTo>
                    <a:pt x="38" y="243"/>
                  </a:lnTo>
                  <a:lnTo>
                    <a:pt x="38" y="25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0" name="Line 1166"/>
            <p:cNvSpPr>
              <a:spLocks noChangeAspect="1" noChangeShapeType="1"/>
            </p:cNvSpPr>
            <p:nvPr/>
          </p:nvSpPr>
          <p:spPr bwMode="auto">
            <a:xfrm flipV="1">
              <a:off x="829" y="4256"/>
              <a:ext cx="36" cy="5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1" name="Freeform 1167"/>
            <p:cNvSpPr>
              <a:spLocks noChangeAspect="1"/>
            </p:cNvSpPr>
            <p:nvPr/>
          </p:nvSpPr>
          <p:spPr bwMode="auto">
            <a:xfrm>
              <a:off x="1671" y="3922"/>
              <a:ext cx="1125" cy="987"/>
            </a:xfrm>
            <a:custGeom>
              <a:avLst/>
              <a:gdLst>
                <a:gd name="T0" fmla="*/ 38 w 1125"/>
                <a:gd name="T1" fmla="*/ 36 h 987"/>
                <a:gd name="T2" fmla="*/ 48 w 1125"/>
                <a:gd name="T3" fmla="*/ 51 h 987"/>
                <a:gd name="T4" fmla="*/ 73 w 1125"/>
                <a:gd name="T5" fmla="*/ 76 h 987"/>
                <a:gd name="T6" fmla="*/ 127 w 1125"/>
                <a:gd name="T7" fmla="*/ 104 h 987"/>
                <a:gd name="T8" fmla="*/ 172 w 1125"/>
                <a:gd name="T9" fmla="*/ 172 h 987"/>
                <a:gd name="T10" fmla="*/ 223 w 1125"/>
                <a:gd name="T11" fmla="*/ 279 h 987"/>
                <a:gd name="T12" fmla="*/ 245 w 1125"/>
                <a:gd name="T13" fmla="*/ 344 h 987"/>
                <a:gd name="T14" fmla="*/ 255 w 1125"/>
                <a:gd name="T15" fmla="*/ 380 h 987"/>
                <a:gd name="T16" fmla="*/ 291 w 1125"/>
                <a:gd name="T17" fmla="*/ 423 h 987"/>
                <a:gd name="T18" fmla="*/ 316 w 1125"/>
                <a:gd name="T19" fmla="*/ 481 h 987"/>
                <a:gd name="T20" fmla="*/ 321 w 1125"/>
                <a:gd name="T21" fmla="*/ 524 h 987"/>
                <a:gd name="T22" fmla="*/ 344 w 1125"/>
                <a:gd name="T23" fmla="*/ 555 h 987"/>
                <a:gd name="T24" fmla="*/ 359 w 1125"/>
                <a:gd name="T25" fmla="*/ 587 h 987"/>
                <a:gd name="T26" fmla="*/ 364 w 1125"/>
                <a:gd name="T27" fmla="*/ 618 h 987"/>
                <a:gd name="T28" fmla="*/ 400 w 1125"/>
                <a:gd name="T29" fmla="*/ 663 h 987"/>
                <a:gd name="T30" fmla="*/ 450 w 1125"/>
                <a:gd name="T31" fmla="*/ 668 h 987"/>
                <a:gd name="T32" fmla="*/ 501 w 1125"/>
                <a:gd name="T33" fmla="*/ 653 h 987"/>
                <a:gd name="T34" fmla="*/ 536 w 1125"/>
                <a:gd name="T35" fmla="*/ 623 h 987"/>
                <a:gd name="T36" fmla="*/ 556 w 1125"/>
                <a:gd name="T37" fmla="*/ 590 h 987"/>
                <a:gd name="T38" fmla="*/ 620 w 1125"/>
                <a:gd name="T39" fmla="*/ 595 h 987"/>
                <a:gd name="T40" fmla="*/ 645 w 1125"/>
                <a:gd name="T41" fmla="*/ 605 h 987"/>
                <a:gd name="T42" fmla="*/ 675 w 1125"/>
                <a:gd name="T43" fmla="*/ 620 h 987"/>
                <a:gd name="T44" fmla="*/ 716 w 1125"/>
                <a:gd name="T45" fmla="*/ 636 h 987"/>
                <a:gd name="T46" fmla="*/ 759 w 1125"/>
                <a:gd name="T47" fmla="*/ 641 h 987"/>
                <a:gd name="T48" fmla="*/ 794 w 1125"/>
                <a:gd name="T49" fmla="*/ 673 h 987"/>
                <a:gd name="T50" fmla="*/ 829 w 1125"/>
                <a:gd name="T51" fmla="*/ 717 h 987"/>
                <a:gd name="T52" fmla="*/ 855 w 1125"/>
                <a:gd name="T53" fmla="*/ 762 h 987"/>
                <a:gd name="T54" fmla="*/ 880 w 1125"/>
                <a:gd name="T55" fmla="*/ 798 h 987"/>
                <a:gd name="T56" fmla="*/ 900 w 1125"/>
                <a:gd name="T57" fmla="*/ 808 h 987"/>
                <a:gd name="T58" fmla="*/ 905 w 1125"/>
                <a:gd name="T59" fmla="*/ 830 h 987"/>
                <a:gd name="T60" fmla="*/ 915 w 1125"/>
                <a:gd name="T61" fmla="*/ 843 h 987"/>
                <a:gd name="T62" fmla="*/ 928 w 1125"/>
                <a:gd name="T63" fmla="*/ 853 h 987"/>
                <a:gd name="T64" fmla="*/ 933 w 1125"/>
                <a:gd name="T65" fmla="*/ 863 h 987"/>
                <a:gd name="T66" fmla="*/ 941 w 1125"/>
                <a:gd name="T67" fmla="*/ 873 h 987"/>
                <a:gd name="T68" fmla="*/ 951 w 1125"/>
                <a:gd name="T69" fmla="*/ 879 h 987"/>
                <a:gd name="T70" fmla="*/ 953 w 1125"/>
                <a:gd name="T71" fmla="*/ 889 h 987"/>
                <a:gd name="T72" fmla="*/ 958 w 1125"/>
                <a:gd name="T73" fmla="*/ 899 h 987"/>
                <a:gd name="T74" fmla="*/ 974 w 1125"/>
                <a:gd name="T75" fmla="*/ 906 h 987"/>
                <a:gd name="T76" fmla="*/ 986 w 1125"/>
                <a:gd name="T77" fmla="*/ 916 h 987"/>
                <a:gd name="T78" fmla="*/ 1006 w 1125"/>
                <a:gd name="T79" fmla="*/ 939 h 987"/>
                <a:gd name="T80" fmla="*/ 1009 w 1125"/>
                <a:gd name="T81" fmla="*/ 957 h 987"/>
                <a:gd name="T82" fmla="*/ 1029 w 1125"/>
                <a:gd name="T83" fmla="*/ 972 h 987"/>
                <a:gd name="T84" fmla="*/ 1057 w 1125"/>
                <a:gd name="T85" fmla="*/ 985 h 987"/>
                <a:gd name="T86" fmla="*/ 1092 w 1125"/>
                <a:gd name="T87" fmla="*/ 967 h 987"/>
                <a:gd name="T88" fmla="*/ 1092 w 1125"/>
                <a:gd name="T89" fmla="*/ 934 h 987"/>
                <a:gd name="T90" fmla="*/ 1092 w 1125"/>
                <a:gd name="T91" fmla="*/ 922 h 987"/>
                <a:gd name="T92" fmla="*/ 1090 w 1125"/>
                <a:gd name="T93" fmla="*/ 911 h 987"/>
                <a:gd name="T94" fmla="*/ 1082 w 1125"/>
                <a:gd name="T95" fmla="*/ 899 h 987"/>
                <a:gd name="T96" fmla="*/ 1087 w 1125"/>
                <a:gd name="T97" fmla="*/ 889 h 987"/>
                <a:gd name="T98" fmla="*/ 1097 w 1125"/>
                <a:gd name="T99" fmla="*/ 886 h 987"/>
                <a:gd name="T100" fmla="*/ 1110 w 1125"/>
                <a:gd name="T101" fmla="*/ 861 h 987"/>
                <a:gd name="T102" fmla="*/ 1113 w 1125"/>
                <a:gd name="T103" fmla="*/ 843 h 987"/>
                <a:gd name="T104" fmla="*/ 1123 w 1125"/>
                <a:gd name="T105" fmla="*/ 830 h 987"/>
                <a:gd name="T106" fmla="*/ 1123 w 1125"/>
                <a:gd name="T107" fmla="*/ 808 h 987"/>
                <a:gd name="T108" fmla="*/ 1120 w 1125"/>
                <a:gd name="T109" fmla="*/ 792 h 9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5"/>
                <a:gd name="T166" fmla="*/ 0 h 987"/>
                <a:gd name="T167" fmla="*/ 1125 w 1125"/>
                <a:gd name="T168" fmla="*/ 987 h 9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5" h="987">
                  <a:moveTo>
                    <a:pt x="0" y="0"/>
                  </a:moveTo>
                  <a:lnTo>
                    <a:pt x="30" y="25"/>
                  </a:lnTo>
                  <a:lnTo>
                    <a:pt x="33" y="31"/>
                  </a:lnTo>
                  <a:lnTo>
                    <a:pt x="36" y="33"/>
                  </a:lnTo>
                  <a:lnTo>
                    <a:pt x="38" y="36"/>
                  </a:lnTo>
                  <a:lnTo>
                    <a:pt x="41" y="38"/>
                  </a:lnTo>
                  <a:lnTo>
                    <a:pt x="43" y="43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48" y="51"/>
                  </a:lnTo>
                  <a:lnTo>
                    <a:pt x="51" y="58"/>
                  </a:lnTo>
                  <a:lnTo>
                    <a:pt x="56" y="63"/>
                  </a:lnTo>
                  <a:lnTo>
                    <a:pt x="61" y="68"/>
                  </a:lnTo>
                  <a:lnTo>
                    <a:pt x="66" y="74"/>
                  </a:lnTo>
                  <a:lnTo>
                    <a:pt x="73" y="76"/>
                  </a:lnTo>
                  <a:lnTo>
                    <a:pt x="81" y="79"/>
                  </a:lnTo>
                  <a:lnTo>
                    <a:pt x="89" y="81"/>
                  </a:lnTo>
                  <a:lnTo>
                    <a:pt x="96" y="84"/>
                  </a:lnTo>
                  <a:lnTo>
                    <a:pt x="111" y="94"/>
                  </a:lnTo>
                  <a:lnTo>
                    <a:pt x="127" y="104"/>
                  </a:lnTo>
                  <a:lnTo>
                    <a:pt x="139" y="114"/>
                  </a:lnTo>
                  <a:lnTo>
                    <a:pt x="149" y="127"/>
                  </a:lnTo>
                  <a:lnTo>
                    <a:pt x="159" y="142"/>
                  </a:lnTo>
                  <a:lnTo>
                    <a:pt x="167" y="157"/>
                  </a:lnTo>
                  <a:lnTo>
                    <a:pt x="172" y="172"/>
                  </a:lnTo>
                  <a:lnTo>
                    <a:pt x="177" y="190"/>
                  </a:lnTo>
                  <a:lnTo>
                    <a:pt x="195" y="238"/>
                  </a:lnTo>
                  <a:lnTo>
                    <a:pt x="205" y="251"/>
                  </a:lnTo>
                  <a:lnTo>
                    <a:pt x="215" y="263"/>
                  </a:lnTo>
                  <a:lnTo>
                    <a:pt x="223" y="279"/>
                  </a:lnTo>
                  <a:lnTo>
                    <a:pt x="230" y="291"/>
                  </a:lnTo>
                  <a:lnTo>
                    <a:pt x="235" y="304"/>
                  </a:lnTo>
                  <a:lnTo>
                    <a:pt x="240" y="317"/>
                  </a:lnTo>
                  <a:lnTo>
                    <a:pt x="243" y="332"/>
                  </a:lnTo>
                  <a:lnTo>
                    <a:pt x="245" y="344"/>
                  </a:lnTo>
                  <a:lnTo>
                    <a:pt x="245" y="352"/>
                  </a:lnTo>
                  <a:lnTo>
                    <a:pt x="248" y="360"/>
                  </a:lnTo>
                  <a:lnTo>
                    <a:pt x="250" y="367"/>
                  </a:lnTo>
                  <a:lnTo>
                    <a:pt x="253" y="375"/>
                  </a:lnTo>
                  <a:lnTo>
                    <a:pt x="255" y="380"/>
                  </a:lnTo>
                  <a:lnTo>
                    <a:pt x="261" y="387"/>
                  </a:lnTo>
                  <a:lnTo>
                    <a:pt x="263" y="393"/>
                  </a:lnTo>
                  <a:lnTo>
                    <a:pt x="268" y="398"/>
                  </a:lnTo>
                  <a:lnTo>
                    <a:pt x="281" y="410"/>
                  </a:lnTo>
                  <a:lnTo>
                    <a:pt x="291" y="423"/>
                  </a:lnTo>
                  <a:lnTo>
                    <a:pt x="298" y="433"/>
                  </a:lnTo>
                  <a:lnTo>
                    <a:pt x="306" y="446"/>
                  </a:lnTo>
                  <a:lnTo>
                    <a:pt x="311" y="458"/>
                  </a:lnTo>
                  <a:lnTo>
                    <a:pt x="314" y="471"/>
                  </a:lnTo>
                  <a:lnTo>
                    <a:pt x="316" y="481"/>
                  </a:lnTo>
                  <a:lnTo>
                    <a:pt x="316" y="494"/>
                  </a:lnTo>
                  <a:lnTo>
                    <a:pt x="316" y="501"/>
                  </a:lnTo>
                  <a:lnTo>
                    <a:pt x="316" y="511"/>
                  </a:lnTo>
                  <a:lnTo>
                    <a:pt x="319" y="519"/>
                  </a:lnTo>
                  <a:lnTo>
                    <a:pt x="321" y="524"/>
                  </a:lnTo>
                  <a:lnTo>
                    <a:pt x="324" y="532"/>
                  </a:lnTo>
                  <a:lnTo>
                    <a:pt x="326" y="537"/>
                  </a:lnTo>
                  <a:lnTo>
                    <a:pt x="331" y="544"/>
                  </a:lnTo>
                  <a:lnTo>
                    <a:pt x="339" y="549"/>
                  </a:lnTo>
                  <a:lnTo>
                    <a:pt x="344" y="555"/>
                  </a:lnTo>
                  <a:lnTo>
                    <a:pt x="349" y="562"/>
                  </a:lnTo>
                  <a:lnTo>
                    <a:pt x="354" y="567"/>
                  </a:lnTo>
                  <a:lnTo>
                    <a:pt x="357" y="575"/>
                  </a:lnTo>
                  <a:lnTo>
                    <a:pt x="359" y="580"/>
                  </a:lnTo>
                  <a:lnTo>
                    <a:pt x="359" y="587"/>
                  </a:lnTo>
                  <a:lnTo>
                    <a:pt x="362" y="595"/>
                  </a:lnTo>
                  <a:lnTo>
                    <a:pt x="362" y="603"/>
                  </a:lnTo>
                  <a:lnTo>
                    <a:pt x="359" y="605"/>
                  </a:lnTo>
                  <a:lnTo>
                    <a:pt x="362" y="613"/>
                  </a:lnTo>
                  <a:lnTo>
                    <a:pt x="364" y="618"/>
                  </a:lnTo>
                  <a:lnTo>
                    <a:pt x="369" y="625"/>
                  </a:lnTo>
                  <a:lnTo>
                    <a:pt x="374" y="633"/>
                  </a:lnTo>
                  <a:lnTo>
                    <a:pt x="382" y="643"/>
                  </a:lnTo>
                  <a:lnTo>
                    <a:pt x="389" y="653"/>
                  </a:lnTo>
                  <a:lnTo>
                    <a:pt x="400" y="663"/>
                  </a:lnTo>
                  <a:lnTo>
                    <a:pt x="410" y="666"/>
                  </a:lnTo>
                  <a:lnTo>
                    <a:pt x="420" y="668"/>
                  </a:lnTo>
                  <a:lnTo>
                    <a:pt x="430" y="668"/>
                  </a:lnTo>
                  <a:lnTo>
                    <a:pt x="440" y="668"/>
                  </a:lnTo>
                  <a:lnTo>
                    <a:pt x="450" y="668"/>
                  </a:lnTo>
                  <a:lnTo>
                    <a:pt x="460" y="668"/>
                  </a:lnTo>
                  <a:lnTo>
                    <a:pt x="470" y="668"/>
                  </a:lnTo>
                  <a:lnTo>
                    <a:pt x="480" y="666"/>
                  </a:lnTo>
                  <a:lnTo>
                    <a:pt x="491" y="658"/>
                  </a:lnTo>
                  <a:lnTo>
                    <a:pt x="501" y="653"/>
                  </a:lnTo>
                  <a:lnTo>
                    <a:pt x="511" y="646"/>
                  </a:lnTo>
                  <a:lnTo>
                    <a:pt x="518" y="641"/>
                  </a:lnTo>
                  <a:lnTo>
                    <a:pt x="526" y="633"/>
                  </a:lnTo>
                  <a:lnTo>
                    <a:pt x="531" y="628"/>
                  </a:lnTo>
                  <a:lnTo>
                    <a:pt x="536" y="623"/>
                  </a:lnTo>
                  <a:lnTo>
                    <a:pt x="541" y="615"/>
                  </a:lnTo>
                  <a:lnTo>
                    <a:pt x="541" y="608"/>
                  </a:lnTo>
                  <a:lnTo>
                    <a:pt x="544" y="600"/>
                  </a:lnTo>
                  <a:lnTo>
                    <a:pt x="549" y="595"/>
                  </a:lnTo>
                  <a:lnTo>
                    <a:pt x="556" y="590"/>
                  </a:lnTo>
                  <a:lnTo>
                    <a:pt x="564" y="587"/>
                  </a:lnTo>
                  <a:lnTo>
                    <a:pt x="574" y="587"/>
                  </a:lnTo>
                  <a:lnTo>
                    <a:pt x="587" y="587"/>
                  </a:lnTo>
                  <a:lnTo>
                    <a:pt x="599" y="590"/>
                  </a:lnTo>
                  <a:lnTo>
                    <a:pt x="620" y="595"/>
                  </a:lnTo>
                  <a:lnTo>
                    <a:pt x="625" y="600"/>
                  </a:lnTo>
                  <a:lnTo>
                    <a:pt x="630" y="600"/>
                  </a:lnTo>
                  <a:lnTo>
                    <a:pt x="635" y="603"/>
                  </a:lnTo>
                  <a:lnTo>
                    <a:pt x="640" y="605"/>
                  </a:lnTo>
                  <a:lnTo>
                    <a:pt x="645" y="605"/>
                  </a:lnTo>
                  <a:lnTo>
                    <a:pt x="650" y="608"/>
                  </a:lnTo>
                  <a:lnTo>
                    <a:pt x="655" y="608"/>
                  </a:lnTo>
                  <a:lnTo>
                    <a:pt x="660" y="608"/>
                  </a:lnTo>
                  <a:lnTo>
                    <a:pt x="668" y="615"/>
                  </a:lnTo>
                  <a:lnTo>
                    <a:pt x="675" y="620"/>
                  </a:lnTo>
                  <a:lnTo>
                    <a:pt x="683" y="625"/>
                  </a:lnTo>
                  <a:lnTo>
                    <a:pt x="693" y="630"/>
                  </a:lnTo>
                  <a:lnTo>
                    <a:pt x="700" y="633"/>
                  </a:lnTo>
                  <a:lnTo>
                    <a:pt x="708" y="636"/>
                  </a:lnTo>
                  <a:lnTo>
                    <a:pt x="716" y="636"/>
                  </a:lnTo>
                  <a:lnTo>
                    <a:pt x="723" y="636"/>
                  </a:lnTo>
                  <a:lnTo>
                    <a:pt x="731" y="636"/>
                  </a:lnTo>
                  <a:lnTo>
                    <a:pt x="741" y="636"/>
                  </a:lnTo>
                  <a:lnTo>
                    <a:pt x="748" y="638"/>
                  </a:lnTo>
                  <a:lnTo>
                    <a:pt x="759" y="641"/>
                  </a:lnTo>
                  <a:lnTo>
                    <a:pt x="766" y="646"/>
                  </a:lnTo>
                  <a:lnTo>
                    <a:pt x="774" y="651"/>
                  </a:lnTo>
                  <a:lnTo>
                    <a:pt x="781" y="656"/>
                  </a:lnTo>
                  <a:lnTo>
                    <a:pt x="789" y="663"/>
                  </a:lnTo>
                  <a:lnTo>
                    <a:pt x="794" y="673"/>
                  </a:lnTo>
                  <a:lnTo>
                    <a:pt x="802" y="681"/>
                  </a:lnTo>
                  <a:lnTo>
                    <a:pt x="809" y="689"/>
                  </a:lnTo>
                  <a:lnTo>
                    <a:pt x="817" y="699"/>
                  </a:lnTo>
                  <a:lnTo>
                    <a:pt x="824" y="709"/>
                  </a:lnTo>
                  <a:lnTo>
                    <a:pt x="829" y="717"/>
                  </a:lnTo>
                  <a:lnTo>
                    <a:pt x="837" y="729"/>
                  </a:lnTo>
                  <a:lnTo>
                    <a:pt x="845" y="739"/>
                  </a:lnTo>
                  <a:lnTo>
                    <a:pt x="847" y="747"/>
                  </a:lnTo>
                  <a:lnTo>
                    <a:pt x="852" y="754"/>
                  </a:lnTo>
                  <a:lnTo>
                    <a:pt x="855" y="762"/>
                  </a:lnTo>
                  <a:lnTo>
                    <a:pt x="860" y="770"/>
                  </a:lnTo>
                  <a:lnTo>
                    <a:pt x="865" y="777"/>
                  </a:lnTo>
                  <a:lnTo>
                    <a:pt x="870" y="785"/>
                  </a:lnTo>
                  <a:lnTo>
                    <a:pt x="875" y="790"/>
                  </a:lnTo>
                  <a:lnTo>
                    <a:pt x="880" y="798"/>
                  </a:lnTo>
                  <a:lnTo>
                    <a:pt x="885" y="798"/>
                  </a:lnTo>
                  <a:lnTo>
                    <a:pt x="890" y="800"/>
                  </a:lnTo>
                  <a:lnTo>
                    <a:pt x="893" y="803"/>
                  </a:lnTo>
                  <a:lnTo>
                    <a:pt x="898" y="805"/>
                  </a:lnTo>
                  <a:lnTo>
                    <a:pt x="900" y="808"/>
                  </a:lnTo>
                  <a:lnTo>
                    <a:pt x="900" y="813"/>
                  </a:lnTo>
                  <a:lnTo>
                    <a:pt x="903" y="818"/>
                  </a:lnTo>
                  <a:lnTo>
                    <a:pt x="903" y="825"/>
                  </a:lnTo>
                  <a:lnTo>
                    <a:pt x="903" y="828"/>
                  </a:lnTo>
                  <a:lnTo>
                    <a:pt x="905" y="830"/>
                  </a:lnTo>
                  <a:lnTo>
                    <a:pt x="905" y="833"/>
                  </a:lnTo>
                  <a:lnTo>
                    <a:pt x="908" y="835"/>
                  </a:lnTo>
                  <a:lnTo>
                    <a:pt x="910" y="838"/>
                  </a:lnTo>
                  <a:lnTo>
                    <a:pt x="913" y="841"/>
                  </a:lnTo>
                  <a:lnTo>
                    <a:pt x="915" y="843"/>
                  </a:lnTo>
                  <a:lnTo>
                    <a:pt x="918" y="846"/>
                  </a:lnTo>
                  <a:lnTo>
                    <a:pt x="920" y="848"/>
                  </a:lnTo>
                  <a:lnTo>
                    <a:pt x="923" y="851"/>
                  </a:lnTo>
                  <a:lnTo>
                    <a:pt x="925" y="851"/>
                  </a:lnTo>
                  <a:lnTo>
                    <a:pt x="928" y="853"/>
                  </a:lnTo>
                  <a:lnTo>
                    <a:pt x="931" y="856"/>
                  </a:lnTo>
                  <a:lnTo>
                    <a:pt x="931" y="858"/>
                  </a:lnTo>
                  <a:lnTo>
                    <a:pt x="933" y="861"/>
                  </a:lnTo>
                  <a:lnTo>
                    <a:pt x="933" y="863"/>
                  </a:lnTo>
                  <a:lnTo>
                    <a:pt x="936" y="866"/>
                  </a:lnTo>
                  <a:lnTo>
                    <a:pt x="936" y="868"/>
                  </a:lnTo>
                  <a:lnTo>
                    <a:pt x="938" y="868"/>
                  </a:lnTo>
                  <a:lnTo>
                    <a:pt x="938" y="871"/>
                  </a:lnTo>
                  <a:lnTo>
                    <a:pt x="941" y="873"/>
                  </a:lnTo>
                  <a:lnTo>
                    <a:pt x="943" y="873"/>
                  </a:lnTo>
                  <a:lnTo>
                    <a:pt x="946" y="876"/>
                  </a:lnTo>
                  <a:lnTo>
                    <a:pt x="948" y="876"/>
                  </a:lnTo>
                  <a:lnTo>
                    <a:pt x="948" y="879"/>
                  </a:lnTo>
                  <a:lnTo>
                    <a:pt x="951" y="879"/>
                  </a:lnTo>
                  <a:lnTo>
                    <a:pt x="951" y="881"/>
                  </a:lnTo>
                  <a:lnTo>
                    <a:pt x="953" y="884"/>
                  </a:lnTo>
                  <a:lnTo>
                    <a:pt x="953" y="886"/>
                  </a:lnTo>
                  <a:lnTo>
                    <a:pt x="953" y="889"/>
                  </a:lnTo>
                  <a:lnTo>
                    <a:pt x="953" y="891"/>
                  </a:lnTo>
                  <a:lnTo>
                    <a:pt x="953" y="894"/>
                  </a:lnTo>
                  <a:lnTo>
                    <a:pt x="956" y="896"/>
                  </a:lnTo>
                  <a:lnTo>
                    <a:pt x="958" y="899"/>
                  </a:lnTo>
                  <a:lnTo>
                    <a:pt x="961" y="901"/>
                  </a:lnTo>
                  <a:lnTo>
                    <a:pt x="963" y="901"/>
                  </a:lnTo>
                  <a:lnTo>
                    <a:pt x="968" y="904"/>
                  </a:lnTo>
                  <a:lnTo>
                    <a:pt x="971" y="904"/>
                  </a:lnTo>
                  <a:lnTo>
                    <a:pt x="974" y="906"/>
                  </a:lnTo>
                  <a:lnTo>
                    <a:pt x="976" y="906"/>
                  </a:lnTo>
                  <a:lnTo>
                    <a:pt x="979" y="909"/>
                  </a:lnTo>
                  <a:lnTo>
                    <a:pt x="981" y="911"/>
                  </a:lnTo>
                  <a:lnTo>
                    <a:pt x="984" y="914"/>
                  </a:lnTo>
                  <a:lnTo>
                    <a:pt x="986" y="916"/>
                  </a:lnTo>
                  <a:lnTo>
                    <a:pt x="989" y="919"/>
                  </a:lnTo>
                  <a:lnTo>
                    <a:pt x="1001" y="932"/>
                  </a:lnTo>
                  <a:lnTo>
                    <a:pt x="1004" y="934"/>
                  </a:lnTo>
                  <a:lnTo>
                    <a:pt x="1006" y="937"/>
                  </a:lnTo>
                  <a:lnTo>
                    <a:pt x="1006" y="939"/>
                  </a:lnTo>
                  <a:lnTo>
                    <a:pt x="1009" y="942"/>
                  </a:lnTo>
                  <a:lnTo>
                    <a:pt x="1009" y="947"/>
                  </a:lnTo>
                  <a:lnTo>
                    <a:pt x="1009" y="949"/>
                  </a:lnTo>
                  <a:lnTo>
                    <a:pt x="1009" y="952"/>
                  </a:lnTo>
                  <a:lnTo>
                    <a:pt x="1009" y="957"/>
                  </a:lnTo>
                  <a:lnTo>
                    <a:pt x="1011" y="962"/>
                  </a:lnTo>
                  <a:lnTo>
                    <a:pt x="1017" y="965"/>
                  </a:lnTo>
                  <a:lnTo>
                    <a:pt x="1022" y="967"/>
                  </a:lnTo>
                  <a:lnTo>
                    <a:pt x="1024" y="970"/>
                  </a:lnTo>
                  <a:lnTo>
                    <a:pt x="1029" y="972"/>
                  </a:lnTo>
                  <a:lnTo>
                    <a:pt x="1034" y="975"/>
                  </a:lnTo>
                  <a:lnTo>
                    <a:pt x="1037" y="977"/>
                  </a:lnTo>
                  <a:lnTo>
                    <a:pt x="1042" y="977"/>
                  </a:lnTo>
                  <a:lnTo>
                    <a:pt x="1049" y="982"/>
                  </a:lnTo>
                  <a:lnTo>
                    <a:pt x="1057" y="985"/>
                  </a:lnTo>
                  <a:lnTo>
                    <a:pt x="1062" y="987"/>
                  </a:lnTo>
                  <a:lnTo>
                    <a:pt x="1070" y="985"/>
                  </a:lnTo>
                  <a:lnTo>
                    <a:pt x="1077" y="980"/>
                  </a:lnTo>
                  <a:lnTo>
                    <a:pt x="1085" y="975"/>
                  </a:lnTo>
                  <a:lnTo>
                    <a:pt x="1092" y="967"/>
                  </a:lnTo>
                  <a:lnTo>
                    <a:pt x="1102" y="954"/>
                  </a:lnTo>
                  <a:lnTo>
                    <a:pt x="1097" y="942"/>
                  </a:lnTo>
                  <a:lnTo>
                    <a:pt x="1095" y="939"/>
                  </a:lnTo>
                  <a:lnTo>
                    <a:pt x="1095" y="937"/>
                  </a:lnTo>
                  <a:lnTo>
                    <a:pt x="1092" y="934"/>
                  </a:lnTo>
                  <a:lnTo>
                    <a:pt x="1092" y="932"/>
                  </a:lnTo>
                  <a:lnTo>
                    <a:pt x="1092" y="929"/>
                  </a:lnTo>
                  <a:lnTo>
                    <a:pt x="1090" y="927"/>
                  </a:lnTo>
                  <a:lnTo>
                    <a:pt x="1090" y="924"/>
                  </a:lnTo>
                  <a:lnTo>
                    <a:pt x="1092" y="922"/>
                  </a:lnTo>
                  <a:lnTo>
                    <a:pt x="1092" y="919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1"/>
                  </a:lnTo>
                  <a:lnTo>
                    <a:pt x="1087" y="909"/>
                  </a:lnTo>
                  <a:lnTo>
                    <a:pt x="1085" y="904"/>
                  </a:lnTo>
                  <a:lnTo>
                    <a:pt x="1082" y="899"/>
                  </a:lnTo>
                  <a:lnTo>
                    <a:pt x="1082" y="896"/>
                  </a:lnTo>
                  <a:lnTo>
                    <a:pt x="1082" y="894"/>
                  </a:lnTo>
                  <a:lnTo>
                    <a:pt x="1085" y="891"/>
                  </a:lnTo>
                  <a:lnTo>
                    <a:pt x="1087" y="889"/>
                  </a:lnTo>
                  <a:lnTo>
                    <a:pt x="1090" y="889"/>
                  </a:lnTo>
                  <a:lnTo>
                    <a:pt x="1092" y="889"/>
                  </a:lnTo>
                  <a:lnTo>
                    <a:pt x="1095" y="889"/>
                  </a:lnTo>
                  <a:lnTo>
                    <a:pt x="1097" y="886"/>
                  </a:lnTo>
                  <a:lnTo>
                    <a:pt x="1100" y="884"/>
                  </a:lnTo>
                  <a:lnTo>
                    <a:pt x="1100" y="881"/>
                  </a:lnTo>
                  <a:lnTo>
                    <a:pt x="1110" y="861"/>
                  </a:lnTo>
                  <a:lnTo>
                    <a:pt x="1110" y="856"/>
                  </a:lnTo>
                  <a:lnTo>
                    <a:pt x="1110" y="853"/>
                  </a:lnTo>
                  <a:lnTo>
                    <a:pt x="1110" y="851"/>
                  </a:lnTo>
                  <a:lnTo>
                    <a:pt x="1113" y="848"/>
                  </a:lnTo>
                  <a:lnTo>
                    <a:pt x="1113" y="843"/>
                  </a:lnTo>
                  <a:lnTo>
                    <a:pt x="1113" y="841"/>
                  </a:lnTo>
                  <a:lnTo>
                    <a:pt x="1115" y="838"/>
                  </a:lnTo>
                  <a:lnTo>
                    <a:pt x="1115" y="835"/>
                  </a:lnTo>
                  <a:lnTo>
                    <a:pt x="1120" y="833"/>
                  </a:lnTo>
                  <a:lnTo>
                    <a:pt x="1123" y="830"/>
                  </a:lnTo>
                  <a:lnTo>
                    <a:pt x="1123" y="825"/>
                  </a:lnTo>
                  <a:lnTo>
                    <a:pt x="1125" y="823"/>
                  </a:lnTo>
                  <a:lnTo>
                    <a:pt x="1125" y="818"/>
                  </a:lnTo>
                  <a:lnTo>
                    <a:pt x="1125" y="813"/>
                  </a:lnTo>
                  <a:lnTo>
                    <a:pt x="1123" y="808"/>
                  </a:lnTo>
                  <a:lnTo>
                    <a:pt x="1120" y="803"/>
                  </a:lnTo>
                  <a:lnTo>
                    <a:pt x="1120" y="800"/>
                  </a:lnTo>
                  <a:lnTo>
                    <a:pt x="1120" y="798"/>
                  </a:lnTo>
                  <a:lnTo>
                    <a:pt x="1120" y="795"/>
                  </a:lnTo>
                  <a:lnTo>
                    <a:pt x="1120" y="792"/>
                  </a:lnTo>
                  <a:lnTo>
                    <a:pt x="1120" y="790"/>
                  </a:lnTo>
                  <a:lnTo>
                    <a:pt x="1120" y="787"/>
                  </a:lnTo>
                  <a:lnTo>
                    <a:pt x="1118" y="782"/>
                  </a:lnTo>
                  <a:lnTo>
                    <a:pt x="1118" y="78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2" name="Freeform 1168"/>
            <p:cNvSpPr>
              <a:spLocks noChangeAspect="1"/>
            </p:cNvSpPr>
            <p:nvPr/>
          </p:nvSpPr>
          <p:spPr bwMode="auto">
            <a:xfrm>
              <a:off x="2662" y="4669"/>
              <a:ext cx="157" cy="177"/>
            </a:xfrm>
            <a:custGeom>
              <a:avLst/>
              <a:gdLst>
                <a:gd name="T0" fmla="*/ 0 w 157"/>
                <a:gd name="T1" fmla="*/ 177 h 177"/>
                <a:gd name="T2" fmla="*/ 8 w 157"/>
                <a:gd name="T3" fmla="*/ 172 h 177"/>
                <a:gd name="T4" fmla="*/ 15 w 157"/>
                <a:gd name="T5" fmla="*/ 169 h 177"/>
                <a:gd name="T6" fmla="*/ 20 w 157"/>
                <a:gd name="T7" fmla="*/ 167 h 177"/>
                <a:gd name="T8" fmla="*/ 28 w 157"/>
                <a:gd name="T9" fmla="*/ 164 h 177"/>
                <a:gd name="T10" fmla="*/ 33 w 157"/>
                <a:gd name="T11" fmla="*/ 162 h 177"/>
                <a:gd name="T12" fmla="*/ 41 w 157"/>
                <a:gd name="T13" fmla="*/ 159 h 177"/>
                <a:gd name="T14" fmla="*/ 46 w 157"/>
                <a:gd name="T15" fmla="*/ 154 h 177"/>
                <a:gd name="T16" fmla="*/ 53 w 157"/>
                <a:gd name="T17" fmla="*/ 152 h 177"/>
                <a:gd name="T18" fmla="*/ 63 w 157"/>
                <a:gd name="T19" fmla="*/ 121 h 177"/>
                <a:gd name="T20" fmla="*/ 63 w 157"/>
                <a:gd name="T21" fmla="*/ 119 h 177"/>
                <a:gd name="T22" fmla="*/ 63 w 157"/>
                <a:gd name="T23" fmla="*/ 116 h 177"/>
                <a:gd name="T24" fmla="*/ 66 w 157"/>
                <a:gd name="T25" fmla="*/ 114 h 177"/>
                <a:gd name="T26" fmla="*/ 68 w 157"/>
                <a:gd name="T27" fmla="*/ 111 h 177"/>
                <a:gd name="T28" fmla="*/ 71 w 157"/>
                <a:gd name="T29" fmla="*/ 111 h 177"/>
                <a:gd name="T30" fmla="*/ 74 w 157"/>
                <a:gd name="T31" fmla="*/ 109 h 177"/>
                <a:gd name="T32" fmla="*/ 79 w 157"/>
                <a:gd name="T33" fmla="*/ 109 h 177"/>
                <a:gd name="T34" fmla="*/ 84 w 157"/>
                <a:gd name="T35" fmla="*/ 109 h 177"/>
                <a:gd name="T36" fmla="*/ 89 w 157"/>
                <a:gd name="T37" fmla="*/ 106 h 177"/>
                <a:gd name="T38" fmla="*/ 91 w 157"/>
                <a:gd name="T39" fmla="*/ 104 h 177"/>
                <a:gd name="T40" fmla="*/ 94 w 157"/>
                <a:gd name="T41" fmla="*/ 104 h 177"/>
                <a:gd name="T42" fmla="*/ 96 w 157"/>
                <a:gd name="T43" fmla="*/ 101 h 177"/>
                <a:gd name="T44" fmla="*/ 96 w 157"/>
                <a:gd name="T45" fmla="*/ 99 h 177"/>
                <a:gd name="T46" fmla="*/ 96 w 157"/>
                <a:gd name="T47" fmla="*/ 96 h 177"/>
                <a:gd name="T48" fmla="*/ 96 w 157"/>
                <a:gd name="T49" fmla="*/ 91 h 177"/>
                <a:gd name="T50" fmla="*/ 91 w 157"/>
                <a:gd name="T51" fmla="*/ 88 h 177"/>
                <a:gd name="T52" fmla="*/ 89 w 157"/>
                <a:gd name="T53" fmla="*/ 86 h 177"/>
                <a:gd name="T54" fmla="*/ 86 w 157"/>
                <a:gd name="T55" fmla="*/ 83 h 177"/>
                <a:gd name="T56" fmla="*/ 86 w 157"/>
                <a:gd name="T57" fmla="*/ 78 h 177"/>
                <a:gd name="T58" fmla="*/ 86 w 157"/>
                <a:gd name="T59" fmla="*/ 76 h 177"/>
                <a:gd name="T60" fmla="*/ 89 w 157"/>
                <a:gd name="T61" fmla="*/ 73 h 177"/>
                <a:gd name="T62" fmla="*/ 91 w 157"/>
                <a:gd name="T63" fmla="*/ 71 h 177"/>
                <a:gd name="T64" fmla="*/ 96 w 157"/>
                <a:gd name="T65" fmla="*/ 68 h 177"/>
                <a:gd name="T66" fmla="*/ 101 w 157"/>
                <a:gd name="T67" fmla="*/ 66 h 177"/>
                <a:gd name="T68" fmla="*/ 101 w 157"/>
                <a:gd name="T69" fmla="*/ 63 h 177"/>
                <a:gd name="T70" fmla="*/ 104 w 157"/>
                <a:gd name="T71" fmla="*/ 63 h 177"/>
                <a:gd name="T72" fmla="*/ 104 w 157"/>
                <a:gd name="T73" fmla="*/ 61 h 177"/>
                <a:gd name="T74" fmla="*/ 106 w 157"/>
                <a:gd name="T75" fmla="*/ 61 h 177"/>
                <a:gd name="T76" fmla="*/ 106 w 157"/>
                <a:gd name="T77" fmla="*/ 58 h 177"/>
                <a:gd name="T78" fmla="*/ 109 w 157"/>
                <a:gd name="T79" fmla="*/ 56 h 177"/>
                <a:gd name="T80" fmla="*/ 109 w 157"/>
                <a:gd name="T81" fmla="*/ 53 h 177"/>
                <a:gd name="T82" fmla="*/ 109 w 157"/>
                <a:gd name="T83" fmla="*/ 53 h 177"/>
                <a:gd name="T84" fmla="*/ 111 w 157"/>
                <a:gd name="T85" fmla="*/ 48 h 177"/>
                <a:gd name="T86" fmla="*/ 111 w 157"/>
                <a:gd name="T87" fmla="*/ 45 h 177"/>
                <a:gd name="T88" fmla="*/ 114 w 157"/>
                <a:gd name="T89" fmla="*/ 43 h 177"/>
                <a:gd name="T90" fmla="*/ 117 w 157"/>
                <a:gd name="T91" fmla="*/ 38 h 177"/>
                <a:gd name="T92" fmla="*/ 122 w 157"/>
                <a:gd name="T93" fmla="*/ 35 h 177"/>
                <a:gd name="T94" fmla="*/ 124 w 157"/>
                <a:gd name="T95" fmla="*/ 33 h 177"/>
                <a:gd name="T96" fmla="*/ 129 w 157"/>
                <a:gd name="T97" fmla="*/ 30 h 177"/>
                <a:gd name="T98" fmla="*/ 134 w 157"/>
                <a:gd name="T99" fmla="*/ 28 h 177"/>
                <a:gd name="T100" fmla="*/ 137 w 157"/>
                <a:gd name="T101" fmla="*/ 28 h 177"/>
                <a:gd name="T102" fmla="*/ 139 w 157"/>
                <a:gd name="T103" fmla="*/ 28 h 177"/>
                <a:gd name="T104" fmla="*/ 142 w 157"/>
                <a:gd name="T105" fmla="*/ 25 h 177"/>
                <a:gd name="T106" fmla="*/ 142 w 157"/>
                <a:gd name="T107" fmla="*/ 23 h 177"/>
                <a:gd name="T108" fmla="*/ 144 w 157"/>
                <a:gd name="T109" fmla="*/ 23 h 177"/>
                <a:gd name="T110" fmla="*/ 144 w 157"/>
                <a:gd name="T111" fmla="*/ 20 h 177"/>
                <a:gd name="T112" fmla="*/ 147 w 157"/>
                <a:gd name="T113" fmla="*/ 18 h 177"/>
                <a:gd name="T114" fmla="*/ 147 w 157"/>
                <a:gd name="T115" fmla="*/ 18 h 177"/>
                <a:gd name="T116" fmla="*/ 157 w 157"/>
                <a:gd name="T117" fmla="*/ 0 h 1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7"/>
                <a:gd name="T178" fmla="*/ 0 h 177"/>
                <a:gd name="T179" fmla="*/ 157 w 157"/>
                <a:gd name="T180" fmla="*/ 177 h 1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7" h="177">
                  <a:moveTo>
                    <a:pt x="0" y="177"/>
                  </a:moveTo>
                  <a:lnTo>
                    <a:pt x="8" y="172"/>
                  </a:lnTo>
                  <a:lnTo>
                    <a:pt x="15" y="169"/>
                  </a:lnTo>
                  <a:lnTo>
                    <a:pt x="20" y="167"/>
                  </a:lnTo>
                  <a:lnTo>
                    <a:pt x="28" y="164"/>
                  </a:lnTo>
                  <a:lnTo>
                    <a:pt x="33" y="162"/>
                  </a:lnTo>
                  <a:lnTo>
                    <a:pt x="41" y="159"/>
                  </a:lnTo>
                  <a:lnTo>
                    <a:pt x="46" y="154"/>
                  </a:lnTo>
                  <a:lnTo>
                    <a:pt x="53" y="152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6"/>
                  </a:lnTo>
                  <a:lnTo>
                    <a:pt x="66" y="114"/>
                  </a:lnTo>
                  <a:lnTo>
                    <a:pt x="68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9" y="109"/>
                  </a:lnTo>
                  <a:lnTo>
                    <a:pt x="84" y="109"/>
                  </a:lnTo>
                  <a:lnTo>
                    <a:pt x="89" y="106"/>
                  </a:lnTo>
                  <a:lnTo>
                    <a:pt x="91" y="104"/>
                  </a:lnTo>
                  <a:lnTo>
                    <a:pt x="94" y="104"/>
                  </a:lnTo>
                  <a:lnTo>
                    <a:pt x="96" y="101"/>
                  </a:lnTo>
                  <a:lnTo>
                    <a:pt x="96" y="99"/>
                  </a:lnTo>
                  <a:lnTo>
                    <a:pt x="96" y="96"/>
                  </a:lnTo>
                  <a:lnTo>
                    <a:pt x="96" y="91"/>
                  </a:lnTo>
                  <a:lnTo>
                    <a:pt x="91" y="88"/>
                  </a:lnTo>
                  <a:lnTo>
                    <a:pt x="89" y="86"/>
                  </a:lnTo>
                  <a:lnTo>
                    <a:pt x="86" y="83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89" y="73"/>
                  </a:lnTo>
                  <a:lnTo>
                    <a:pt x="91" y="71"/>
                  </a:lnTo>
                  <a:lnTo>
                    <a:pt x="96" y="68"/>
                  </a:lnTo>
                  <a:lnTo>
                    <a:pt x="101" y="66"/>
                  </a:lnTo>
                  <a:lnTo>
                    <a:pt x="101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09" y="53"/>
                  </a:lnTo>
                  <a:lnTo>
                    <a:pt x="111" y="48"/>
                  </a:lnTo>
                  <a:lnTo>
                    <a:pt x="111" y="45"/>
                  </a:lnTo>
                  <a:lnTo>
                    <a:pt x="114" y="43"/>
                  </a:lnTo>
                  <a:lnTo>
                    <a:pt x="117" y="38"/>
                  </a:lnTo>
                  <a:lnTo>
                    <a:pt x="122" y="35"/>
                  </a:lnTo>
                  <a:lnTo>
                    <a:pt x="124" y="33"/>
                  </a:lnTo>
                  <a:lnTo>
                    <a:pt x="129" y="30"/>
                  </a:lnTo>
                  <a:lnTo>
                    <a:pt x="134" y="28"/>
                  </a:lnTo>
                  <a:lnTo>
                    <a:pt x="137" y="28"/>
                  </a:lnTo>
                  <a:lnTo>
                    <a:pt x="139" y="28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0"/>
                  </a:lnTo>
                  <a:lnTo>
                    <a:pt x="147" y="18"/>
                  </a:lnTo>
                  <a:lnTo>
                    <a:pt x="157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3" name="Freeform 1169"/>
            <p:cNvSpPr>
              <a:spLocks noChangeAspect="1"/>
            </p:cNvSpPr>
            <p:nvPr/>
          </p:nvSpPr>
          <p:spPr bwMode="auto">
            <a:xfrm>
              <a:off x="1823" y="4046"/>
              <a:ext cx="763" cy="347"/>
            </a:xfrm>
            <a:custGeom>
              <a:avLst/>
              <a:gdLst>
                <a:gd name="T0" fmla="*/ 141 w 763"/>
                <a:gd name="T1" fmla="*/ 0 h 347"/>
                <a:gd name="T2" fmla="*/ 245 w 763"/>
                <a:gd name="T3" fmla="*/ 58 h 347"/>
                <a:gd name="T4" fmla="*/ 255 w 763"/>
                <a:gd name="T5" fmla="*/ 61 h 347"/>
                <a:gd name="T6" fmla="*/ 263 w 763"/>
                <a:gd name="T7" fmla="*/ 63 h 347"/>
                <a:gd name="T8" fmla="*/ 268 w 763"/>
                <a:gd name="T9" fmla="*/ 69 h 347"/>
                <a:gd name="T10" fmla="*/ 270 w 763"/>
                <a:gd name="T11" fmla="*/ 76 h 347"/>
                <a:gd name="T12" fmla="*/ 275 w 763"/>
                <a:gd name="T13" fmla="*/ 84 h 347"/>
                <a:gd name="T14" fmla="*/ 286 w 763"/>
                <a:gd name="T15" fmla="*/ 89 h 347"/>
                <a:gd name="T16" fmla="*/ 296 w 763"/>
                <a:gd name="T17" fmla="*/ 94 h 347"/>
                <a:gd name="T18" fmla="*/ 308 w 763"/>
                <a:gd name="T19" fmla="*/ 96 h 347"/>
                <a:gd name="T20" fmla="*/ 318 w 763"/>
                <a:gd name="T21" fmla="*/ 101 h 347"/>
                <a:gd name="T22" fmla="*/ 323 w 763"/>
                <a:gd name="T23" fmla="*/ 109 h 347"/>
                <a:gd name="T24" fmla="*/ 328 w 763"/>
                <a:gd name="T25" fmla="*/ 117 h 347"/>
                <a:gd name="T26" fmla="*/ 346 w 763"/>
                <a:gd name="T27" fmla="*/ 129 h 347"/>
                <a:gd name="T28" fmla="*/ 366 w 763"/>
                <a:gd name="T29" fmla="*/ 144 h 347"/>
                <a:gd name="T30" fmla="*/ 387 w 763"/>
                <a:gd name="T31" fmla="*/ 160 h 347"/>
                <a:gd name="T32" fmla="*/ 407 w 763"/>
                <a:gd name="T33" fmla="*/ 170 h 347"/>
                <a:gd name="T34" fmla="*/ 427 w 763"/>
                <a:gd name="T35" fmla="*/ 175 h 347"/>
                <a:gd name="T36" fmla="*/ 437 w 763"/>
                <a:gd name="T37" fmla="*/ 180 h 347"/>
                <a:gd name="T38" fmla="*/ 450 w 763"/>
                <a:gd name="T39" fmla="*/ 188 h 347"/>
                <a:gd name="T40" fmla="*/ 462 w 763"/>
                <a:gd name="T41" fmla="*/ 198 h 347"/>
                <a:gd name="T42" fmla="*/ 634 w 763"/>
                <a:gd name="T43" fmla="*/ 342 h 347"/>
                <a:gd name="T44" fmla="*/ 647 w 763"/>
                <a:gd name="T45" fmla="*/ 344 h 347"/>
                <a:gd name="T46" fmla="*/ 662 w 763"/>
                <a:gd name="T47" fmla="*/ 347 h 347"/>
                <a:gd name="T48" fmla="*/ 675 w 763"/>
                <a:gd name="T49" fmla="*/ 347 h 347"/>
                <a:gd name="T50" fmla="*/ 688 w 763"/>
                <a:gd name="T51" fmla="*/ 344 h 347"/>
                <a:gd name="T52" fmla="*/ 725 w 763"/>
                <a:gd name="T53" fmla="*/ 299 h 347"/>
                <a:gd name="T54" fmla="*/ 723 w 763"/>
                <a:gd name="T55" fmla="*/ 294 h 347"/>
                <a:gd name="T56" fmla="*/ 723 w 763"/>
                <a:gd name="T57" fmla="*/ 291 h 347"/>
                <a:gd name="T58" fmla="*/ 725 w 763"/>
                <a:gd name="T59" fmla="*/ 289 h 347"/>
                <a:gd name="T60" fmla="*/ 731 w 763"/>
                <a:gd name="T61" fmla="*/ 286 h 347"/>
                <a:gd name="T62" fmla="*/ 763 w 763"/>
                <a:gd name="T63" fmla="*/ 256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3"/>
                <a:gd name="T97" fmla="*/ 0 h 347"/>
                <a:gd name="T98" fmla="*/ 763 w 763"/>
                <a:gd name="T99" fmla="*/ 347 h 3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3" h="347">
                  <a:moveTo>
                    <a:pt x="0" y="8"/>
                  </a:moveTo>
                  <a:lnTo>
                    <a:pt x="141" y="0"/>
                  </a:lnTo>
                  <a:lnTo>
                    <a:pt x="240" y="56"/>
                  </a:lnTo>
                  <a:lnTo>
                    <a:pt x="245" y="58"/>
                  </a:lnTo>
                  <a:lnTo>
                    <a:pt x="250" y="61"/>
                  </a:lnTo>
                  <a:lnTo>
                    <a:pt x="255" y="61"/>
                  </a:lnTo>
                  <a:lnTo>
                    <a:pt x="258" y="63"/>
                  </a:lnTo>
                  <a:lnTo>
                    <a:pt x="263" y="63"/>
                  </a:lnTo>
                  <a:lnTo>
                    <a:pt x="265" y="66"/>
                  </a:lnTo>
                  <a:lnTo>
                    <a:pt x="268" y="69"/>
                  </a:lnTo>
                  <a:lnTo>
                    <a:pt x="268" y="74"/>
                  </a:lnTo>
                  <a:lnTo>
                    <a:pt x="270" y="76"/>
                  </a:lnTo>
                  <a:lnTo>
                    <a:pt x="273" y="81"/>
                  </a:lnTo>
                  <a:lnTo>
                    <a:pt x="275" y="84"/>
                  </a:lnTo>
                  <a:lnTo>
                    <a:pt x="280" y="86"/>
                  </a:lnTo>
                  <a:lnTo>
                    <a:pt x="286" y="89"/>
                  </a:lnTo>
                  <a:lnTo>
                    <a:pt x="291" y="91"/>
                  </a:lnTo>
                  <a:lnTo>
                    <a:pt x="296" y="94"/>
                  </a:lnTo>
                  <a:lnTo>
                    <a:pt x="303" y="96"/>
                  </a:lnTo>
                  <a:lnTo>
                    <a:pt x="308" y="96"/>
                  </a:lnTo>
                  <a:lnTo>
                    <a:pt x="313" y="99"/>
                  </a:lnTo>
                  <a:lnTo>
                    <a:pt x="318" y="101"/>
                  </a:lnTo>
                  <a:lnTo>
                    <a:pt x="321" y="104"/>
                  </a:lnTo>
                  <a:lnTo>
                    <a:pt x="323" y="109"/>
                  </a:lnTo>
                  <a:lnTo>
                    <a:pt x="326" y="112"/>
                  </a:lnTo>
                  <a:lnTo>
                    <a:pt x="328" y="117"/>
                  </a:lnTo>
                  <a:lnTo>
                    <a:pt x="334" y="119"/>
                  </a:lnTo>
                  <a:lnTo>
                    <a:pt x="346" y="129"/>
                  </a:lnTo>
                  <a:lnTo>
                    <a:pt x="356" y="137"/>
                  </a:lnTo>
                  <a:lnTo>
                    <a:pt x="366" y="144"/>
                  </a:lnTo>
                  <a:lnTo>
                    <a:pt x="377" y="152"/>
                  </a:lnTo>
                  <a:lnTo>
                    <a:pt x="387" y="160"/>
                  </a:lnTo>
                  <a:lnTo>
                    <a:pt x="397" y="165"/>
                  </a:lnTo>
                  <a:lnTo>
                    <a:pt x="407" y="170"/>
                  </a:lnTo>
                  <a:lnTo>
                    <a:pt x="420" y="175"/>
                  </a:lnTo>
                  <a:lnTo>
                    <a:pt x="427" y="175"/>
                  </a:lnTo>
                  <a:lnTo>
                    <a:pt x="432" y="177"/>
                  </a:lnTo>
                  <a:lnTo>
                    <a:pt x="437" y="180"/>
                  </a:lnTo>
                  <a:lnTo>
                    <a:pt x="442" y="185"/>
                  </a:lnTo>
                  <a:lnTo>
                    <a:pt x="450" y="188"/>
                  </a:lnTo>
                  <a:lnTo>
                    <a:pt x="455" y="193"/>
                  </a:lnTo>
                  <a:lnTo>
                    <a:pt x="462" y="198"/>
                  </a:lnTo>
                  <a:lnTo>
                    <a:pt x="468" y="203"/>
                  </a:lnTo>
                  <a:lnTo>
                    <a:pt x="634" y="342"/>
                  </a:lnTo>
                  <a:lnTo>
                    <a:pt x="642" y="344"/>
                  </a:lnTo>
                  <a:lnTo>
                    <a:pt x="647" y="344"/>
                  </a:lnTo>
                  <a:lnTo>
                    <a:pt x="655" y="347"/>
                  </a:lnTo>
                  <a:lnTo>
                    <a:pt x="662" y="347"/>
                  </a:lnTo>
                  <a:lnTo>
                    <a:pt x="667" y="347"/>
                  </a:lnTo>
                  <a:lnTo>
                    <a:pt x="675" y="347"/>
                  </a:lnTo>
                  <a:lnTo>
                    <a:pt x="680" y="347"/>
                  </a:lnTo>
                  <a:lnTo>
                    <a:pt x="688" y="344"/>
                  </a:lnTo>
                  <a:lnTo>
                    <a:pt x="693" y="317"/>
                  </a:lnTo>
                  <a:lnTo>
                    <a:pt x="725" y="299"/>
                  </a:lnTo>
                  <a:lnTo>
                    <a:pt x="723" y="296"/>
                  </a:lnTo>
                  <a:lnTo>
                    <a:pt x="723" y="294"/>
                  </a:lnTo>
                  <a:lnTo>
                    <a:pt x="723" y="291"/>
                  </a:lnTo>
                  <a:lnTo>
                    <a:pt x="723" y="289"/>
                  </a:lnTo>
                  <a:lnTo>
                    <a:pt x="725" y="289"/>
                  </a:lnTo>
                  <a:lnTo>
                    <a:pt x="728" y="286"/>
                  </a:lnTo>
                  <a:lnTo>
                    <a:pt x="731" y="286"/>
                  </a:lnTo>
                  <a:lnTo>
                    <a:pt x="736" y="279"/>
                  </a:lnTo>
                  <a:lnTo>
                    <a:pt x="763" y="25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4" name="Line 1170"/>
            <p:cNvSpPr>
              <a:spLocks noChangeAspect="1" noChangeShapeType="1"/>
            </p:cNvSpPr>
            <p:nvPr/>
          </p:nvSpPr>
          <p:spPr bwMode="auto">
            <a:xfrm flipH="1">
              <a:off x="1714" y="3537"/>
              <a:ext cx="109" cy="170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5" name="Freeform 1171"/>
            <p:cNvSpPr>
              <a:spLocks noChangeAspect="1"/>
            </p:cNvSpPr>
            <p:nvPr/>
          </p:nvSpPr>
          <p:spPr bwMode="auto">
            <a:xfrm>
              <a:off x="1573" y="3778"/>
              <a:ext cx="85" cy="83"/>
            </a:xfrm>
            <a:custGeom>
              <a:avLst/>
              <a:gdLst>
                <a:gd name="T0" fmla="*/ 0 w 85"/>
                <a:gd name="T1" fmla="*/ 0 h 83"/>
                <a:gd name="T2" fmla="*/ 85 w 85"/>
                <a:gd name="T3" fmla="*/ 56 h 83"/>
                <a:gd name="T4" fmla="*/ 73 w 85"/>
                <a:gd name="T5" fmla="*/ 83 h 83"/>
                <a:gd name="T6" fmla="*/ 0 60000 65536"/>
                <a:gd name="T7" fmla="*/ 0 60000 65536"/>
                <a:gd name="T8" fmla="*/ 0 60000 65536"/>
                <a:gd name="T9" fmla="*/ 0 w 85"/>
                <a:gd name="T10" fmla="*/ 0 h 83"/>
                <a:gd name="T11" fmla="*/ 85 w 85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83">
                  <a:moveTo>
                    <a:pt x="0" y="0"/>
                  </a:moveTo>
                  <a:lnTo>
                    <a:pt x="85" y="56"/>
                  </a:lnTo>
                  <a:lnTo>
                    <a:pt x="73" y="8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6" name="Freeform 1172"/>
            <p:cNvSpPr>
              <a:spLocks noChangeAspect="1"/>
            </p:cNvSpPr>
            <p:nvPr/>
          </p:nvSpPr>
          <p:spPr bwMode="auto">
            <a:xfrm>
              <a:off x="1610" y="3732"/>
              <a:ext cx="71" cy="223"/>
            </a:xfrm>
            <a:custGeom>
              <a:avLst/>
              <a:gdLst>
                <a:gd name="T0" fmla="*/ 64 w 71"/>
                <a:gd name="T1" fmla="*/ 0 h 223"/>
                <a:gd name="T2" fmla="*/ 0 w 71"/>
                <a:gd name="T3" fmla="*/ 109 h 223"/>
                <a:gd name="T4" fmla="*/ 61 w 71"/>
                <a:gd name="T5" fmla="*/ 145 h 223"/>
                <a:gd name="T6" fmla="*/ 61 w 71"/>
                <a:gd name="T7" fmla="*/ 155 h 223"/>
                <a:gd name="T8" fmla="*/ 61 w 71"/>
                <a:gd name="T9" fmla="*/ 162 h 223"/>
                <a:gd name="T10" fmla="*/ 61 w 71"/>
                <a:gd name="T11" fmla="*/ 172 h 223"/>
                <a:gd name="T12" fmla="*/ 61 w 71"/>
                <a:gd name="T13" fmla="*/ 183 h 223"/>
                <a:gd name="T14" fmla="*/ 64 w 71"/>
                <a:gd name="T15" fmla="*/ 193 h 223"/>
                <a:gd name="T16" fmla="*/ 66 w 71"/>
                <a:gd name="T17" fmla="*/ 203 h 223"/>
                <a:gd name="T18" fmla="*/ 69 w 71"/>
                <a:gd name="T19" fmla="*/ 213 h 223"/>
                <a:gd name="T20" fmla="*/ 71 w 71"/>
                <a:gd name="T21" fmla="*/ 223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223"/>
                <a:gd name="T35" fmla="*/ 71 w 71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223">
                  <a:moveTo>
                    <a:pt x="64" y="0"/>
                  </a:moveTo>
                  <a:lnTo>
                    <a:pt x="0" y="109"/>
                  </a:lnTo>
                  <a:lnTo>
                    <a:pt x="61" y="145"/>
                  </a:lnTo>
                  <a:lnTo>
                    <a:pt x="61" y="155"/>
                  </a:lnTo>
                  <a:lnTo>
                    <a:pt x="61" y="162"/>
                  </a:lnTo>
                  <a:lnTo>
                    <a:pt x="61" y="172"/>
                  </a:lnTo>
                  <a:lnTo>
                    <a:pt x="61" y="183"/>
                  </a:lnTo>
                  <a:lnTo>
                    <a:pt x="64" y="193"/>
                  </a:lnTo>
                  <a:lnTo>
                    <a:pt x="66" y="203"/>
                  </a:lnTo>
                  <a:lnTo>
                    <a:pt x="69" y="213"/>
                  </a:lnTo>
                  <a:lnTo>
                    <a:pt x="71" y="22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7" name="Freeform 1173"/>
            <p:cNvSpPr>
              <a:spLocks noChangeAspect="1"/>
            </p:cNvSpPr>
            <p:nvPr/>
          </p:nvSpPr>
          <p:spPr bwMode="auto">
            <a:xfrm>
              <a:off x="1557" y="3834"/>
              <a:ext cx="61" cy="141"/>
            </a:xfrm>
            <a:custGeom>
              <a:avLst/>
              <a:gdLst>
                <a:gd name="T0" fmla="*/ 61 w 61"/>
                <a:gd name="T1" fmla="*/ 0 h 141"/>
                <a:gd name="T2" fmla="*/ 0 w 61"/>
                <a:gd name="T3" fmla="*/ 22 h 141"/>
                <a:gd name="T4" fmla="*/ 41 w 61"/>
                <a:gd name="T5" fmla="*/ 141 h 141"/>
                <a:gd name="T6" fmla="*/ 0 60000 65536"/>
                <a:gd name="T7" fmla="*/ 0 60000 65536"/>
                <a:gd name="T8" fmla="*/ 0 60000 65536"/>
                <a:gd name="T9" fmla="*/ 0 w 61"/>
                <a:gd name="T10" fmla="*/ 0 h 141"/>
                <a:gd name="T11" fmla="*/ 61 w 61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41">
                  <a:moveTo>
                    <a:pt x="61" y="0"/>
                  </a:moveTo>
                  <a:lnTo>
                    <a:pt x="0" y="22"/>
                  </a:lnTo>
                  <a:lnTo>
                    <a:pt x="41" y="14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8" name="Line 1174"/>
            <p:cNvSpPr>
              <a:spLocks noChangeAspect="1" noChangeShapeType="1"/>
            </p:cNvSpPr>
            <p:nvPr/>
          </p:nvSpPr>
          <p:spPr bwMode="auto">
            <a:xfrm flipV="1">
              <a:off x="1578" y="3872"/>
              <a:ext cx="30" cy="48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69" name="Freeform 1175"/>
            <p:cNvSpPr>
              <a:spLocks noChangeAspect="1"/>
            </p:cNvSpPr>
            <p:nvPr/>
          </p:nvSpPr>
          <p:spPr bwMode="auto">
            <a:xfrm>
              <a:off x="1626" y="3945"/>
              <a:ext cx="70" cy="61"/>
            </a:xfrm>
            <a:custGeom>
              <a:avLst/>
              <a:gdLst>
                <a:gd name="T0" fmla="*/ 70 w 70"/>
                <a:gd name="T1" fmla="*/ 0 h 61"/>
                <a:gd name="T2" fmla="*/ 12 w 70"/>
                <a:gd name="T3" fmla="*/ 38 h 61"/>
                <a:gd name="T4" fmla="*/ 0 w 70"/>
                <a:gd name="T5" fmla="*/ 61 h 61"/>
                <a:gd name="T6" fmla="*/ 0 60000 65536"/>
                <a:gd name="T7" fmla="*/ 0 60000 65536"/>
                <a:gd name="T8" fmla="*/ 0 60000 65536"/>
                <a:gd name="T9" fmla="*/ 0 w 70"/>
                <a:gd name="T10" fmla="*/ 0 h 61"/>
                <a:gd name="T11" fmla="*/ 70 w 7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61">
                  <a:moveTo>
                    <a:pt x="70" y="0"/>
                  </a:moveTo>
                  <a:lnTo>
                    <a:pt x="12" y="38"/>
                  </a:lnTo>
                  <a:lnTo>
                    <a:pt x="0" y="6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0" name="Line 1176"/>
            <p:cNvSpPr>
              <a:spLocks noChangeAspect="1" noChangeShapeType="1"/>
            </p:cNvSpPr>
            <p:nvPr/>
          </p:nvSpPr>
          <p:spPr bwMode="auto">
            <a:xfrm>
              <a:off x="1666" y="3965"/>
              <a:ext cx="18" cy="28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1" name="Line 1177"/>
            <p:cNvSpPr>
              <a:spLocks noChangeAspect="1" noChangeShapeType="1"/>
            </p:cNvSpPr>
            <p:nvPr/>
          </p:nvSpPr>
          <p:spPr bwMode="auto">
            <a:xfrm>
              <a:off x="1648" y="3788"/>
              <a:ext cx="13" cy="8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2" name="Freeform 1178"/>
            <p:cNvSpPr>
              <a:spLocks noChangeAspect="1"/>
            </p:cNvSpPr>
            <p:nvPr/>
          </p:nvSpPr>
          <p:spPr bwMode="auto">
            <a:xfrm>
              <a:off x="2073" y="4588"/>
              <a:ext cx="78" cy="28"/>
            </a:xfrm>
            <a:custGeom>
              <a:avLst/>
              <a:gdLst>
                <a:gd name="T0" fmla="*/ 0 w 78"/>
                <a:gd name="T1" fmla="*/ 0 h 28"/>
                <a:gd name="T2" fmla="*/ 36 w 78"/>
                <a:gd name="T3" fmla="*/ 28 h 28"/>
                <a:gd name="T4" fmla="*/ 63 w 78"/>
                <a:gd name="T5" fmla="*/ 15 h 28"/>
                <a:gd name="T6" fmla="*/ 78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36" y="28"/>
                  </a:lnTo>
                  <a:lnTo>
                    <a:pt x="63" y="15"/>
                  </a:lnTo>
                  <a:lnTo>
                    <a:pt x="7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3" name="Line 1179"/>
            <p:cNvSpPr>
              <a:spLocks noChangeAspect="1" noChangeShapeType="1"/>
            </p:cNvSpPr>
            <p:nvPr/>
          </p:nvSpPr>
          <p:spPr bwMode="auto">
            <a:xfrm>
              <a:off x="2753" y="4740"/>
              <a:ext cx="1" cy="17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4" name="Freeform 1180"/>
            <p:cNvSpPr>
              <a:spLocks noChangeAspect="1"/>
            </p:cNvSpPr>
            <p:nvPr/>
          </p:nvSpPr>
          <p:spPr bwMode="auto">
            <a:xfrm>
              <a:off x="2789" y="4661"/>
              <a:ext cx="20" cy="5"/>
            </a:xfrm>
            <a:custGeom>
              <a:avLst/>
              <a:gdLst>
                <a:gd name="T0" fmla="*/ 0 w 20"/>
                <a:gd name="T1" fmla="*/ 0 h 5"/>
                <a:gd name="T2" fmla="*/ 0 w 20"/>
                <a:gd name="T3" fmla="*/ 3 h 5"/>
                <a:gd name="T4" fmla="*/ 0 w 20"/>
                <a:gd name="T5" fmla="*/ 3 h 5"/>
                <a:gd name="T6" fmla="*/ 2 w 20"/>
                <a:gd name="T7" fmla="*/ 5 h 5"/>
                <a:gd name="T8" fmla="*/ 2 w 20"/>
                <a:gd name="T9" fmla="*/ 5 h 5"/>
                <a:gd name="T10" fmla="*/ 5 w 20"/>
                <a:gd name="T11" fmla="*/ 5 h 5"/>
                <a:gd name="T12" fmla="*/ 5 w 20"/>
                <a:gd name="T13" fmla="*/ 5 h 5"/>
                <a:gd name="T14" fmla="*/ 7 w 20"/>
                <a:gd name="T15" fmla="*/ 3 h 5"/>
                <a:gd name="T16" fmla="*/ 10 w 20"/>
                <a:gd name="T17" fmla="*/ 3 h 5"/>
                <a:gd name="T18" fmla="*/ 10 w 20"/>
                <a:gd name="T19" fmla="*/ 3 h 5"/>
                <a:gd name="T20" fmla="*/ 12 w 20"/>
                <a:gd name="T21" fmla="*/ 0 h 5"/>
                <a:gd name="T22" fmla="*/ 12 w 20"/>
                <a:gd name="T23" fmla="*/ 0 h 5"/>
                <a:gd name="T24" fmla="*/ 15 w 20"/>
                <a:gd name="T25" fmla="*/ 0 h 5"/>
                <a:gd name="T26" fmla="*/ 15 w 20"/>
                <a:gd name="T27" fmla="*/ 0 h 5"/>
                <a:gd name="T28" fmla="*/ 17 w 20"/>
                <a:gd name="T29" fmla="*/ 0 h 5"/>
                <a:gd name="T30" fmla="*/ 17 w 20"/>
                <a:gd name="T31" fmla="*/ 0 h 5"/>
                <a:gd name="T32" fmla="*/ 20 w 20"/>
                <a:gd name="T33" fmla="*/ 3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5"/>
                <a:gd name="T53" fmla="*/ 20 w 2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5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5" name="Freeform 1181"/>
            <p:cNvSpPr>
              <a:spLocks noChangeAspect="1"/>
            </p:cNvSpPr>
            <p:nvPr/>
          </p:nvSpPr>
          <p:spPr bwMode="auto">
            <a:xfrm>
              <a:off x="2976" y="3368"/>
              <a:ext cx="177" cy="423"/>
            </a:xfrm>
            <a:custGeom>
              <a:avLst/>
              <a:gdLst>
                <a:gd name="T0" fmla="*/ 172 w 177"/>
                <a:gd name="T1" fmla="*/ 73 h 423"/>
                <a:gd name="T2" fmla="*/ 177 w 177"/>
                <a:gd name="T3" fmla="*/ 83 h 423"/>
                <a:gd name="T4" fmla="*/ 177 w 177"/>
                <a:gd name="T5" fmla="*/ 91 h 423"/>
                <a:gd name="T6" fmla="*/ 174 w 177"/>
                <a:gd name="T7" fmla="*/ 99 h 423"/>
                <a:gd name="T8" fmla="*/ 172 w 177"/>
                <a:gd name="T9" fmla="*/ 104 h 423"/>
                <a:gd name="T10" fmla="*/ 169 w 177"/>
                <a:gd name="T11" fmla="*/ 116 h 423"/>
                <a:gd name="T12" fmla="*/ 167 w 177"/>
                <a:gd name="T13" fmla="*/ 124 h 423"/>
                <a:gd name="T14" fmla="*/ 164 w 177"/>
                <a:gd name="T15" fmla="*/ 131 h 423"/>
                <a:gd name="T16" fmla="*/ 156 w 177"/>
                <a:gd name="T17" fmla="*/ 131 h 423"/>
                <a:gd name="T18" fmla="*/ 116 w 177"/>
                <a:gd name="T19" fmla="*/ 200 h 423"/>
                <a:gd name="T20" fmla="*/ 111 w 177"/>
                <a:gd name="T21" fmla="*/ 207 h 423"/>
                <a:gd name="T22" fmla="*/ 106 w 177"/>
                <a:gd name="T23" fmla="*/ 215 h 423"/>
                <a:gd name="T24" fmla="*/ 103 w 177"/>
                <a:gd name="T25" fmla="*/ 220 h 423"/>
                <a:gd name="T26" fmla="*/ 103 w 177"/>
                <a:gd name="T27" fmla="*/ 228 h 423"/>
                <a:gd name="T28" fmla="*/ 103 w 177"/>
                <a:gd name="T29" fmla="*/ 233 h 423"/>
                <a:gd name="T30" fmla="*/ 101 w 177"/>
                <a:gd name="T31" fmla="*/ 240 h 423"/>
                <a:gd name="T32" fmla="*/ 98 w 177"/>
                <a:gd name="T33" fmla="*/ 243 h 423"/>
                <a:gd name="T34" fmla="*/ 96 w 177"/>
                <a:gd name="T35" fmla="*/ 245 h 423"/>
                <a:gd name="T36" fmla="*/ 88 w 177"/>
                <a:gd name="T37" fmla="*/ 245 h 423"/>
                <a:gd name="T38" fmla="*/ 86 w 177"/>
                <a:gd name="T39" fmla="*/ 248 h 423"/>
                <a:gd name="T40" fmla="*/ 83 w 177"/>
                <a:gd name="T41" fmla="*/ 255 h 423"/>
                <a:gd name="T42" fmla="*/ 81 w 177"/>
                <a:gd name="T43" fmla="*/ 266 h 423"/>
                <a:gd name="T44" fmla="*/ 86 w 177"/>
                <a:gd name="T45" fmla="*/ 283 h 423"/>
                <a:gd name="T46" fmla="*/ 86 w 177"/>
                <a:gd name="T47" fmla="*/ 296 h 423"/>
                <a:gd name="T48" fmla="*/ 88 w 177"/>
                <a:gd name="T49" fmla="*/ 306 h 423"/>
                <a:gd name="T50" fmla="*/ 96 w 177"/>
                <a:gd name="T51" fmla="*/ 316 h 423"/>
                <a:gd name="T52" fmla="*/ 108 w 177"/>
                <a:gd name="T53" fmla="*/ 326 h 423"/>
                <a:gd name="T54" fmla="*/ 116 w 177"/>
                <a:gd name="T55" fmla="*/ 339 h 423"/>
                <a:gd name="T56" fmla="*/ 116 w 177"/>
                <a:gd name="T57" fmla="*/ 354 h 423"/>
                <a:gd name="T58" fmla="*/ 106 w 177"/>
                <a:gd name="T59" fmla="*/ 372 h 423"/>
                <a:gd name="T60" fmla="*/ 68 w 177"/>
                <a:gd name="T61" fmla="*/ 390 h 423"/>
                <a:gd name="T62" fmla="*/ 60 w 177"/>
                <a:gd name="T63" fmla="*/ 395 h 423"/>
                <a:gd name="T64" fmla="*/ 50 w 177"/>
                <a:gd name="T65" fmla="*/ 397 h 423"/>
                <a:gd name="T66" fmla="*/ 40 w 177"/>
                <a:gd name="T67" fmla="*/ 402 h 423"/>
                <a:gd name="T68" fmla="*/ 33 w 177"/>
                <a:gd name="T69" fmla="*/ 402 h 423"/>
                <a:gd name="T70" fmla="*/ 22 w 177"/>
                <a:gd name="T71" fmla="*/ 402 h 423"/>
                <a:gd name="T72" fmla="*/ 17 w 177"/>
                <a:gd name="T73" fmla="*/ 405 h 423"/>
                <a:gd name="T74" fmla="*/ 10 w 177"/>
                <a:gd name="T75" fmla="*/ 412 h 423"/>
                <a:gd name="T76" fmla="*/ 0 w 177"/>
                <a:gd name="T77" fmla="*/ 423 h 4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7"/>
                <a:gd name="T118" fmla="*/ 0 h 423"/>
                <a:gd name="T119" fmla="*/ 177 w 177"/>
                <a:gd name="T120" fmla="*/ 423 h 4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7" h="423">
                  <a:moveTo>
                    <a:pt x="167" y="0"/>
                  </a:moveTo>
                  <a:lnTo>
                    <a:pt x="172" y="73"/>
                  </a:lnTo>
                  <a:lnTo>
                    <a:pt x="174" y="78"/>
                  </a:lnTo>
                  <a:lnTo>
                    <a:pt x="177" y="83"/>
                  </a:lnTo>
                  <a:lnTo>
                    <a:pt x="177" y="88"/>
                  </a:lnTo>
                  <a:lnTo>
                    <a:pt x="177" y="91"/>
                  </a:lnTo>
                  <a:lnTo>
                    <a:pt x="177" y="96"/>
                  </a:lnTo>
                  <a:lnTo>
                    <a:pt x="174" y="99"/>
                  </a:lnTo>
                  <a:lnTo>
                    <a:pt x="174" y="101"/>
                  </a:lnTo>
                  <a:lnTo>
                    <a:pt x="172" y="104"/>
                  </a:lnTo>
                  <a:lnTo>
                    <a:pt x="172" y="109"/>
                  </a:lnTo>
                  <a:lnTo>
                    <a:pt x="169" y="116"/>
                  </a:lnTo>
                  <a:lnTo>
                    <a:pt x="169" y="121"/>
                  </a:lnTo>
                  <a:lnTo>
                    <a:pt x="167" y="124"/>
                  </a:lnTo>
                  <a:lnTo>
                    <a:pt x="164" y="129"/>
                  </a:lnTo>
                  <a:lnTo>
                    <a:pt x="164" y="131"/>
                  </a:lnTo>
                  <a:lnTo>
                    <a:pt x="162" y="131"/>
                  </a:lnTo>
                  <a:lnTo>
                    <a:pt x="156" y="131"/>
                  </a:lnTo>
                  <a:lnTo>
                    <a:pt x="134" y="142"/>
                  </a:lnTo>
                  <a:lnTo>
                    <a:pt x="116" y="200"/>
                  </a:lnTo>
                  <a:lnTo>
                    <a:pt x="114" y="205"/>
                  </a:lnTo>
                  <a:lnTo>
                    <a:pt x="111" y="207"/>
                  </a:lnTo>
                  <a:lnTo>
                    <a:pt x="108" y="210"/>
                  </a:lnTo>
                  <a:lnTo>
                    <a:pt x="106" y="215"/>
                  </a:lnTo>
                  <a:lnTo>
                    <a:pt x="106" y="217"/>
                  </a:lnTo>
                  <a:lnTo>
                    <a:pt x="103" y="220"/>
                  </a:lnTo>
                  <a:lnTo>
                    <a:pt x="103" y="223"/>
                  </a:lnTo>
                  <a:lnTo>
                    <a:pt x="103" y="228"/>
                  </a:lnTo>
                  <a:lnTo>
                    <a:pt x="103" y="230"/>
                  </a:lnTo>
                  <a:lnTo>
                    <a:pt x="103" y="233"/>
                  </a:lnTo>
                  <a:lnTo>
                    <a:pt x="101" y="238"/>
                  </a:lnTo>
                  <a:lnTo>
                    <a:pt x="101" y="240"/>
                  </a:lnTo>
                  <a:lnTo>
                    <a:pt x="98" y="243"/>
                  </a:lnTo>
                  <a:lnTo>
                    <a:pt x="96" y="245"/>
                  </a:lnTo>
                  <a:lnTo>
                    <a:pt x="91" y="245"/>
                  </a:lnTo>
                  <a:lnTo>
                    <a:pt x="88" y="245"/>
                  </a:lnTo>
                  <a:lnTo>
                    <a:pt x="86" y="248"/>
                  </a:lnTo>
                  <a:lnTo>
                    <a:pt x="83" y="253"/>
                  </a:lnTo>
                  <a:lnTo>
                    <a:pt x="83" y="255"/>
                  </a:lnTo>
                  <a:lnTo>
                    <a:pt x="81" y="261"/>
                  </a:lnTo>
                  <a:lnTo>
                    <a:pt x="81" y="266"/>
                  </a:lnTo>
                  <a:lnTo>
                    <a:pt x="88" y="276"/>
                  </a:lnTo>
                  <a:lnTo>
                    <a:pt x="86" y="283"/>
                  </a:lnTo>
                  <a:lnTo>
                    <a:pt x="86" y="288"/>
                  </a:lnTo>
                  <a:lnTo>
                    <a:pt x="86" y="296"/>
                  </a:lnTo>
                  <a:lnTo>
                    <a:pt x="88" y="301"/>
                  </a:lnTo>
                  <a:lnTo>
                    <a:pt x="88" y="306"/>
                  </a:lnTo>
                  <a:lnTo>
                    <a:pt x="93" y="311"/>
                  </a:lnTo>
                  <a:lnTo>
                    <a:pt x="96" y="316"/>
                  </a:lnTo>
                  <a:lnTo>
                    <a:pt x="101" y="319"/>
                  </a:lnTo>
                  <a:lnTo>
                    <a:pt x="108" y="326"/>
                  </a:lnTo>
                  <a:lnTo>
                    <a:pt x="114" y="331"/>
                  </a:lnTo>
                  <a:lnTo>
                    <a:pt x="116" y="339"/>
                  </a:lnTo>
                  <a:lnTo>
                    <a:pt x="119" y="347"/>
                  </a:lnTo>
                  <a:lnTo>
                    <a:pt x="116" y="354"/>
                  </a:lnTo>
                  <a:lnTo>
                    <a:pt x="114" y="362"/>
                  </a:lnTo>
                  <a:lnTo>
                    <a:pt x="106" y="372"/>
                  </a:lnTo>
                  <a:lnTo>
                    <a:pt x="98" y="379"/>
                  </a:lnTo>
                  <a:lnTo>
                    <a:pt x="68" y="390"/>
                  </a:lnTo>
                  <a:lnTo>
                    <a:pt x="63" y="392"/>
                  </a:lnTo>
                  <a:lnTo>
                    <a:pt x="60" y="395"/>
                  </a:lnTo>
                  <a:lnTo>
                    <a:pt x="55" y="397"/>
                  </a:lnTo>
                  <a:lnTo>
                    <a:pt x="50" y="397"/>
                  </a:lnTo>
                  <a:lnTo>
                    <a:pt x="45" y="400"/>
                  </a:lnTo>
                  <a:lnTo>
                    <a:pt x="40" y="402"/>
                  </a:lnTo>
                  <a:lnTo>
                    <a:pt x="38" y="402"/>
                  </a:lnTo>
                  <a:lnTo>
                    <a:pt x="33" y="402"/>
                  </a:lnTo>
                  <a:lnTo>
                    <a:pt x="28" y="402"/>
                  </a:lnTo>
                  <a:lnTo>
                    <a:pt x="22" y="402"/>
                  </a:lnTo>
                  <a:lnTo>
                    <a:pt x="20" y="405"/>
                  </a:lnTo>
                  <a:lnTo>
                    <a:pt x="17" y="405"/>
                  </a:lnTo>
                  <a:lnTo>
                    <a:pt x="12" y="407"/>
                  </a:lnTo>
                  <a:lnTo>
                    <a:pt x="10" y="412"/>
                  </a:lnTo>
                  <a:lnTo>
                    <a:pt x="5" y="417"/>
                  </a:lnTo>
                  <a:lnTo>
                    <a:pt x="0" y="42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6" name="Freeform 1182"/>
            <p:cNvSpPr>
              <a:spLocks noChangeAspect="1"/>
            </p:cNvSpPr>
            <p:nvPr/>
          </p:nvSpPr>
          <p:spPr bwMode="auto">
            <a:xfrm>
              <a:off x="1929" y="2193"/>
              <a:ext cx="655" cy="522"/>
            </a:xfrm>
            <a:custGeom>
              <a:avLst/>
              <a:gdLst>
                <a:gd name="T0" fmla="*/ 652 w 655"/>
                <a:gd name="T1" fmla="*/ 3 h 522"/>
                <a:gd name="T2" fmla="*/ 647 w 655"/>
                <a:gd name="T3" fmla="*/ 5 h 522"/>
                <a:gd name="T4" fmla="*/ 642 w 655"/>
                <a:gd name="T5" fmla="*/ 8 h 522"/>
                <a:gd name="T6" fmla="*/ 635 w 655"/>
                <a:gd name="T7" fmla="*/ 10 h 522"/>
                <a:gd name="T8" fmla="*/ 630 w 655"/>
                <a:gd name="T9" fmla="*/ 10 h 522"/>
                <a:gd name="T10" fmla="*/ 622 w 655"/>
                <a:gd name="T11" fmla="*/ 10 h 522"/>
                <a:gd name="T12" fmla="*/ 617 w 655"/>
                <a:gd name="T13" fmla="*/ 13 h 522"/>
                <a:gd name="T14" fmla="*/ 612 w 655"/>
                <a:gd name="T15" fmla="*/ 15 h 522"/>
                <a:gd name="T16" fmla="*/ 533 w 655"/>
                <a:gd name="T17" fmla="*/ 51 h 522"/>
                <a:gd name="T18" fmla="*/ 503 w 655"/>
                <a:gd name="T19" fmla="*/ 107 h 522"/>
                <a:gd name="T20" fmla="*/ 488 w 655"/>
                <a:gd name="T21" fmla="*/ 117 h 522"/>
                <a:gd name="T22" fmla="*/ 470 w 655"/>
                <a:gd name="T23" fmla="*/ 129 h 522"/>
                <a:gd name="T24" fmla="*/ 455 w 655"/>
                <a:gd name="T25" fmla="*/ 142 h 522"/>
                <a:gd name="T26" fmla="*/ 442 w 655"/>
                <a:gd name="T27" fmla="*/ 155 h 522"/>
                <a:gd name="T28" fmla="*/ 427 w 655"/>
                <a:gd name="T29" fmla="*/ 172 h 522"/>
                <a:gd name="T30" fmla="*/ 415 w 655"/>
                <a:gd name="T31" fmla="*/ 198 h 522"/>
                <a:gd name="T32" fmla="*/ 402 w 655"/>
                <a:gd name="T33" fmla="*/ 226 h 522"/>
                <a:gd name="T34" fmla="*/ 387 w 655"/>
                <a:gd name="T35" fmla="*/ 264 h 522"/>
                <a:gd name="T36" fmla="*/ 384 w 655"/>
                <a:gd name="T37" fmla="*/ 271 h 522"/>
                <a:gd name="T38" fmla="*/ 379 w 655"/>
                <a:gd name="T39" fmla="*/ 279 h 522"/>
                <a:gd name="T40" fmla="*/ 377 w 655"/>
                <a:gd name="T41" fmla="*/ 284 h 522"/>
                <a:gd name="T42" fmla="*/ 369 w 655"/>
                <a:gd name="T43" fmla="*/ 291 h 522"/>
                <a:gd name="T44" fmla="*/ 190 w 655"/>
                <a:gd name="T45" fmla="*/ 453 h 522"/>
                <a:gd name="T46" fmla="*/ 185 w 655"/>
                <a:gd name="T47" fmla="*/ 458 h 522"/>
                <a:gd name="T48" fmla="*/ 177 w 655"/>
                <a:gd name="T49" fmla="*/ 461 h 522"/>
                <a:gd name="T50" fmla="*/ 169 w 655"/>
                <a:gd name="T51" fmla="*/ 463 h 522"/>
                <a:gd name="T52" fmla="*/ 162 w 655"/>
                <a:gd name="T53" fmla="*/ 463 h 522"/>
                <a:gd name="T54" fmla="*/ 157 w 655"/>
                <a:gd name="T55" fmla="*/ 463 h 522"/>
                <a:gd name="T56" fmla="*/ 154 w 655"/>
                <a:gd name="T57" fmla="*/ 463 h 522"/>
                <a:gd name="T58" fmla="*/ 149 w 655"/>
                <a:gd name="T59" fmla="*/ 463 h 522"/>
                <a:gd name="T60" fmla="*/ 147 w 655"/>
                <a:gd name="T61" fmla="*/ 466 h 522"/>
                <a:gd name="T62" fmla="*/ 81 w 655"/>
                <a:gd name="T63" fmla="*/ 512 h 522"/>
                <a:gd name="T64" fmla="*/ 71 w 655"/>
                <a:gd name="T65" fmla="*/ 517 h 522"/>
                <a:gd name="T66" fmla="*/ 63 w 655"/>
                <a:gd name="T67" fmla="*/ 522 h 522"/>
                <a:gd name="T68" fmla="*/ 53 w 655"/>
                <a:gd name="T69" fmla="*/ 522 h 522"/>
                <a:gd name="T70" fmla="*/ 0 w 655"/>
                <a:gd name="T71" fmla="*/ 522 h 5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5"/>
                <a:gd name="T109" fmla="*/ 0 h 522"/>
                <a:gd name="T110" fmla="*/ 655 w 655"/>
                <a:gd name="T111" fmla="*/ 522 h 5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5" h="522">
                  <a:moveTo>
                    <a:pt x="655" y="0"/>
                  </a:moveTo>
                  <a:lnTo>
                    <a:pt x="652" y="3"/>
                  </a:lnTo>
                  <a:lnTo>
                    <a:pt x="650" y="5"/>
                  </a:lnTo>
                  <a:lnTo>
                    <a:pt x="647" y="5"/>
                  </a:lnTo>
                  <a:lnTo>
                    <a:pt x="645" y="8"/>
                  </a:lnTo>
                  <a:lnTo>
                    <a:pt x="642" y="8"/>
                  </a:lnTo>
                  <a:lnTo>
                    <a:pt x="640" y="10"/>
                  </a:lnTo>
                  <a:lnTo>
                    <a:pt x="635" y="10"/>
                  </a:lnTo>
                  <a:lnTo>
                    <a:pt x="632" y="10"/>
                  </a:lnTo>
                  <a:lnTo>
                    <a:pt x="630" y="10"/>
                  </a:lnTo>
                  <a:lnTo>
                    <a:pt x="627" y="10"/>
                  </a:lnTo>
                  <a:lnTo>
                    <a:pt x="622" y="10"/>
                  </a:lnTo>
                  <a:lnTo>
                    <a:pt x="619" y="10"/>
                  </a:lnTo>
                  <a:lnTo>
                    <a:pt x="617" y="13"/>
                  </a:lnTo>
                  <a:lnTo>
                    <a:pt x="614" y="13"/>
                  </a:lnTo>
                  <a:lnTo>
                    <a:pt x="612" y="15"/>
                  </a:lnTo>
                  <a:lnTo>
                    <a:pt x="609" y="15"/>
                  </a:lnTo>
                  <a:lnTo>
                    <a:pt x="533" y="51"/>
                  </a:lnTo>
                  <a:lnTo>
                    <a:pt x="511" y="101"/>
                  </a:lnTo>
                  <a:lnTo>
                    <a:pt x="503" y="107"/>
                  </a:lnTo>
                  <a:lnTo>
                    <a:pt x="496" y="112"/>
                  </a:lnTo>
                  <a:lnTo>
                    <a:pt x="488" y="117"/>
                  </a:lnTo>
                  <a:lnTo>
                    <a:pt x="480" y="124"/>
                  </a:lnTo>
                  <a:lnTo>
                    <a:pt x="470" y="129"/>
                  </a:lnTo>
                  <a:lnTo>
                    <a:pt x="463" y="134"/>
                  </a:lnTo>
                  <a:lnTo>
                    <a:pt x="455" y="142"/>
                  </a:lnTo>
                  <a:lnTo>
                    <a:pt x="448" y="147"/>
                  </a:lnTo>
                  <a:lnTo>
                    <a:pt x="442" y="155"/>
                  </a:lnTo>
                  <a:lnTo>
                    <a:pt x="435" y="162"/>
                  </a:lnTo>
                  <a:lnTo>
                    <a:pt x="427" y="172"/>
                  </a:lnTo>
                  <a:lnTo>
                    <a:pt x="420" y="185"/>
                  </a:lnTo>
                  <a:lnTo>
                    <a:pt x="415" y="198"/>
                  </a:lnTo>
                  <a:lnTo>
                    <a:pt x="407" y="213"/>
                  </a:lnTo>
                  <a:lnTo>
                    <a:pt x="402" y="226"/>
                  </a:lnTo>
                  <a:lnTo>
                    <a:pt x="397" y="238"/>
                  </a:lnTo>
                  <a:lnTo>
                    <a:pt x="387" y="264"/>
                  </a:lnTo>
                  <a:lnTo>
                    <a:pt x="387" y="266"/>
                  </a:lnTo>
                  <a:lnTo>
                    <a:pt x="384" y="271"/>
                  </a:lnTo>
                  <a:lnTo>
                    <a:pt x="382" y="274"/>
                  </a:lnTo>
                  <a:lnTo>
                    <a:pt x="379" y="279"/>
                  </a:lnTo>
                  <a:lnTo>
                    <a:pt x="377" y="281"/>
                  </a:lnTo>
                  <a:lnTo>
                    <a:pt x="377" y="284"/>
                  </a:lnTo>
                  <a:lnTo>
                    <a:pt x="372" y="289"/>
                  </a:lnTo>
                  <a:lnTo>
                    <a:pt x="369" y="291"/>
                  </a:lnTo>
                  <a:lnTo>
                    <a:pt x="303" y="365"/>
                  </a:lnTo>
                  <a:lnTo>
                    <a:pt x="190" y="453"/>
                  </a:lnTo>
                  <a:lnTo>
                    <a:pt x="187" y="456"/>
                  </a:lnTo>
                  <a:lnTo>
                    <a:pt x="185" y="458"/>
                  </a:lnTo>
                  <a:lnTo>
                    <a:pt x="180" y="461"/>
                  </a:lnTo>
                  <a:lnTo>
                    <a:pt x="177" y="461"/>
                  </a:lnTo>
                  <a:lnTo>
                    <a:pt x="172" y="463"/>
                  </a:lnTo>
                  <a:lnTo>
                    <a:pt x="169" y="463"/>
                  </a:lnTo>
                  <a:lnTo>
                    <a:pt x="164" y="463"/>
                  </a:lnTo>
                  <a:lnTo>
                    <a:pt x="162" y="463"/>
                  </a:lnTo>
                  <a:lnTo>
                    <a:pt x="159" y="463"/>
                  </a:lnTo>
                  <a:lnTo>
                    <a:pt x="157" y="463"/>
                  </a:lnTo>
                  <a:lnTo>
                    <a:pt x="154" y="463"/>
                  </a:lnTo>
                  <a:lnTo>
                    <a:pt x="152" y="463"/>
                  </a:lnTo>
                  <a:lnTo>
                    <a:pt x="149" y="463"/>
                  </a:lnTo>
                  <a:lnTo>
                    <a:pt x="147" y="466"/>
                  </a:lnTo>
                  <a:lnTo>
                    <a:pt x="86" y="509"/>
                  </a:lnTo>
                  <a:lnTo>
                    <a:pt x="81" y="512"/>
                  </a:lnTo>
                  <a:lnTo>
                    <a:pt x="76" y="514"/>
                  </a:lnTo>
                  <a:lnTo>
                    <a:pt x="71" y="517"/>
                  </a:lnTo>
                  <a:lnTo>
                    <a:pt x="66" y="519"/>
                  </a:lnTo>
                  <a:lnTo>
                    <a:pt x="63" y="522"/>
                  </a:lnTo>
                  <a:lnTo>
                    <a:pt x="58" y="522"/>
                  </a:lnTo>
                  <a:lnTo>
                    <a:pt x="53" y="522"/>
                  </a:lnTo>
                  <a:lnTo>
                    <a:pt x="48" y="522"/>
                  </a:lnTo>
                  <a:lnTo>
                    <a:pt x="0" y="52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7" name="Freeform 1183"/>
            <p:cNvSpPr>
              <a:spLocks noChangeAspect="1"/>
            </p:cNvSpPr>
            <p:nvPr/>
          </p:nvSpPr>
          <p:spPr bwMode="auto">
            <a:xfrm>
              <a:off x="2480" y="2257"/>
              <a:ext cx="33" cy="306"/>
            </a:xfrm>
            <a:custGeom>
              <a:avLst/>
              <a:gdLst>
                <a:gd name="T0" fmla="*/ 0 w 33"/>
                <a:gd name="T1" fmla="*/ 0 h 306"/>
                <a:gd name="T2" fmla="*/ 8 w 33"/>
                <a:gd name="T3" fmla="*/ 101 h 306"/>
                <a:gd name="T4" fmla="*/ 10 w 33"/>
                <a:gd name="T5" fmla="*/ 106 h 306"/>
                <a:gd name="T6" fmla="*/ 10 w 33"/>
                <a:gd name="T7" fmla="*/ 108 h 306"/>
                <a:gd name="T8" fmla="*/ 10 w 33"/>
                <a:gd name="T9" fmla="*/ 113 h 306"/>
                <a:gd name="T10" fmla="*/ 10 w 33"/>
                <a:gd name="T11" fmla="*/ 118 h 306"/>
                <a:gd name="T12" fmla="*/ 10 w 33"/>
                <a:gd name="T13" fmla="*/ 121 h 306"/>
                <a:gd name="T14" fmla="*/ 8 w 33"/>
                <a:gd name="T15" fmla="*/ 126 h 306"/>
                <a:gd name="T16" fmla="*/ 5 w 33"/>
                <a:gd name="T17" fmla="*/ 129 h 306"/>
                <a:gd name="T18" fmla="*/ 3 w 33"/>
                <a:gd name="T19" fmla="*/ 134 h 306"/>
                <a:gd name="T20" fmla="*/ 3 w 33"/>
                <a:gd name="T21" fmla="*/ 139 h 306"/>
                <a:gd name="T22" fmla="*/ 3 w 33"/>
                <a:gd name="T23" fmla="*/ 144 h 306"/>
                <a:gd name="T24" fmla="*/ 3 w 33"/>
                <a:gd name="T25" fmla="*/ 149 h 306"/>
                <a:gd name="T26" fmla="*/ 3 w 33"/>
                <a:gd name="T27" fmla="*/ 154 h 306"/>
                <a:gd name="T28" fmla="*/ 3 w 33"/>
                <a:gd name="T29" fmla="*/ 159 h 306"/>
                <a:gd name="T30" fmla="*/ 3 w 33"/>
                <a:gd name="T31" fmla="*/ 164 h 306"/>
                <a:gd name="T32" fmla="*/ 5 w 33"/>
                <a:gd name="T33" fmla="*/ 167 h 306"/>
                <a:gd name="T34" fmla="*/ 5 w 33"/>
                <a:gd name="T35" fmla="*/ 172 h 306"/>
                <a:gd name="T36" fmla="*/ 25 w 33"/>
                <a:gd name="T37" fmla="*/ 237 h 306"/>
                <a:gd name="T38" fmla="*/ 25 w 33"/>
                <a:gd name="T39" fmla="*/ 245 h 306"/>
                <a:gd name="T40" fmla="*/ 28 w 33"/>
                <a:gd name="T41" fmla="*/ 253 h 306"/>
                <a:gd name="T42" fmla="*/ 31 w 33"/>
                <a:gd name="T43" fmla="*/ 263 h 306"/>
                <a:gd name="T44" fmla="*/ 31 w 33"/>
                <a:gd name="T45" fmla="*/ 270 h 306"/>
                <a:gd name="T46" fmla="*/ 33 w 33"/>
                <a:gd name="T47" fmla="*/ 278 h 306"/>
                <a:gd name="T48" fmla="*/ 33 w 33"/>
                <a:gd name="T49" fmla="*/ 288 h 306"/>
                <a:gd name="T50" fmla="*/ 33 w 33"/>
                <a:gd name="T51" fmla="*/ 298 h 306"/>
                <a:gd name="T52" fmla="*/ 33 w 33"/>
                <a:gd name="T53" fmla="*/ 306 h 3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06"/>
                <a:gd name="T83" fmla="*/ 33 w 33"/>
                <a:gd name="T84" fmla="*/ 306 h 3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06">
                  <a:moveTo>
                    <a:pt x="0" y="0"/>
                  </a:moveTo>
                  <a:lnTo>
                    <a:pt x="8" y="101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8" y="126"/>
                  </a:lnTo>
                  <a:lnTo>
                    <a:pt x="5" y="129"/>
                  </a:lnTo>
                  <a:lnTo>
                    <a:pt x="3" y="134"/>
                  </a:lnTo>
                  <a:lnTo>
                    <a:pt x="3" y="139"/>
                  </a:lnTo>
                  <a:lnTo>
                    <a:pt x="3" y="144"/>
                  </a:lnTo>
                  <a:lnTo>
                    <a:pt x="3" y="149"/>
                  </a:lnTo>
                  <a:lnTo>
                    <a:pt x="3" y="154"/>
                  </a:lnTo>
                  <a:lnTo>
                    <a:pt x="3" y="159"/>
                  </a:lnTo>
                  <a:lnTo>
                    <a:pt x="3" y="164"/>
                  </a:lnTo>
                  <a:lnTo>
                    <a:pt x="5" y="167"/>
                  </a:lnTo>
                  <a:lnTo>
                    <a:pt x="5" y="172"/>
                  </a:lnTo>
                  <a:lnTo>
                    <a:pt x="25" y="237"/>
                  </a:lnTo>
                  <a:lnTo>
                    <a:pt x="25" y="245"/>
                  </a:lnTo>
                  <a:lnTo>
                    <a:pt x="28" y="253"/>
                  </a:lnTo>
                  <a:lnTo>
                    <a:pt x="31" y="263"/>
                  </a:lnTo>
                  <a:lnTo>
                    <a:pt x="31" y="270"/>
                  </a:lnTo>
                  <a:lnTo>
                    <a:pt x="33" y="278"/>
                  </a:lnTo>
                  <a:lnTo>
                    <a:pt x="33" y="288"/>
                  </a:lnTo>
                  <a:lnTo>
                    <a:pt x="33" y="298"/>
                  </a:lnTo>
                  <a:lnTo>
                    <a:pt x="33" y="30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8" name="Line 1184"/>
            <p:cNvSpPr>
              <a:spLocks noChangeAspect="1" noChangeShapeType="1"/>
            </p:cNvSpPr>
            <p:nvPr/>
          </p:nvSpPr>
          <p:spPr bwMode="auto">
            <a:xfrm>
              <a:off x="2215" y="2712"/>
              <a:ext cx="10" cy="10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79" name="Freeform 1185"/>
            <p:cNvSpPr>
              <a:spLocks noChangeAspect="1"/>
            </p:cNvSpPr>
            <p:nvPr/>
          </p:nvSpPr>
          <p:spPr bwMode="auto">
            <a:xfrm>
              <a:off x="2098" y="3712"/>
              <a:ext cx="5" cy="35"/>
            </a:xfrm>
            <a:custGeom>
              <a:avLst/>
              <a:gdLst>
                <a:gd name="T0" fmla="*/ 0 w 5"/>
                <a:gd name="T1" fmla="*/ 0 h 35"/>
                <a:gd name="T2" fmla="*/ 3 w 5"/>
                <a:gd name="T3" fmla="*/ 3 h 35"/>
                <a:gd name="T4" fmla="*/ 3 w 5"/>
                <a:gd name="T5" fmla="*/ 5 h 35"/>
                <a:gd name="T6" fmla="*/ 5 w 5"/>
                <a:gd name="T7" fmla="*/ 10 h 35"/>
                <a:gd name="T8" fmla="*/ 5 w 5"/>
                <a:gd name="T9" fmla="*/ 15 h 35"/>
                <a:gd name="T10" fmla="*/ 5 w 5"/>
                <a:gd name="T11" fmla="*/ 20 h 35"/>
                <a:gd name="T12" fmla="*/ 5 w 5"/>
                <a:gd name="T13" fmla="*/ 25 h 35"/>
                <a:gd name="T14" fmla="*/ 5 w 5"/>
                <a:gd name="T15" fmla="*/ 30 h 35"/>
                <a:gd name="T16" fmla="*/ 5 w 5"/>
                <a:gd name="T17" fmla="*/ 35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5"/>
                <a:gd name="T29" fmla="*/ 5 w 5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5">
                  <a:moveTo>
                    <a:pt x="0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5" y="3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0" name="Line 1186"/>
            <p:cNvSpPr>
              <a:spLocks noChangeAspect="1" noChangeShapeType="1"/>
            </p:cNvSpPr>
            <p:nvPr/>
          </p:nvSpPr>
          <p:spPr bwMode="auto">
            <a:xfrm>
              <a:off x="1911" y="3401"/>
              <a:ext cx="38" cy="33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1" name="Freeform 1187"/>
            <p:cNvSpPr>
              <a:spLocks noChangeAspect="1"/>
            </p:cNvSpPr>
            <p:nvPr/>
          </p:nvSpPr>
          <p:spPr bwMode="auto">
            <a:xfrm>
              <a:off x="2250" y="3327"/>
              <a:ext cx="41" cy="10"/>
            </a:xfrm>
            <a:custGeom>
              <a:avLst/>
              <a:gdLst>
                <a:gd name="T0" fmla="*/ 0 w 41"/>
                <a:gd name="T1" fmla="*/ 10 h 10"/>
                <a:gd name="T2" fmla="*/ 0 w 41"/>
                <a:gd name="T3" fmla="*/ 8 h 10"/>
                <a:gd name="T4" fmla="*/ 3 w 41"/>
                <a:gd name="T5" fmla="*/ 5 h 10"/>
                <a:gd name="T6" fmla="*/ 8 w 41"/>
                <a:gd name="T7" fmla="*/ 3 h 10"/>
                <a:gd name="T8" fmla="*/ 10 w 41"/>
                <a:gd name="T9" fmla="*/ 3 h 10"/>
                <a:gd name="T10" fmla="*/ 18 w 41"/>
                <a:gd name="T11" fmla="*/ 0 h 10"/>
                <a:gd name="T12" fmla="*/ 23 w 41"/>
                <a:gd name="T13" fmla="*/ 0 h 10"/>
                <a:gd name="T14" fmla="*/ 30 w 41"/>
                <a:gd name="T15" fmla="*/ 3 h 10"/>
                <a:gd name="T16" fmla="*/ 41 w 41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0"/>
                <a:gd name="T29" fmla="*/ 41 w 4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0">
                  <a:moveTo>
                    <a:pt x="0" y="10"/>
                  </a:moveTo>
                  <a:lnTo>
                    <a:pt x="0" y="8"/>
                  </a:lnTo>
                  <a:lnTo>
                    <a:pt x="3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3"/>
                  </a:lnTo>
                  <a:lnTo>
                    <a:pt x="41" y="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2" name="Freeform 1188"/>
            <p:cNvSpPr>
              <a:spLocks noChangeAspect="1"/>
            </p:cNvSpPr>
            <p:nvPr/>
          </p:nvSpPr>
          <p:spPr bwMode="auto">
            <a:xfrm>
              <a:off x="2328" y="2783"/>
              <a:ext cx="54" cy="46"/>
            </a:xfrm>
            <a:custGeom>
              <a:avLst/>
              <a:gdLst>
                <a:gd name="T0" fmla="*/ 0 w 54"/>
                <a:gd name="T1" fmla="*/ 3 h 46"/>
                <a:gd name="T2" fmla="*/ 11 w 54"/>
                <a:gd name="T3" fmla="*/ 0 h 46"/>
                <a:gd name="T4" fmla="*/ 18 w 54"/>
                <a:gd name="T5" fmla="*/ 0 h 46"/>
                <a:gd name="T6" fmla="*/ 26 w 54"/>
                <a:gd name="T7" fmla="*/ 3 h 46"/>
                <a:gd name="T8" fmla="*/ 33 w 54"/>
                <a:gd name="T9" fmla="*/ 8 h 46"/>
                <a:gd name="T10" fmla="*/ 38 w 54"/>
                <a:gd name="T11" fmla="*/ 15 h 46"/>
                <a:gd name="T12" fmla="*/ 43 w 54"/>
                <a:gd name="T13" fmla="*/ 25 h 46"/>
                <a:gd name="T14" fmla="*/ 49 w 54"/>
                <a:gd name="T15" fmla="*/ 35 h 46"/>
                <a:gd name="T16" fmla="*/ 54 w 54"/>
                <a:gd name="T17" fmla="*/ 46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46"/>
                <a:gd name="T29" fmla="*/ 54 w 5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46">
                  <a:moveTo>
                    <a:pt x="0" y="3"/>
                  </a:moveTo>
                  <a:lnTo>
                    <a:pt x="11" y="0"/>
                  </a:lnTo>
                  <a:lnTo>
                    <a:pt x="18" y="0"/>
                  </a:lnTo>
                  <a:lnTo>
                    <a:pt x="26" y="3"/>
                  </a:lnTo>
                  <a:lnTo>
                    <a:pt x="33" y="8"/>
                  </a:lnTo>
                  <a:lnTo>
                    <a:pt x="38" y="15"/>
                  </a:lnTo>
                  <a:lnTo>
                    <a:pt x="43" y="25"/>
                  </a:lnTo>
                  <a:lnTo>
                    <a:pt x="49" y="35"/>
                  </a:lnTo>
                  <a:lnTo>
                    <a:pt x="54" y="4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3" name="Freeform 1189"/>
            <p:cNvSpPr>
              <a:spLocks noChangeAspect="1"/>
            </p:cNvSpPr>
            <p:nvPr/>
          </p:nvSpPr>
          <p:spPr bwMode="auto">
            <a:xfrm>
              <a:off x="2273" y="2705"/>
              <a:ext cx="104" cy="78"/>
            </a:xfrm>
            <a:custGeom>
              <a:avLst/>
              <a:gdLst>
                <a:gd name="T0" fmla="*/ 104 w 104"/>
                <a:gd name="T1" fmla="*/ 78 h 78"/>
                <a:gd name="T2" fmla="*/ 101 w 104"/>
                <a:gd name="T3" fmla="*/ 73 h 78"/>
                <a:gd name="T4" fmla="*/ 98 w 104"/>
                <a:gd name="T5" fmla="*/ 68 h 78"/>
                <a:gd name="T6" fmla="*/ 93 w 104"/>
                <a:gd name="T7" fmla="*/ 63 h 78"/>
                <a:gd name="T8" fmla="*/ 91 w 104"/>
                <a:gd name="T9" fmla="*/ 60 h 78"/>
                <a:gd name="T10" fmla="*/ 86 w 104"/>
                <a:gd name="T11" fmla="*/ 55 h 78"/>
                <a:gd name="T12" fmla="*/ 81 w 104"/>
                <a:gd name="T13" fmla="*/ 50 h 78"/>
                <a:gd name="T14" fmla="*/ 76 w 104"/>
                <a:gd name="T15" fmla="*/ 45 h 78"/>
                <a:gd name="T16" fmla="*/ 71 w 104"/>
                <a:gd name="T17" fmla="*/ 43 h 78"/>
                <a:gd name="T18" fmla="*/ 20 w 104"/>
                <a:gd name="T19" fmla="*/ 15 h 78"/>
                <a:gd name="T20" fmla="*/ 18 w 104"/>
                <a:gd name="T21" fmla="*/ 15 h 78"/>
                <a:gd name="T22" fmla="*/ 12 w 104"/>
                <a:gd name="T23" fmla="*/ 12 h 78"/>
                <a:gd name="T24" fmla="*/ 10 w 104"/>
                <a:gd name="T25" fmla="*/ 10 h 78"/>
                <a:gd name="T26" fmla="*/ 7 w 104"/>
                <a:gd name="T27" fmla="*/ 7 h 78"/>
                <a:gd name="T28" fmla="*/ 5 w 104"/>
                <a:gd name="T29" fmla="*/ 7 h 78"/>
                <a:gd name="T30" fmla="*/ 2 w 104"/>
                <a:gd name="T31" fmla="*/ 5 h 78"/>
                <a:gd name="T32" fmla="*/ 0 w 104"/>
                <a:gd name="T33" fmla="*/ 2 h 78"/>
                <a:gd name="T34" fmla="*/ 0 w 104"/>
                <a:gd name="T35" fmla="*/ 0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78"/>
                <a:gd name="T56" fmla="*/ 104 w 104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78">
                  <a:moveTo>
                    <a:pt x="104" y="78"/>
                  </a:moveTo>
                  <a:lnTo>
                    <a:pt x="101" y="73"/>
                  </a:lnTo>
                  <a:lnTo>
                    <a:pt x="98" y="68"/>
                  </a:lnTo>
                  <a:lnTo>
                    <a:pt x="93" y="63"/>
                  </a:lnTo>
                  <a:lnTo>
                    <a:pt x="91" y="60"/>
                  </a:lnTo>
                  <a:lnTo>
                    <a:pt x="86" y="55"/>
                  </a:lnTo>
                  <a:lnTo>
                    <a:pt x="81" y="50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4" name="Freeform 1190"/>
            <p:cNvSpPr>
              <a:spLocks noChangeAspect="1"/>
            </p:cNvSpPr>
            <p:nvPr/>
          </p:nvSpPr>
          <p:spPr bwMode="auto">
            <a:xfrm>
              <a:off x="1714" y="2889"/>
              <a:ext cx="132" cy="481"/>
            </a:xfrm>
            <a:custGeom>
              <a:avLst/>
              <a:gdLst>
                <a:gd name="T0" fmla="*/ 127 w 132"/>
                <a:gd name="T1" fmla="*/ 0 h 481"/>
                <a:gd name="T2" fmla="*/ 127 w 132"/>
                <a:gd name="T3" fmla="*/ 5 h 481"/>
                <a:gd name="T4" fmla="*/ 127 w 132"/>
                <a:gd name="T5" fmla="*/ 10 h 481"/>
                <a:gd name="T6" fmla="*/ 127 w 132"/>
                <a:gd name="T7" fmla="*/ 13 h 481"/>
                <a:gd name="T8" fmla="*/ 127 w 132"/>
                <a:gd name="T9" fmla="*/ 18 h 481"/>
                <a:gd name="T10" fmla="*/ 129 w 132"/>
                <a:gd name="T11" fmla="*/ 21 h 481"/>
                <a:gd name="T12" fmla="*/ 129 w 132"/>
                <a:gd name="T13" fmla="*/ 26 h 481"/>
                <a:gd name="T14" fmla="*/ 132 w 132"/>
                <a:gd name="T15" fmla="*/ 28 h 481"/>
                <a:gd name="T16" fmla="*/ 132 w 132"/>
                <a:gd name="T17" fmla="*/ 33 h 481"/>
                <a:gd name="T18" fmla="*/ 129 w 132"/>
                <a:gd name="T19" fmla="*/ 38 h 481"/>
                <a:gd name="T20" fmla="*/ 124 w 132"/>
                <a:gd name="T21" fmla="*/ 43 h 481"/>
                <a:gd name="T22" fmla="*/ 121 w 132"/>
                <a:gd name="T23" fmla="*/ 48 h 481"/>
                <a:gd name="T24" fmla="*/ 119 w 132"/>
                <a:gd name="T25" fmla="*/ 56 h 481"/>
                <a:gd name="T26" fmla="*/ 114 w 132"/>
                <a:gd name="T27" fmla="*/ 61 h 481"/>
                <a:gd name="T28" fmla="*/ 111 w 132"/>
                <a:gd name="T29" fmla="*/ 69 h 481"/>
                <a:gd name="T30" fmla="*/ 109 w 132"/>
                <a:gd name="T31" fmla="*/ 76 h 481"/>
                <a:gd name="T32" fmla="*/ 106 w 132"/>
                <a:gd name="T33" fmla="*/ 84 h 481"/>
                <a:gd name="T34" fmla="*/ 106 w 132"/>
                <a:gd name="T35" fmla="*/ 89 h 481"/>
                <a:gd name="T36" fmla="*/ 104 w 132"/>
                <a:gd name="T37" fmla="*/ 94 h 481"/>
                <a:gd name="T38" fmla="*/ 104 w 132"/>
                <a:gd name="T39" fmla="*/ 99 h 481"/>
                <a:gd name="T40" fmla="*/ 104 w 132"/>
                <a:gd name="T41" fmla="*/ 107 h 481"/>
                <a:gd name="T42" fmla="*/ 104 w 132"/>
                <a:gd name="T43" fmla="*/ 112 h 481"/>
                <a:gd name="T44" fmla="*/ 104 w 132"/>
                <a:gd name="T45" fmla="*/ 117 h 481"/>
                <a:gd name="T46" fmla="*/ 104 w 132"/>
                <a:gd name="T47" fmla="*/ 122 h 481"/>
                <a:gd name="T48" fmla="*/ 106 w 132"/>
                <a:gd name="T49" fmla="*/ 127 h 481"/>
                <a:gd name="T50" fmla="*/ 101 w 132"/>
                <a:gd name="T51" fmla="*/ 150 h 481"/>
                <a:gd name="T52" fmla="*/ 0 w 132"/>
                <a:gd name="T53" fmla="*/ 481 h 4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2"/>
                <a:gd name="T82" fmla="*/ 0 h 481"/>
                <a:gd name="T83" fmla="*/ 132 w 132"/>
                <a:gd name="T84" fmla="*/ 481 h 48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2" h="481">
                  <a:moveTo>
                    <a:pt x="127" y="0"/>
                  </a:moveTo>
                  <a:lnTo>
                    <a:pt x="127" y="5"/>
                  </a:lnTo>
                  <a:lnTo>
                    <a:pt x="127" y="10"/>
                  </a:lnTo>
                  <a:lnTo>
                    <a:pt x="127" y="13"/>
                  </a:lnTo>
                  <a:lnTo>
                    <a:pt x="127" y="18"/>
                  </a:lnTo>
                  <a:lnTo>
                    <a:pt x="129" y="21"/>
                  </a:lnTo>
                  <a:lnTo>
                    <a:pt x="129" y="26"/>
                  </a:lnTo>
                  <a:lnTo>
                    <a:pt x="132" y="28"/>
                  </a:lnTo>
                  <a:lnTo>
                    <a:pt x="132" y="33"/>
                  </a:lnTo>
                  <a:lnTo>
                    <a:pt x="129" y="38"/>
                  </a:lnTo>
                  <a:lnTo>
                    <a:pt x="124" y="43"/>
                  </a:lnTo>
                  <a:lnTo>
                    <a:pt x="121" y="48"/>
                  </a:lnTo>
                  <a:lnTo>
                    <a:pt x="119" y="56"/>
                  </a:lnTo>
                  <a:lnTo>
                    <a:pt x="114" y="61"/>
                  </a:lnTo>
                  <a:lnTo>
                    <a:pt x="111" y="69"/>
                  </a:lnTo>
                  <a:lnTo>
                    <a:pt x="109" y="76"/>
                  </a:lnTo>
                  <a:lnTo>
                    <a:pt x="106" y="84"/>
                  </a:lnTo>
                  <a:lnTo>
                    <a:pt x="106" y="89"/>
                  </a:lnTo>
                  <a:lnTo>
                    <a:pt x="104" y="94"/>
                  </a:lnTo>
                  <a:lnTo>
                    <a:pt x="104" y="99"/>
                  </a:lnTo>
                  <a:lnTo>
                    <a:pt x="104" y="107"/>
                  </a:lnTo>
                  <a:lnTo>
                    <a:pt x="104" y="112"/>
                  </a:lnTo>
                  <a:lnTo>
                    <a:pt x="104" y="117"/>
                  </a:lnTo>
                  <a:lnTo>
                    <a:pt x="104" y="122"/>
                  </a:lnTo>
                  <a:lnTo>
                    <a:pt x="106" y="127"/>
                  </a:lnTo>
                  <a:lnTo>
                    <a:pt x="101" y="150"/>
                  </a:lnTo>
                  <a:lnTo>
                    <a:pt x="0" y="48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5" name="Freeform 1191"/>
            <p:cNvSpPr>
              <a:spLocks noChangeAspect="1"/>
            </p:cNvSpPr>
            <p:nvPr/>
          </p:nvSpPr>
          <p:spPr bwMode="auto">
            <a:xfrm>
              <a:off x="1787" y="2980"/>
              <a:ext cx="33" cy="13"/>
            </a:xfrm>
            <a:custGeom>
              <a:avLst/>
              <a:gdLst>
                <a:gd name="T0" fmla="*/ 33 w 33"/>
                <a:gd name="T1" fmla="*/ 0 h 13"/>
                <a:gd name="T2" fmla="*/ 28 w 33"/>
                <a:gd name="T3" fmla="*/ 0 h 13"/>
                <a:gd name="T4" fmla="*/ 23 w 33"/>
                <a:gd name="T5" fmla="*/ 0 h 13"/>
                <a:gd name="T6" fmla="*/ 21 w 33"/>
                <a:gd name="T7" fmla="*/ 3 h 13"/>
                <a:gd name="T8" fmla="*/ 16 w 33"/>
                <a:gd name="T9" fmla="*/ 3 h 13"/>
                <a:gd name="T10" fmla="*/ 11 w 33"/>
                <a:gd name="T11" fmla="*/ 6 h 13"/>
                <a:gd name="T12" fmla="*/ 8 w 33"/>
                <a:gd name="T13" fmla="*/ 8 h 13"/>
                <a:gd name="T14" fmla="*/ 3 w 33"/>
                <a:gd name="T15" fmla="*/ 11 h 13"/>
                <a:gd name="T16" fmla="*/ 0 w 33"/>
                <a:gd name="T17" fmla="*/ 1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13"/>
                <a:gd name="T29" fmla="*/ 33 w 3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13">
                  <a:moveTo>
                    <a:pt x="33" y="0"/>
                  </a:moveTo>
                  <a:lnTo>
                    <a:pt x="28" y="0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8" y="8"/>
                  </a:lnTo>
                  <a:lnTo>
                    <a:pt x="3" y="11"/>
                  </a:lnTo>
                  <a:lnTo>
                    <a:pt x="0" y="1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6" name="Freeform 1192"/>
            <p:cNvSpPr>
              <a:spLocks noChangeAspect="1"/>
            </p:cNvSpPr>
            <p:nvPr/>
          </p:nvSpPr>
          <p:spPr bwMode="auto">
            <a:xfrm>
              <a:off x="1780" y="2793"/>
              <a:ext cx="12" cy="23"/>
            </a:xfrm>
            <a:custGeom>
              <a:avLst/>
              <a:gdLst>
                <a:gd name="T0" fmla="*/ 12 w 12"/>
                <a:gd name="T1" fmla="*/ 0 h 23"/>
                <a:gd name="T2" fmla="*/ 0 w 12"/>
                <a:gd name="T3" fmla="*/ 5 h 23"/>
                <a:gd name="T4" fmla="*/ 2 w 12"/>
                <a:gd name="T5" fmla="*/ 15 h 23"/>
                <a:gd name="T6" fmla="*/ 10 w 12"/>
                <a:gd name="T7" fmla="*/ 18 h 23"/>
                <a:gd name="T8" fmla="*/ 12 w 12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3"/>
                <a:gd name="T17" fmla="*/ 12 w 1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3">
                  <a:moveTo>
                    <a:pt x="12" y="0"/>
                  </a:moveTo>
                  <a:lnTo>
                    <a:pt x="0" y="5"/>
                  </a:lnTo>
                  <a:lnTo>
                    <a:pt x="2" y="15"/>
                  </a:lnTo>
                  <a:lnTo>
                    <a:pt x="10" y="18"/>
                  </a:lnTo>
                  <a:lnTo>
                    <a:pt x="12" y="2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7" name="Line 1193"/>
            <p:cNvSpPr>
              <a:spLocks noChangeAspect="1" noChangeShapeType="1"/>
            </p:cNvSpPr>
            <p:nvPr/>
          </p:nvSpPr>
          <p:spPr bwMode="auto">
            <a:xfrm>
              <a:off x="1818" y="2786"/>
              <a:ext cx="25" cy="17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8" name="Freeform 1194"/>
            <p:cNvSpPr>
              <a:spLocks noChangeAspect="1"/>
            </p:cNvSpPr>
            <p:nvPr/>
          </p:nvSpPr>
          <p:spPr bwMode="auto">
            <a:xfrm>
              <a:off x="1823" y="2798"/>
              <a:ext cx="18" cy="33"/>
            </a:xfrm>
            <a:custGeom>
              <a:avLst/>
              <a:gdLst>
                <a:gd name="T0" fmla="*/ 10 w 18"/>
                <a:gd name="T1" fmla="*/ 0 h 33"/>
                <a:gd name="T2" fmla="*/ 15 w 18"/>
                <a:gd name="T3" fmla="*/ 13 h 33"/>
                <a:gd name="T4" fmla="*/ 15 w 18"/>
                <a:gd name="T5" fmla="*/ 18 h 33"/>
                <a:gd name="T6" fmla="*/ 18 w 18"/>
                <a:gd name="T7" fmla="*/ 20 h 33"/>
                <a:gd name="T8" fmla="*/ 15 w 18"/>
                <a:gd name="T9" fmla="*/ 26 h 33"/>
                <a:gd name="T10" fmla="*/ 15 w 18"/>
                <a:gd name="T11" fmla="*/ 28 h 33"/>
                <a:gd name="T12" fmla="*/ 12 w 18"/>
                <a:gd name="T13" fmla="*/ 31 h 33"/>
                <a:gd name="T14" fmla="*/ 10 w 18"/>
                <a:gd name="T15" fmla="*/ 31 h 33"/>
                <a:gd name="T16" fmla="*/ 5 w 18"/>
                <a:gd name="T17" fmla="*/ 33 h 33"/>
                <a:gd name="T18" fmla="*/ 0 w 18"/>
                <a:gd name="T19" fmla="*/ 33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3"/>
                <a:gd name="T32" fmla="*/ 18 w 18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3">
                  <a:moveTo>
                    <a:pt x="10" y="0"/>
                  </a:moveTo>
                  <a:lnTo>
                    <a:pt x="15" y="13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5" y="33"/>
                  </a:lnTo>
                  <a:lnTo>
                    <a:pt x="0" y="3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89" name="Freeform 1195"/>
            <p:cNvSpPr>
              <a:spLocks noChangeAspect="1"/>
            </p:cNvSpPr>
            <p:nvPr/>
          </p:nvSpPr>
          <p:spPr bwMode="auto">
            <a:xfrm>
              <a:off x="1633" y="2588"/>
              <a:ext cx="38" cy="28"/>
            </a:xfrm>
            <a:custGeom>
              <a:avLst/>
              <a:gdLst>
                <a:gd name="T0" fmla="*/ 0 w 38"/>
                <a:gd name="T1" fmla="*/ 0 h 28"/>
                <a:gd name="T2" fmla="*/ 13 w 38"/>
                <a:gd name="T3" fmla="*/ 28 h 28"/>
                <a:gd name="T4" fmla="*/ 18 w 38"/>
                <a:gd name="T5" fmla="*/ 28 h 28"/>
                <a:gd name="T6" fmla="*/ 38 w 38"/>
                <a:gd name="T7" fmla="*/ 18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8"/>
                <a:gd name="T14" fmla="*/ 38 w 3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8">
                  <a:moveTo>
                    <a:pt x="0" y="0"/>
                  </a:moveTo>
                  <a:lnTo>
                    <a:pt x="13" y="28"/>
                  </a:lnTo>
                  <a:lnTo>
                    <a:pt x="18" y="28"/>
                  </a:lnTo>
                  <a:lnTo>
                    <a:pt x="38" y="1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0" name="Freeform 1196"/>
            <p:cNvSpPr>
              <a:spLocks noChangeAspect="1"/>
            </p:cNvSpPr>
            <p:nvPr/>
          </p:nvSpPr>
          <p:spPr bwMode="auto">
            <a:xfrm>
              <a:off x="2842" y="2411"/>
              <a:ext cx="129" cy="86"/>
            </a:xfrm>
            <a:custGeom>
              <a:avLst/>
              <a:gdLst>
                <a:gd name="T0" fmla="*/ 10 w 129"/>
                <a:gd name="T1" fmla="*/ 18 h 86"/>
                <a:gd name="T2" fmla="*/ 0 w 129"/>
                <a:gd name="T3" fmla="*/ 0 h 86"/>
                <a:gd name="T4" fmla="*/ 22 w 129"/>
                <a:gd name="T5" fmla="*/ 15 h 86"/>
                <a:gd name="T6" fmla="*/ 88 w 129"/>
                <a:gd name="T7" fmla="*/ 48 h 86"/>
                <a:gd name="T8" fmla="*/ 129 w 129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86"/>
                <a:gd name="T17" fmla="*/ 129 w 129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86">
                  <a:moveTo>
                    <a:pt x="10" y="18"/>
                  </a:moveTo>
                  <a:lnTo>
                    <a:pt x="0" y="0"/>
                  </a:lnTo>
                  <a:lnTo>
                    <a:pt x="22" y="15"/>
                  </a:lnTo>
                  <a:lnTo>
                    <a:pt x="88" y="48"/>
                  </a:lnTo>
                  <a:lnTo>
                    <a:pt x="129" y="8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1" name="Freeform 1197"/>
            <p:cNvSpPr>
              <a:spLocks noChangeAspect="1"/>
            </p:cNvSpPr>
            <p:nvPr/>
          </p:nvSpPr>
          <p:spPr bwMode="auto">
            <a:xfrm>
              <a:off x="2776" y="2646"/>
              <a:ext cx="38" cy="79"/>
            </a:xfrm>
            <a:custGeom>
              <a:avLst/>
              <a:gdLst>
                <a:gd name="T0" fmla="*/ 38 w 38"/>
                <a:gd name="T1" fmla="*/ 0 h 79"/>
                <a:gd name="T2" fmla="*/ 13 w 38"/>
                <a:gd name="T3" fmla="*/ 3 h 79"/>
                <a:gd name="T4" fmla="*/ 0 w 38"/>
                <a:gd name="T5" fmla="*/ 79 h 79"/>
                <a:gd name="T6" fmla="*/ 0 60000 65536"/>
                <a:gd name="T7" fmla="*/ 0 60000 65536"/>
                <a:gd name="T8" fmla="*/ 0 60000 65536"/>
                <a:gd name="T9" fmla="*/ 0 w 38"/>
                <a:gd name="T10" fmla="*/ 0 h 79"/>
                <a:gd name="T11" fmla="*/ 38 w 38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79">
                  <a:moveTo>
                    <a:pt x="38" y="0"/>
                  </a:moveTo>
                  <a:lnTo>
                    <a:pt x="13" y="3"/>
                  </a:lnTo>
                  <a:lnTo>
                    <a:pt x="0" y="79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2" name="Freeform 1198"/>
            <p:cNvSpPr>
              <a:spLocks noChangeAspect="1"/>
            </p:cNvSpPr>
            <p:nvPr/>
          </p:nvSpPr>
          <p:spPr bwMode="auto">
            <a:xfrm>
              <a:off x="2665" y="3497"/>
              <a:ext cx="63" cy="48"/>
            </a:xfrm>
            <a:custGeom>
              <a:avLst/>
              <a:gdLst>
                <a:gd name="T0" fmla="*/ 63 w 63"/>
                <a:gd name="T1" fmla="*/ 48 h 48"/>
                <a:gd name="T2" fmla="*/ 58 w 63"/>
                <a:gd name="T3" fmla="*/ 35 h 48"/>
                <a:gd name="T4" fmla="*/ 50 w 63"/>
                <a:gd name="T5" fmla="*/ 25 h 48"/>
                <a:gd name="T6" fmla="*/ 43 w 63"/>
                <a:gd name="T7" fmla="*/ 18 h 48"/>
                <a:gd name="T8" fmla="*/ 35 w 63"/>
                <a:gd name="T9" fmla="*/ 10 h 48"/>
                <a:gd name="T10" fmla="*/ 28 w 63"/>
                <a:gd name="T11" fmla="*/ 5 h 48"/>
                <a:gd name="T12" fmla="*/ 20 w 63"/>
                <a:gd name="T13" fmla="*/ 2 h 48"/>
                <a:gd name="T14" fmla="*/ 10 w 63"/>
                <a:gd name="T15" fmla="*/ 0 h 48"/>
                <a:gd name="T16" fmla="*/ 0 w 63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48"/>
                <a:gd name="T29" fmla="*/ 63 w 63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48">
                  <a:moveTo>
                    <a:pt x="63" y="48"/>
                  </a:moveTo>
                  <a:lnTo>
                    <a:pt x="58" y="35"/>
                  </a:lnTo>
                  <a:lnTo>
                    <a:pt x="50" y="25"/>
                  </a:lnTo>
                  <a:lnTo>
                    <a:pt x="43" y="18"/>
                  </a:lnTo>
                  <a:lnTo>
                    <a:pt x="35" y="10"/>
                  </a:lnTo>
                  <a:lnTo>
                    <a:pt x="28" y="5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3" name="Freeform 1199"/>
            <p:cNvSpPr>
              <a:spLocks noChangeAspect="1"/>
            </p:cNvSpPr>
            <p:nvPr/>
          </p:nvSpPr>
          <p:spPr bwMode="auto">
            <a:xfrm>
              <a:off x="2351" y="2955"/>
              <a:ext cx="468" cy="56"/>
            </a:xfrm>
            <a:custGeom>
              <a:avLst/>
              <a:gdLst>
                <a:gd name="T0" fmla="*/ 0 w 468"/>
                <a:gd name="T1" fmla="*/ 0 h 56"/>
                <a:gd name="T2" fmla="*/ 8 w 468"/>
                <a:gd name="T3" fmla="*/ 3 h 56"/>
                <a:gd name="T4" fmla="*/ 15 w 468"/>
                <a:gd name="T5" fmla="*/ 3 h 56"/>
                <a:gd name="T6" fmla="*/ 23 w 468"/>
                <a:gd name="T7" fmla="*/ 5 h 56"/>
                <a:gd name="T8" fmla="*/ 31 w 468"/>
                <a:gd name="T9" fmla="*/ 5 h 56"/>
                <a:gd name="T10" fmla="*/ 38 w 468"/>
                <a:gd name="T11" fmla="*/ 8 h 56"/>
                <a:gd name="T12" fmla="*/ 46 w 468"/>
                <a:gd name="T13" fmla="*/ 8 h 56"/>
                <a:gd name="T14" fmla="*/ 53 w 468"/>
                <a:gd name="T15" fmla="*/ 8 h 56"/>
                <a:gd name="T16" fmla="*/ 61 w 468"/>
                <a:gd name="T17" fmla="*/ 10 h 56"/>
                <a:gd name="T18" fmla="*/ 86 w 468"/>
                <a:gd name="T19" fmla="*/ 13 h 56"/>
                <a:gd name="T20" fmla="*/ 111 w 468"/>
                <a:gd name="T21" fmla="*/ 15 h 56"/>
                <a:gd name="T22" fmla="*/ 137 w 468"/>
                <a:gd name="T23" fmla="*/ 15 h 56"/>
                <a:gd name="T24" fmla="*/ 162 w 468"/>
                <a:gd name="T25" fmla="*/ 18 h 56"/>
                <a:gd name="T26" fmla="*/ 187 w 468"/>
                <a:gd name="T27" fmla="*/ 18 h 56"/>
                <a:gd name="T28" fmla="*/ 213 w 468"/>
                <a:gd name="T29" fmla="*/ 20 h 56"/>
                <a:gd name="T30" fmla="*/ 238 w 468"/>
                <a:gd name="T31" fmla="*/ 20 h 56"/>
                <a:gd name="T32" fmla="*/ 263 w 468"/>
                <a:gd name="T33" fmla="*/ 20 h 56"/>
                <a:gd name="T34" fmla="*/ 281 w 468"/>
                <a:gd name="T35" fmla="*/ 18 h 56"/>
                <a:gd name="T36" fmla="*/ 296 w 468"/>
                <a:gd name="T37" fmla="*/ 15 h 56"/>
                <a:gd name="T38" fmla="*/ 311 w 468"/>
                <a:gd name="T39" fmla="*/ 15 h 56"/>
                <a:gd name="T40" fmla="*/ 324 w 468"/>
                <a:gd name="T41" fmla="*/ 15 h 56"/>
                <a:gd name="T42" fmla="*/ 334 w 468"/>
                <a:gd name="T43" fmla="*/ 15 h 56"/>
                <a:gd name="T44" fmla="*/ 344 w 468"/>
                <a:gd name="T45" fmla="*/ 18 h 56"/>
                <a:gd name="T46" fmla="*/ 357 w 468"/>
                <a:gd name="T47" fmla="*/ 18 h 56"/>
                <a:gd name="T48" fmla="*/ 367 w 468"/>
                <a:gd name="T49" fmla="*/ 18 h 56"/>
                <a:gd name="T50" fmla="*/ 377 w 468"/>
                <a:gd name="T51" fmla="*/ 20 h 56"/>
                <a:gd name="T52" fmla="*/ 385 w 468"/>
                <a:gd name="T53" fmla="*/ 20 h 56"/>
                <a:gd name="T54" fmla="*/ 395 w 468"/>
                <a:gd name="T55" fmla="*/ 23 h 56"/>
                <a:gd name="T56" fmla="*/ 405 w 468"/>
                <a:gd name="T57" fmla="*/ 23 h 56"/>
                <a:gd name="T58" fmla="*/ 415 w 468"/>
                <a:gd name="T59" fmla="*/ 25 h 56"/>
                <a:gd name="T60" fmla="*/ 425 w 468"/>
                <a:gd name="T61" fmla="*/ 25 h 56"/>
                <a:gd name="T62" fmla="*/ 435 w 468"/>
                <a:gd name="T63" fmla="*/ 28 h 56"/>
                <a:gd name="T64" fmla="*/ 445 w 468"/>
                <a:gd name="T65" fmla="*/ 28 h 56"/>
                <a:gd name="T66" fmla="*/ 453 w 468"/>
                <a:gd name="T67" fmla="*/ 48 h 56"/>
                <a:gd name="T68" fmla="*/ 468 w 468"/>
                <a:gd name="T69" fmla="*/ 56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8"/>
                <a:gd name="T106" fmla="*/ 0 h 56"/>
                <a:gd name="T107" fmla="*/ 468 w 468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8" h="56">
                  <a:moveTo>
                    <a:pt x="0" y="0"/>
                  </a:moveTo>
                  <a:lnTo>
                    <a:pt x="8" y="3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3" y="8"/>
                  </a:lnTo>
                  <a:lnTo>
                    <a:pt x="61" y="10"/>
                  </a:lnTo>
                  <a:lnTo>
                    <a:pt x="86" y="13"/>
                  </a:lnTo>
                  <a:lnTo>
                    <a:pt x="111" y="15"/>
                  </a:lnTo>
                  <a:lnTo>
                    <a:pt x="137" y="15"/>
                  </a:lnTo>
                  <a:lnTo>
                    <a:pt x="162" y="18"/>
                  </a:lnTo>
                  <a:lnTo>
                    <a:pt x="187" y="18"/>
                  </a:lnTo>
                  <a:lnTo>
                    <a:pt x="213" y="20"/>
                  </a:lnTo>
                  <a:lnTo>
                    <a:pt x="238" y="20"/>
                  </a:lnTo>
                  <a:lnTo>
                    <a:pt x="263" y="20"/>
                  </a:lnTo>
                  <a:lnTo>
                    <a:pt x="281" y="18"/>
                  </a:lnTo>
                  <a:lnTo>
                    <a:pt x="296" y="15"/>
                  </a:lnTo>
                  <a:lnTo>
                    <a:pt x="311" y="15"/>
                  </a:lnTo>
                  <a:lnTo>
                    <a:pt x="324" y="15"/>
                  </a:lnTo>
                  <a:lnTo>
                    <a:pt x="334" y="15"/>
                  </a:lnTo>
                  <a:lnTo>
                    <a:pt x="344" y="18"/>
                  </a:lnTo>
                  <a:lnTo>
                    <a:pt x="357" y="18"/>
                  </a:lnTo>
                  <a:lnTo>
                    <a:pt x="367" y="18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5" y="23"/>
                  </a:lnTo>
                  <a:lnTo>
                    <a:pt x="405" y="23"/>
                  </a:lnTo>
                  <a:lnTo>
                    <a:pt x="415" y="25"/>
                  </a:lnTo>
                  <a:lnTo>
                    <a:pt x="425" y="25"/>
                  </a:lnTo>
                  <a:lnTo>
                    <a:pt x="435" y="28"/>
                  </a:lnTo>
                  <a:lnTo>
                    <a:pt x="445" y="28"/>
                  </a:lnTo>
                  <a:lnTo>
                    <a:pt x="453" y="48"/>
                  </a:lnTo>
                  <a:lnTo>
                    <a:pt x="468" y="5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4" name="Line 1200"/>
            <p:cNvSpPr>
              <a:spLocks noChangeAspect="1" noChangeShapeType="1"/>
            </p:cNvSpPr>
            <p:nvPr/>
          </p:nvSpPr>
          <p:spPr bwMode="auto">
            <a:xfrm>
              <a:off x="2695" y="2973"/>
              <a:ext cx="1" cy="43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5" name="Freeform 1201"/>
            <p:cNvSpPr>
              <a:spLocks noChangeAspect="1"/>
            </p:cNvSpPr>
            <p:nvPr/>
          </p:nvSpPr>
          <p:spPr bwMode="auto">
            <a:xfrm>
              <a:off x="2414" y="3001"/>
              <a:ext cx="713" cy="73"/>
            </a:xfrm>
            <a:custGeom>
              <a:avLst/>
              <a:gdLst>
                <a:gd name="T0" fmla="*/ 0 w 713"/>
                <a:gd name="T1" fmla="*/ 0 h 73"/>
                <a:gd name="T2" fmla="*/ 21 w 713"/>
                <a:gd name="T3" fmla="*/ 5 h 73"/>
                <a:gd name="T4" fmla="*/ 41 w 713"/>
                <a:gd name="T5" fmla="*/ 7 h 73"/>
                <a:gd name="T6" fmla="*/ 64 w 713"/>
                <a:gd name="T7" fmla="*/ 10 h 73"/>
                <a:gd name="T8" fmla="*/ 84 w 713"/>
                <a:gd name="T9" fmla="*/ 12 h 73"/>
                <a:gd name="T10" fmla="*/ 107 w 713"/>
                <a:gd name="T11" fmla="*/ 15 h 73"/>
                <a:gd name="T12" fmla="*/ 127 w 713"/>
                <a:gd name="T13" fmla="*/ 15 h 73"/>
                <a:gd name="T14" fmla="*/ 150 w 713"/>
                <a:gd name="T15" fmla="*/ 15 h 73"/>
                <a:gd name="T16" fmla="*/ 170 w 713"/>
                <a:gd name="T17" fmla="*/ 15 h 73"/>
                <a:gd name="T18" fmla="*/ 190 w 713"/>
                <a:gd name="T19" fmla="*/ 15 h 73"/>
                <a:gd name="T20" fmla="*/ 390 w 713"/>
                <a:gd name="T21" fmla="*/ 12 h 73"/>
                <a:gd name="T22" fmla="*/ 395 w 713"/>
                <a:gd name="T23" fmla="*/ 12 h 73"/>
                <a:gd name="T24" fmla="*/ 402 w 713"/>
                <a:gd name="T25" fmla="*/ 15 h 73"/>
                <a:gd name="T26" fmla="*/ 408 w 713"/>
                <a:gd name="T27" fmla="*/ 15 h 73"/>
                <a:gd name="T28" fmla="*/ 413 w 713"/>
                <a:gd name="T29" fmla="*/ 17 h 73"/>
                <a:gd name="T30" fmla="*/ 415 w 713"/>
                <a:gd name="T31" fmla="*/ 20 h 73"/>
                <a:gd name="T32" fmla="*/ 420 w 713"/>
                <a:gd name="T33" fmla="*/ 25 h 73"/>
                <a:gd name="T34" fmla="*/ 425 w 713"/>
                <a:gd name="T35" fmla="*/ 28 h 73"/>
                <a:gd name="T36" fmla="*/ 428 w 713"/>
                <a:gd name="T37" fmla="*/ 33 h 73"/>
                <a:gd name="T38" fmla="*/ 433 w 713"/>
                <a:gd name="T39" fmla="*/ 40 h 73"/>
                <a:gd name="T40" fmla="*/ 438 w 713"/>
                <a:gd name="T41" fmla="*/ 45 h 73"/>
                <a:gd name="T42" fmla="*/ 445 w 713"/>
                <a:gd name="T43" fmla="*/ 48 h 73"/>
                <a:gd name="T44" fmla="*/ 453 w 713"/>
                <a:gd name="T45" fmla="*/ 53 h 73"/>
                <a:gd name="T46" fmla="*/ 463 w 713"/>
                <a:gd name="T47" fmla="*/ 55 h 73"/>
                <a:gd name="T48" fmla="*/ 473 w 713"/>
                <a:gd name="T49" fmla="*/ 55 h 73"/>
                <a:gd name="T50" fmla="*/ 483 w 713"/>
                <a:gd name="T51" fmla="*/ 58 h 73"/>
                <a:gd name="T52" fmla="*/ 496 w 713"/>
                <a:gd name="T53" fmla="*/ 58 h 73"/>
                <a:gd name="T54" fmla="*/ 504 w 713"/>
                <a:gd name="T55" fmla="*/ 58 h 73"/>
                <a:gd name="T56" fmla="*/ 509 w 713"/>
                <a:gd name="T57" fmla="*/ 58 h 73"/>
                <a:gd name="T58" fmla="*/ 516 w 713"/>
                <a:gd name="T59" fmla="*/ 58 h 73"/>
                <a:gd name="T60" fmla="*/ 524 w 713"/>
                <a:gd name="T61" fmla="*/ 58 h 73"/>
                <a:gd name="T62" fmla="*/ 529 w 713"/>
                <a:gd name="T63" fmla="*/ 58 h 73"/>
                <a:gd name="T64" fmla="*/ 536 w 713"/>
                <a:gd name="T65" fmla="*/ 55 h 73"/>
                <a:gd name="T66" fmla="*/ 542 w 713"/>
                <a:gd name="T67" fmla="*/ 55 h 73"/>
                <a:gd name="T68" fmla="*/ 549 w 713"/>
                <a:gd name="T69" fmla="*/ 55 h 73"/>
                <a:gd name="T70" fmla="*/ 678 w 713"/>
                <a:gd name="T71" fmla="*/ 45 h 73"/>
                <a:gd name="T72" fmla="*/ 681 w 713"/>
                <a:gd name="T73" fmla="*/ 50 h 73"/>
                <a:gd name="T74" fmla="*/ 683 w 713"/>
                <a:gd name="T75" fmla="*/ 55 h 73"/>
                <a:gd name="T76" fmla="*/ 688 w 713"/>
                <a:gd name="T77" fmla="*/ 60 h 73"/>
                <a:gd name="T78" fmla="*/ 693 w 713"/>
                <a:gd name="T79" fmla="*/ 63 h 73"/>
                <a:gd name="T80" fmla="*/ 698 w 713"/>
                <a:gd name="T81" fmla="*/ 68 h 73"/>
                <a:gd name="T82" fmla="*/ 703 w 713"/>
                <a:gd name="T83" fmla="*/ 71 h 73"/>
                <a:gd name="T84" fmla="*/ 708 w 713"/>
                <a:gd name="T85" fmla="*/ 73 h 73"/>
                <a:gd name="T86" fmla="*/ 713 w 713"/>
                <a:gd name="T87" fmla="*/ 73 h 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3"/>
                <a:gd name="T133" fmla="*/ 0 h 73"/>
                <a:gd name="T134" fmla="*/ 713 w 713"/>
                <a:gd name="T135" fmla="*/ 73 h 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3" h="73">
                  <a:moveTo>
                    <a:pt x="0" y="0"/>
                  </a:moveTo>
                  <a:lnTo>
                    <a:pt x="21" y="5"/>
                  </a:lnTo>
                  <a:lnTo>
                    <a:pt x="41" y="7"/>
                  </a:lnTo>
                  <a:lnTo>
                    <a:pt x="64" y="10"/>
                  </a:lnTo>
                  <a:lnTo>
                    <a:pt x="84" y="12"/>
                  </a:lnTo>
                  <a:lnTo>
                    <a:pt x="107" y="15"/>
                  </a:lnTo>
                  <a:lnTo>
                    <a:pt x="127" y="15"/>
                  </a:lnTo>
                  <a:lnTo>
                    <a:pt x="150" y="15"/>
                  </a:lnTo>
                  <a:lnTo>
                    <a:pt x="170" y="15"/>
                  </a:lnTo>
                  <a:lnTo>
                    <a:pt x="190" y="15"/>
                  </a:lnTo>
                  <a:lnTo>
                    <a:pt x="390" y="12"/>
                  </a:lnTo>
                  <a:lnTo>
                    <a:pt x="395" y="12"/>
                  </a:lnTo>
                  <a:lnTo>
                    <a:pt x="402" y="15"/>
                  </a:lnTo>
                  <a:lnTo>
                    <a:pt x="408" y="15"/>
                  </a:lnTo>
                  <a:lnTo>
                    <a:pt x="413" y="17"/>
                  </a:lnTo>
                  <a:lnTo>
                    <a:pt x="415" y="20"/>
                  </a:lnTo>
                  <a:lnTo>
                    <a:pt x="420" y="25"/>
                  </a:lnTo>
                  <a:lnTo>
                    <a:pt x="425" y="28"/>
                  </a:lnTo>
                  <a:lnTo>
                    <a:pt x="428" y="33"/>
                  </a:lnTo>
                  <a:lnTo>
                    <a:pt x="433" y="40"/>
                  </a:lnTo>
                  <a:lnTo>
                    <a:pt x="438" y="45"/>
                  </a:lnTo>
                  <a:lnTo>
                    <a:pt x="445" y="48"/>
                  </a:lnTo>
                  <a:lnTo>
                    <a:pt x="453" y="53"/>
                  </a:lnTo>
                  <a:lnTo>
                    <a:pt x="463" y="55"/>
                  </a:lnTo>
                  <a:lnTo>
                    <a:pt x="473" y="55"/>
                  </a:lnTo>
                  <a:lnTo>
                    <a:pt x="483" y="58"/>
                  </a:lnTo>
                  <a:lnTo>
                    <a:pt x="496" y="58"/>
                  </a:lnTo>
                  <a:lnTo>
                    <a:pt x="504" y="58"/>
                  </a:lnTo>
                  <a:lnTo>
                    <a:pt x="509" y="58"/>
                  </a:lnTo>
                  <a:lnTo>
                    <a:pt x="516" y="58"/>
                  </a:lnTo>
                  <a:lnTo>
                    <a:pt x="524" y="58"/>
                  </a:lnTo>
                  <a:lnTo>
                    <a:pt x="529" y="58"/>
                  </a:lnTo>
                  <a:lnTo>
                    <a:pt x="536" y="55"/>
                  </a:lnTo>
                  <a:lnTo>
                    <a:pt x="542" y="55"/>
                  </a:lnTo>
                  <a:lnTo>
                    <a:pt x="549" y="55"/>
                  </a:lnTo>
                  <a:lnTo>
                    <a:pt x="678" y="45"/>
                  </a:lnTo>
                  <a:lnTo>
                    <a:pt x="681" y="50"/>
                  </a:lnTo>
                  <a:lnTo>
                    <a:pt x="683" y="55"/>
                  </a:lnTo>
                  <a:lnTo>
                    <a:pt x="688" y="60"/>
                  </a:lnTo>
                  <a:lnTo>
                    <a:pt x="693" y="63"/>
                  </a:lnTo>
                  <a:lnTo>
                    <a:pt x="698" y="68"/>
                  </a:lnTo>
                  <a:lnTo>
                    <a:pt x="703" y="71"/>
                  </a:lnTo>
                  <a:lnTo>
                    <a:pt x="708" y="73"/>
                  </a:lnTo>
                  <a:lnTo>
                    <a:pt x="713" y="7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6" name="Freeform 1202"/>
            <p:cNvSpPr>
              <a:spLocks noChangeAspect="1"/>
            </p:cNvSpPr>
            <p:nvPr/>
          </p:nvSpPr>
          <p:spPr bwMode="auto">
            <a:xfrm>
              <a:off x="3138" y="3056"/>
              <a:ext cx="280" cy="474"/>
            </a:xfrm>
            <a:custGeom>
              <a:avLst/>
              <a:gdLst>
                <a:gd name="T0" fmla="*/ 2 w 280"/>
                <a:gd name="T1" fmla="*/ 5 h 474"/>
                <a:gd name="T2" fmla="*/ 7 w 280"/>
                <a:gd name="T3" fmla="*/ 5 h 474"/>
                <a:gd name="T4" fmla="*/ 10 w 280"/>
                <a:gd name="T5" fmla="*/ 5 h 474"/>
                <a:gd name="T6" fmla="*/ 17 w 280"/>
                <a:gd name="T7" fmla="*/ 5 h 474"/>
                <a:gd name="T8" fmla="*/ 22 w 280"/>
                <a:gd name="T9" fmla="*/ 3 h 474"/>
                <a:gd name="T10" fmla="*/ 27 w 280"/>
                <a:gd name="T11" fmla="*/ 0 h 474"/>
                <a:gd name="T12" fmla="*/ 32 w 280"/>
                <a:gd name="T13" fmla="*/ 0 h 474"/>
                <a:gd name="T14" fmla="*/ 35 w 280"/>
                <a:gd name="T15" fmla="*/ 3 h 474"/>
                <a:gd name="T16" fmla="*/ 40 w 280"/>
                <a:gd name="T17" fmla="*/ 5 h 474"/>
                <a:gd name="T18" fmla="*/ 40 w 280"/>
                <a:gd name="T19" fmla="*/ 13 h 474"/>
                <a:gd name="T20" fmla="*/ 37 w 280"/>
                <a:gd name="T21" fmla="*/ 18 h 474"/>
                <a:gd name="T22" fmla="*/ 35 w 280"/>
                <a:gd name="T23" fmla="*/ 23 h 474"/>
                <a:gd name="T24" fmla="*/ 48 w 280"/>
                <a:gd name="T25" fmla="*/ 49 h 474"/>
                <a:gd name="T26" fmla="*/ 50 w 280"/>
                <a:gd name="T27" fmla="*/ 56 h 474"/>
                <a:gd name="T28" fmla="*/ 53 w 280"/>
                <a:gd name="T29" fmla="*/ 64 h 474"/>
                <a:gd name="T30" fmla="*/ 55 w 280"/>
                <a:gd name="T31" fmla="*/ 69 h 474"/>
                <a:gd name="T32" fmla="*/ 60 w 280"/>
                <a:gd name="T33" fmla="*/ 76 h 474"/>
                <a:gd name="T34" fmla="*/ 78 w 280"/>
                <a:gd name="T35" fmla="*/ 97 h 474"/>
                <a:gd name="T36" fmla="*/ 96 w 280"/>
                <a:gd name="T37" fmla="*/ 127 h 474"/>
                <a:gd name="T38" fmla="*/ 111 w 280"/>
                <a:gd name="T39" fmla="*/ 157 h 474"/>
                <a:gd name="T40" fmla="*/ 121 w 280"/>
                <a:gd name="T41" fmla="*/ 190 h 474"/>
                <a:gd name="T42" fmla="*/ 156 w 280"/>
                <a:gd name="T43" fmla="*/ 314 h 474"/>
                <a:gd name="T44" fmla="*/ 161 w 280"/>
                <a:gd name="T45" fmla="*/ 335 h 474"/>
                <a:gd name="T46" fmla="*/ 166 w 280"/>
                <a:gd name="T47" fmla="*/ 352 h 474"/>
                <a:gd name="T48" fmla="*/ 166 w 280"/>
                <a:gd name="T49" fmla="*/ 370 h 474"/>
                <a:gd name="T50" fmla="*/ 164 w 280"/>
                <a:gd name="T51" fmla="*/ 388 h 474"/>
                <a:gd name="T52" fmla="*/ 166 w 280"/>
                <a:gd name="T53" fmla="*/ 403 h 474"/>
                <a:gd name="T54" fmla="*/ 177 w 280"/>
                <a:gd name="T55" fmla="*/ 416 h 474"/>
                <a:gd name="T56" fmla="*/ 192 w 280"/>
                <a:gd name="T57" fmla="*/ 428 h 474"/>
                <a:gd name="T58" fmla="*/ 207 w 280"/>
                <a:gd name="T59" fmla="*/ 433 h 474"/>
                <a:gd name="T60" fmla="*/ 217 w 280"/>
                <a:gd name="T61" fmla="*/ 433 h 474"/>
                <a:gd name="T62" fmla="*/ 230 w 280"/>
                <a:gd name="T63" fmla="*/ 438 h 474"/>
                <a:gd name="T64" fmla="*/ 240 w 280"/>
                <a:gd name="T65" fmla="*/ 446 h 474"/>
                <a:gd name="T66" fmla="*/ 250 w 280"/>
                <a:gd name="T67" fmla="*/ 456 h 474"/>
                <a:gd name="T68" fmla="*/ 257 w 280"/>
                <a:gd name="T69" fmla="*/ 461 h 474"/>
                <a:gd name="T70" fmla="*/ 268 w 280"/>
                <a:gd name="T71" fmla="*/ 466 h 474"/>
                <a:gd name="T72" fmla="*/ 275 w 280"/>
                <a:gd name="T73" fmla="*/ 471 h 4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474"/>
                <a:gd name="T113" fmla="*/ 280 w 280"/>
                <a:gd name="T114" fmla="*/ 474 h 4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474">
                  <a:moveTo>
                    <a:pt x="0" y="3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13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8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50" y="56"/>
                  </a:lnTo>
                  <a:lnTo>
                    <a:pt x="50" y="59"/>
                  </a:lnTo>
                  <a:lnTo>
                    <a:pt x="53" y="64"/>
                  </a:lnTo>
                  <a:lnTo>
                    <a:pt x="53" y="66"/>
                  </a:lnTo>
                  <a:lnTo>
                    <a:pt x="55" y="69"/>
                  </a:lnTo>
                  <a:lnTo>
                    <a:pt x="58" y="71"/>
                  </a:lnTo>
                  <a:lnTo>
                    <a:pt x="60" y="76"/>
                  </a:lnTo>
                  <a:lnTo>
                    <a:pt x="68" y="86"/>
                  </a:lnTo>
                  <a:lnTo>
                    <a:pt x="78" y="97"/>
                  </a:lnTo>
                  <a:lnTo>
                    <a:pt x="86" y="112"/>
                  </a:lnTo>
                  <a:lnTo>
                    <a:pt x="96" y="127"/>
                  </a:lnTo>
                  <a:lnTo>
                    <a:pt x="103" y="142"/>
                  </a:lnTo>
                  <a:lnTo>
                    <a:pt x="111" y="157"/>
                  </a:lnTo>
                  <a:lnTo>
                    <a:pt x="116" y="175"/>
                  </a:lnTo>
                  <a:lnTo>
                    <a:pt x="121" y="190"/>
                  </a:lnTo>
                  <a:lnTo>
                    <a:pt x="154" y="304"/>
                  </a:lnTo>
                  <a:lnTo>
                    <a:pt x="156" y="314"/>
                  </a:lnTo>
                  <a:lnTo>
                    <a:pt x="161" y="324"/>
                  </a:lnTo>
                  <a:lnTo>
                    <a:pt x="161" y="335"/>
                  </a:lnTo>
                  <a:lnTo>
                    <a:pt x="164" y="342"/>
                  </a:lnTo>
                  <a:lnTo>
                    <a:pt x="166" y="352"/>
                  </a:lnTo>
                  <a:lnTo>
                    <a:pt x="166" y="362"/>
                  </a:lnTo>
                  <a:lnTo>
                    <a:pt x="166" y="370"/>
                  </a:lnTo>
                  <a:lnTo>
                    <a:pt x="164" y="380"/>
                  </a:lnTo>
                  <a:lnTo>
                    <a:pt x="164" y="388"/>
                  </a:lnTo>
                  <a:lnTo>
                    <a:pt x="164" y="395"/>
                  </a:lnTo>
                  <a:lnTo>
                    <a:pt x="166" y="403"/>
                  </a:lnTo>
                  <a:lnTo>
                    <a:pt x="169" y="411"/>
                  </a:lnTo>
                  <a:lnTo>
                    <a:pt x="177" y="416"/>
                  </a:lnTo>
                  <a:lnTo>
                    <a:pt x="184" y="421"/>
                  </a:lnTo>
                  <a:lnTo>
                    <a:pt x="192" y="428"/>
                  </a:lnTo>
                  <a:lnTo>
                    <a:pt x="202" y="433"/>
                  </a:lnTo>
                  <a:lnTo>
                    <a:pt x="207" y="433"/>
                  </a:lnTo>
                  <a:lnTo>
                    <a:pt x="212" y="433"/>
                  </a:lnTo>
                  <a:lnTo>
                    <a:pt x="217" y="433"/>
                  </a:lnTo>
                  <a:lnTo>
                    <a:pt x="225" y="436"/>
                  </a:lnTo>
                  <a:lnTo>
                    <a:pt x="230" y="438"/>
                  </a:lnTo>
                  <a:lnTo>
                    <a:pt x="235" y="443"/>
                  </a:lnTo>
                  <a:lnTo>
                    <a:pt x="240" y="446"/>
                  </a:lnTo>
                  <a:lnTo>
                    <a:pt x="247" y="451"/>
                  </a:lnTo>
                  <a:lnTo>
                    <a:pt x="250" y="456"/>
                  </a:lnTo>
                  <a:lnTo>
                    <a:pt x="255" y="459"/>
                  </a:lnTo>
                  <a:lnTo>
                    <a:pt x="257" y="461"/>
                  </a:lnTo>
                  <a:lnTo>
                    <a:pt x="262" y="464"/>
                  </a:lnTo>
                  <a:lnTo>
                    <a:pt x="268" y="466"/>
                  </a:lnTo>
                  <a:lnTo>
                    <a:pt x="270" y="469"/>
                  </a:lnTo>
                  <a:lnTo>
                    <a:pt x="275" y="471"/>
                  </a:lnTo>
                  <a:lnTo>
                    <a:pt x="280" y="474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7" name="Freeform 1203"/>
            <p:cNvSpPr>
              <a:spLocks noChangeAspect="1"/>
            </p:cNvSpPr>
            <p:nvPr/>
          </p:nvSpPr>
          <p:spPr bwMode="auto">
            <a:xfrm>
              <a:off x="2993" y="2674"/>
              <a:ext cx="36" cy="377"/>
            </a:xfrm>
            <a:custGeom>
              <a:avLst/>
              <a:gdLst>
                <a:gd name="T0" fmla="*/ 0 w 36"/>
                <a:gd name="T1" fmla="*/ 0 h 377"/>
                <a:gd name="T2" fmla="*/ 5 w 36"/>
                <a:gd name="T3" fmla="*/ 8 h 377"/>
                <a:gd name="T4" fmla="*/ 11 w 36"/>
                <a:gd name="T5" fmla="*/ 18 h 377"/>
                <a:gd name="T6" fmla="*/ 11 w 36"/>
                <a:gd name="T7" fmla="*/ 26 h 377"/>
                <a:gd name="T8" fmla="*/ 13 w 36"/>
                <a:gd name="T9" fmla="*/ 36 h 377"/>
                <a:gd name="T10" fmla="*/ 13 w 36"/>
                <a:gd name="T11" fmla="*/ 43 h 377"/>
                <a:gd name="T12" fmla="*/ 13 w 36"/>
                <a:gd name="T13" fmla="*/ 53 h 377"/>
                <a:gd name="T14" fmla="*/ 11 w 36"/>
                <a:gd name="T15" fmla="*/ 63 h 377"/>
                <a:gd name="T16" fmla="*/ 5 w 36"/>
                <a:gd name="T17" fmla="*/ 74 h 377"/>
                <a:gd name="T18" fmla="*/ 36 w 36"/>
                <a:gd name="T19" fmla="*/ 377 h 3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77"/>
                <a:gd name="T32" fmla="*/ 36 w 36"/>
                <a:gd name="T33" fmla="*/ 377 h 3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77">
                  <a:moveTo>
                    <a:pt x="0" y="0"/>
                  </a:moveTo>
                  <a:lnTo>
                    <a:pt x="5" y="8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3" y="36"/>
                  </a:lnTo>
                  <a:lnTo>
                    <a:pt x="13" y="43"/>
                  </a:lnTo>
                  <a:lnTo>
                    <a:pt x="13" y="53"/>
                  </a:lnTo>
                  <a:lnTo>
                    <a:pt x="11" y="63"/>
                  </a:lnTo>
                  <a:lnTo>
                    <a:pt x="5" y="74"/>
                  </a:lnTo>
                  <a:lnTo>
                    <a:pt x="36" y="377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8" name="Freeform 1204"/>
            <p:cNvSpPr>
              <a:spLocks noChangeAspect="1"/>
            </p:cNvSpPr>
            <p:nvPr/>
          </p:nvSpPr>
          <p:spPr bwMode="auto">
            <a:xfrm>
              <a:off x="3009" y="2636"/>
              <a:ext cx="154" cy="423"/>
            </a:xfrm>
            <a:custGeom>
              <a:avLst/>
              <a:gdLst>
                <a:gd name="T0" fmla="*/ 0 w 154"/>
                <a:gd name="T1" fmla="*/ 20 h 423"/>
                <a:gd name="T2" fmla="*/ 15 w 154"/>
                <a:gd name="T3" fmla="*/ 36 h 423"/>
                <a:gd name="T4" fmla="*/ 116 w 154"/>
                <a:gd name="T5" fmla="*/ 26 h 423"/>
                <a:gd name="T6" fmla="*/ 154 w 154"/>
                <a:gd name="T7" fmla="*/ 395 h 423"/>
                <a:gd name="T8" fmla="*/ 129 w 154"/>
                <a:gd name="T9" fmla="*/ 423 h 423"/>
                <a:gd name="T10" fmla="*/ 121 w 154"/>
                <a:gd name="T11" fmla="*/ 418 h 423"/>
                <a:gd name="T12" fmla="*/ 111 w 154"/>
                <a:gd name="T13" fmla="*/ 410 h 423"/>
                <a:gd name="T14" fmla="*/ 103 w 154"/>
                <a:gd name="T15" fmla="*/ 400 h 423"/>
                <a:gd name="T16" fmla="*/ 96 w 154"/>
                <a:gd name="T17" fmla="*/ 393 h 423"/>
                <a:gd name="T18" fmla="*/ 91 w 154"/>
                <a:gd name="T19" fmla="*/ 380 h 423"/>
                <a:gd name="T20" fmla="*/ 86 w 154"/>
                <a:gd name="T21" fmla="*/ 370 h 423"/>
                <a:gd name="T22" fmla="*/ 81 w 154"/>
                <a:gd name="T23" fmla="*/ 357 h 423"/>
                <a:gd name="T24" fmla="*/ 75 w 154"/>
                <a:gd name="T25" fmla="*/ 344 h 423"/>
                <a:gd name="T26" fmla="*/ 70 w 154"/>
                <a:gd name="T27" fmla="*/ 334 h 423"/>
                <a:gd name="T28" fmla="*/ 68 w 154"/>
                <a:gd name="T29" fmla="*/ 324 h 423"/>
                <a:gd name="T30" fmla="*/ 65 w 154"/>
                <a:gd name="T31" fmla="*/ 314 h 423"/>
                <a:gd name="T32" fmla="*/ 63 w 154"/>
                <a:gd name="T33" fmla="*/ 307 h 423"/>
                <a:gd name="T34" fmla="*/ 60 w 154"/>
                <a:gd name="T35" fmla="*/ 299 h 423"/>
                <a:gd name="T36" fmla="*/ 58 w 154"/>
                <a:gd name="T37" fmla="*/ 291 h 423"/>
                <a:gd name="T38" fmla="*/ 58 w 154"/>
                <a:gd name="T39" fmla="*/ 284 h 423"/>
                <a:gd name="T40" fmla="*/ 55 w 154"/>
                <a:gd name="T41" fmla="*/ 276 h 423"/>
                <a:gd name="T42" fmla="*/ 35 w 154"/>
                <a:gd name="T43" fmla="*/ 58 h 423"/>
                <a:gd name="T44" fmla="*/ 27 w 154"/>
                <a:gd name="T45" fmla="*/ 48 h 423"/>
                <a:gd name="T46" fmla="*/ 25 w 154"/>
                <a:gd name="T47" fmla="*/ 0 h 4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4"/>
                <a:gd name="T73" fmla="*/ 0 h 423"/>
                <a:gd name="T74" fmla="*/ 154 w 154"/>
                <a:gd name="T75" fmla="*/ 423 h 4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4" h="423">
                  <a:moveTo>
                    <a:pt x="0" y="20"/>
                  </a:moveTo>
                  <a:lnTo>
                    <a:pt x="15" y="36"/>
                  </a:lnTo>
                  <a:lnTo>
                    <a:pt x="116" y="26"/>
                  </a:lnTo>
                  <a:lnTo>
                    <a:pt x="154" y="395"/>
                  </a:lnTo>
                  <a:lnTo>
                    <a:pt x="129" y="423"/>
                  </a:lnTo>
                  <a:lnTo>
                    <a:pt x="121" y="418"/>
                  </a:lnTo>
                  <a:lnTo>
                    <a:pt x="111" y="410"/>
                  </a:lnTo>
                  <a:lnTo>
                    <a:pt x="103" y="400"/>
                  </a:lnTo>
                  <a:lnTo>
                    <a:pt x="96" y="393"/>
                  </a:lnTo>
                  <a:lnTo>
                    <a:pt x="91" y="380"/>
                  </a:lnTo>
                  <a:lnTo>
                    <a:pt x="86" y="370"/>
                  </a:lnTo>
                  <a:lnTo>
                    <a:pt x="81" y="357"/>
                  </a:lnTo>
                  <a:lnTo>
                    <a:pt x="75" y="344"/>
                  </a:lnTo>
                  <a:lnTo>
                    <a:pt x="70" y="334"/>
                  </a:lnTo>
                  <a:lnTo>
                    <a:pt x="68" y="324"/>
                  </a:lnTo>
                  <a:lnTo>
                    <a:pt x="65" y="314"/>
                  </a:lnTo>
                  <a:lnTo>
                    <a:pt x="63" y="307"/>
                  </a:lnTo>
                  <a:lnTo>
                    <a:pt x="60" y="299"/>
                  </a:lnTo>
                  <a:lnTo>
                    <a:pt x="58" y="291"/>
                  </a:lnTo>
                  <a:lnTo>
                    <a:pt x="58" y="284"/>
                  </a:lnTo>
                  <a:lnTo>
                    <a:pt x="55" y="276"/>
                  </a:lnTo>
                  <a:lnTo>
                    <a:pt x="35" y="58"/>
                  </a:lnTo>
                  <a:lnTo>
                    <a:pt x="27" y="48"/>
                  </a:lnTo>
                  <a:lnTo>
                    <a:pt x="25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99" name="Freeform 1205"/>
            <p:cNvSpPr>
              <a:spLocks noChangeAspect="1"/>
            </p:cNvSpPr>
            <p:nvPr/>
          </p:nvSpPr>
          <p:spPr bwMode="auto">
            <a:xfrm>
              <a:off x="3009" y="2641"/>
              <a:ext cx="169" cy="383"/>
            </a:xfrm>
            <a:custGeom>
              <a:avLst/>
              <a:gdLst>
                <a:gd name="T0" fmla="*/ 96 w 169"/>
                <a:gd name="T1" fmla="*/ 383 h 383"/>
                <a:gd name="T2" fmla="*/ 169 w 169"/>
                <a:gd name="T3" fmla="*/ 372 h 383"/>
                <a:gd name="T4" fmla="*/ 141 w 169"/>
                <a:gd name="T5" fmla="*/ 96 h 383"/>
                <a:gd name="T6" fmla="*/ 111 w 169"/>
                <a:gd name="T7" fmla="*/ 0 h 383"/>
                <a:gd name="T8" fmla="*/ 0 w 169"/>
                <a:gd name="T9" fmla="*/ 1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383"/>
                <a:gd name="T17" fmla="*/ 169 w 169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383">
                  <a:moveTo>
                    <a:pt x="96" y="383"/>
                  </a:moveTo>
                  <a:lnTo>
                    <a:pt x="169" y="372"/>
                  </a:lnTo>
                  <a:lnTo>
                    <a:pt x="141" y="96"/>
                  </a:lnTo>
                  <a:lnTo>
                    <a:pt x="111" y="0"/>
                  </a:lnTo>
                  <a:lnTo>
                    <a:pt x="0" y="1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0" name="Freeform 1206"/>
            <p:cNvSpPr>
              <a:spLocks noChangeAspect="1"/>
            </p:cNvSpPr>
            <p:nvPr/>
          </p:nvSpPr>
          <p:spPr bwMode="auto">
            <a:xfrm>
              <a:off x="3181" y="3013"/>
              <a:ext cx="278" cy="188"/>
            </a:xfrm>
            <a:custGeom>
              <a:avLst/>
              <a:gdLst>
                <a:gd name="T0" fmla="*/ 0 w 278"/>
                <a:gd name="T1" fmla="*/ 0 h 188"/>
                <a:gd name="T2" fmla="*/ 10 w 278"/>
                <a:gd name="T3" fmla="*/ 0 h 188"/>
                <a:gd name="T4" fmla="*/ 17 w 278"/>
                <a:gd name="T5" fmla="*/ 3 h 188"/>
                <a:gd name="T6" fmla="*/ 27 w 278"/>
                <a:gd name="T7" fmla="*/ 5 h 188"/>
                <a:gd name="T8" fmla="*/ 35 w 278"/>
                <a:gd name="T9" fmla="*/ 11 h 188"/>
                <a:gd name="T10" fmla="*/ 43 w 278"/>
                <a:gd name="T11" fmla="*/ 16 h 188"/>
                <a:gd name="T12" fmla="*/ 48 w 278"/>
                <a:gd name="T13" fmla="*/ 23 h 188"/>
                <a:gd name="T14" fmla="*/ 53 w 278"/>
                <a:gd name="T15" fmla="*/ 31 h 188"/>
                <a:gd name="T16" fmla="*/ 58 w 278"/>
                <a:gd name="T17" fmla="*/ 38 h 188"/>
                <a:gd name="T18" fmla="*/ 80 w 278"/>
                <a:gd name="T19" fmla="*/ 102 h 188"/>
                <a:gd name="T20" fmla="*/ 121 w 278"/>
                <a:gd name="T21" fmla="*/ 137 h 188"/>
                <a:gd name="T22" fmla="*/ 128 w 278"/>
                <a:gd name="T23" fmla="*/ 142 h 188"/>
                <a:gd name="T24" fmla="*/ 134 w 278"/>
                <a:gd name="T25" fmla="*/ 147 h 188"/>
                <a:gd name="T26" fmla="*/ 141 w 278"/>
                <a:gd name="T27" fmla="*/ 152 h 188"/>
                <a:gd name="T28" fmla="*/ 151 w 278"/>
                <a:gd name="T29" fmla="*/ 155 h 188"/>
                <a:gd name="T30" fmla="*/ 159 w 278"/>
                <a:gd name="T31" fmla="*/ 160 h 188"/>
                <a:gd name="T32" fmla="*/ 169 w 278"/>
                <a:gd name="T33" fmla="*/ 162 h 188"/>
                <a:gd name="T34" fmla="*/ 177 w 278"/>
                <a:gd name="T35" fmla="*/ 165 h 188"/>
                <a:gd name="T36" fmla="*/ 187 w 278"/>
                <a:gd name="T37" fmla="*/ 165 h 188"/>
                <a:gd name="T38" fmla="*/ 199 w 278"/>
                <a:gd name="T39" fmla="*/ 167 h 188"/>
                <a:gd name="T40" fmla="*/ 209 w 278"/>
                <a:gd name="T41" fmla="*/ 167 h 188"/>
                <a:gd name="T42" fmla="*/ 222 w 278"/>
                <a:gd name="T43" fmla="*/ 170 h 188"/>
                <a:gd name="T44" fmla="*/ 232 w 278"/>
                <a:gd name="T45" fmla="*/ 173 h 188"/>
                <a:gd name="T46" fmla="*/ 245 w 278"/>
                <a:gd name="T47" fmla="*/ 178 h 188"/>
                <a:gd name="T48" fmla="*/ 255 w 278"/>
                <a:gd name="T49" fmla="*/ 180 h 188"/>
                <a:gd name="T50" fmla="*/ 265 w 278"/>
                <a:gd name="T51" fmla="*/ 185 h 188"/>
                <a:gd name="T52" fmla="*/ 278 w 278"/>
                <a:gd name="T53" fmla="*/ 188 h 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8"/>
                <a:gd name="T82" fmla="*/ 0 h 188"/>
                <a:gd name="T83" fmla="*/ 278 w 278"/>
                <a:gd name="T84" fmla="*/ 188 h 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8" h="188">
                  <a:moveTo>
                    <a:pt x="0" y="0"/>
                  </a:moveTo>
                  <a:lnTo>
                    <a:pt x="10" y="0"/>
                  </a:lnTo>
                  <a:lnTo>
                    <a:pt x="17" y="3"/>
                  </a:lnTo>
                  <a:lnTo>
                    <a:pt x="27" y="5"/>
                  </a:lnTo>
                  <a:lnTo>
                    <a:pt x="35" y="11"/>
                  </a:lnTo>
                  <a:lnTo>
                    <a:pt x="43" y="16"/>
                  </a:lnTo>
                  <a:lnTo>
                    <a:pt x="48" y="23"/>
                  </a:lnTo>
                  <a:lnTo>
                    <a:pt x="53" y="31"/>
                  </a:lnTo>
                  <a:lnTo>
                    <a:pt x="58" y="38"/>
                  </a:lnTo>
                  <a:lnTo>
                    <a:pt x="80" y="102"/>
                  </a:lnTo>
                  <a:lnTo>
                    <a:pt x="121" y="137"/>
                  </a:lnTo>
                  <a:lnTo>
                    <a:pt x="128" y="142"/>
                  </a:lnTo>
                  <a:lnTo>
                    <a:pt x="134" y="147"/>
                  </a:lnTo>
                  <a:lnTo>
                    <a:pt x="141" y="152"/>
                  </a:lnTo>
                  <a:lnTo>
                    <a:pt x="151" y="155"/>
                  </a:lnTo>
                  <a:lnTo>
                    <a:pt x="159" y="160"/>
                  </a:lnTo>
                  <a:lnTo>
                    <a:pt x="169" y="162"/>
                  </a:lnTo>
                  <a:lnTo>
                    <a:pt x="177" y="165"/>
                  </a:lnTo>
                  <a:lnTo>
                    <a:pt x="187" y="165"/>
                  </a:lnTo>
                  <a:lnTo>
                    <a:pt x="199" y="167"/>
                  </a:lnTo>
                  <a:lnTo>
                    <a:pt x="209" y="167"/>
                  </a:lnTo>
                  <a:lnTo>
                    <a:pt x="222" y="170"/>
                  </a:lnTo>
                  <a:lnTo>
                    <a:pt x="232" y="173"/>
                  </a:lnTo>
                  <a:lnTo>
                    <a:pt x="245" y="178"/>
                  </a:lnTo>
                  <a:lnTo>
                    <a:pt x="255" y="180"/>
                  </a:lnTo>
                  <a:lnTo>
                    <a:pt x="265" y="185"/>
                  </a:lnTo>
                  <a:lnTo>
                    <a:pt x="278" y="18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1" name="Freeform 1207"/>
            <p:cNvSpPr>
              <a:spLocks noChangeAspect="1"/>
            </p:cNvSpPr>
            <p:nvPr/>
          </p:nvSpPr>
          <p:spPr bwMode="auto">
            <a:xfrm>
              <a:off x="3115" y="3029"/>
              <a:ext cx="146" cy="86"/>
            </a:xfrm>
            <a:custGeom>
              <a:avLst/>
              <a:gdLst>
                <a:gd name="T0" fmla="*/ 0 w 146"/>
                <a:gd name="T1" fmla="*/ 10 h 86"/>
                <a:gd name="T2" fmla="*/ 40 w 146"/>
                <a:gd name="T3" fmla="*/ 5 h 86"/>
                <a:gd name="T4" fmla="*/ 48 w 146"/>
                <a:gd name="T5" fmla="*/ 2 h 86"/>
                <a:gd name="T6" fmla="*/ 53 w 146"/>
                <a:gd name="T7" fmla="*/ 0 h 86"/>
                <a:gd name="T8" fmla="*/ 58 w 146"/>
                <a:gd name="T9" fmla="*/ 0 h 86"/>
                <a:gd name="T10" fmla="*/ 66 w 146"/>
                <a:gd name="T11" fmla="*/ 2 h 86"/>
                <a:gd name="T12" fmla="*/ 71 w 146"/>
                <a:gd name="T13" fmla="*/ 7 h 86"/>
                <a:gd name="T14" fmla="*/ 76 w 146"/>
                <a:gd name="T15" fmla="*/ 12 h 86"/>
                <a:gd name="T16" fmla="*/ 83 w 146"/>
                <a:gd name="T17" fmla="*/ 20 h 86"/>
                <a:gd name="T18" fmla="*/ 88 w 146"/>
                <a:gd name="T19" fmla="*/ 27 h 86"/>
                <a:gd name="T20" fmla="*/ 91 w 146"/>
                <a:gd name="T21" fmla="*/ 32 h 86"/>
                <a:gd name="T22" fmla="*/ 93 w 146"/>
                <a:gd name="T23" fmla="*/ 40 h 86"/>
                <a:gd name="T24" fmla="*/ 98 w 146"/>
                <a:gd name="T25" fmla="*/ 45 h 86"/>
                <a:gd name="T26" fmla="*/ 101 w 146"/>
                <a:gd name="T27" fmla="*/ 50 h 86"/>
                <a:gd name="T28" fmla="*/ 106 w 146"/>
                <a:gd name="T29" fmla="*/ 55 h 86"/>
                <a:gd name="T30" fmla="*/ 111 w 146"/>
                <a:gd name="T31" fmla="*/ 60 h 86"/>
                <a:gd name="T32" fmla="*/ 116 w 146"/>
                <a:gd name="T33" fmla="*/ 63 h 86"/>
                <a:gd name="T34" fmla="*/ 124 w 146"/>
                <a:gd name="T35" fmla="*/ 68 h 86"/>
                <a:gd name="T36" fmla="*/ 146 w 146"/>
                <a:gd name="T37" fmla="*/ 86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86"/>
                <a:gd name="T59" fmla="*/ 146 w 146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86">
                  <a:moveTo>
                    <a:pt x="0" y="10"/>
                  </a:moveTo>
                  <a:lnTo>
                    <a:pt x="40" y="5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1" y="7"/>
                  </a:lnTo>
                  <a:lnTo>
                    <a:pt x="76" y="12"/>
                  </a:lnTo>
                  <a:lnTo>
                    <a:pt x="83" y="20"/>
                  </a:lnTo>
                  <a:lnTo>
                    <a:pt x="88" y="27"/>
                  </a:lnTo>
                  <a:lnTo>
                    <a:pt x="91" y="32"/>
                  </a:lnTo>
                  <a:lnTo>
                    <a:pt x="93" y="40"/>
                  </a:lnTo>
                  <a:lnTo>
                    <a:pt x="98" y="45"/>
                  </a:lnTo>
                  <a:lnTo>
                    <a:pt x="101" y="50"/>
                  </a:lnTo>
                  <a:lnTo>
                    <a:pt x="106" y="55"/>
                  </a:lnTo>
                  <a:lnTo>
                    <a:pt x="111" y="60"/>
                  </a:lnTo>
                  <a:lnTo>
                    <a:pt x="116" y="63"/>
                  </a:lnTo>
                  <a:lnTo>
                    <a:pt x="124" y="68"/>
                  </a:lnTo>
                  <a:lnTo>
                    <a:pt x="146" y="86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2" name="Freeform 1208"/>
            <p:cNvSpPr>
              <a:spLocks noChangeAspect="1"/>
            </p:cNvSpPr>
            <p:nvPr/>
          </p:nvSpPr>
          <p:spPr bwMode="auto">
            <a:xfrm>
              <a:off x="2935" y="3056"/>
              <a:ext cx="28" cy="36"/>
            </a:xfrm>
            <a:custGeom>
              <a:avLst/>
              <a:gdLst>
                <a:gd name="T0" fmla="*/ 0 w 28"/>
                <a:gd name="T1" fmla="*/ 33 h 36"/>
                <a:gd name="T2" fmla="*/ 3 w 28"/>
                <a:gd name="T3" fmla="*/ 33 h 36"/>
                <a:gd name="T4" fmla="*/ 5 w 28"/>
                <a:gd name="T5" fmla="*/ 36 h 36"/>
                <a:gd name="T6" fmla="*/ 8 w 28"/>
                <a:gd name="T7" fmla="*/ 36 h 36"/>
                <a:gd name="T8" fmla="*/ 13 w 28"/>
                <a:gd name="T9" fmla="*/ 36 h 36"/>
                <a:gd name="T10" fmla="*/ 15 w 28"/>
                <a:gd name="T11" fmla="*/ 36 h 36"/>
                <a:gd name="T12" fmla="*/ 21 w 28"/>
                <a:gd name="T13" fmla="*/ 36 h 36"/>
                <a:gd name="T14" fmla="*/ 26 w 28"/>
                <a:gd name="T15" fmla="*/ 36 h 36"/>
                <a:gd name="T16" fmla="*/ 28 w 28"/>
                <a:gd name="T17" fmla="*/ 36 h 36"/>
                <a:gd name="T18" fmla="*/ 28 w 28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36"/>
                <a:gd name="T32" fmla="*/ 28 w 28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36">
                  <a:moveTo>
                    <a:pt x="0" y="33"/>
                  </a:moveTo>
                  <a:lnTo>
                    <a:pt x="3" y="33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21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3" name="Freeform 1209"/>
            <p:cNvSpPr>
              <a:spLocks noChangeAspect="1"/>
            </p:cNvSpPr>
            <p:nvPr/>
          </p:nvSpPr>
          <p:spPr bwMode="auto">
            <a:xfrm>
              <a:off x="3125" y="3077"/>
              <a:ext cx="43" cy="15"/>
            </a:xfrm>
            <a:custGeom>
              <a:avLst/>
              <a:gdLst>
                <a:gd name="T0" fmla="*/ 43 w 43"/>
                <a:gd name="T1" fmla="*/ 15 h 15"/>
                <a:gd name="T2" fmla="*/ 38 w 43"/>
                <a:gd name="T3" fmla="*/ 10 h 15"/>
                <a:gd name="T4" fmla="*/ 33 w 43"/>
                <a:gd name="T5" fmla="*/ 7 h 15"/>
                <a:gd name="T6" fmla="*/ 28 w 43"/>
                <a:gd name="T7" fmla="*/ 5 h 15"/>
                <a:gd name="T8" fmla="*/ 23 w 43"/>
                <a:gd name="T9" fmla="*/ 2 h 15"/>
                <a:gd name="T10" fmla="*/ 18 w 43"/>
                <a:gd name="T11" fmla="*/ 0 h 15"/>
                <a:gd name="T12" fmla="*/ 13 w 43"/>
                <a:gd name="T13" fmla="*/ 0 h 15"/>
                <a:gd name="T14" fmla="*/ 5 w 43"/>
                <a:gd name="T15" fmla="*/ 0 h 15"/>
                <a:gd name="T16" fmla="*/ 0 w 43"/>
                <a:gd name="T17" fmla="*/ 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5"/>
                <a:gd name="T29" fmla="*/ 43 w 4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5">
                  <a:moveTo>
                    <a:pt x="43" y="15"/>
                  </a:moveTo>
                  <a:lnTo>
                    <a:pt x="38" y="10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4" name="Line 1210"/>
            <p:cNvSpPr>
              <a:spLocks noChangeAspect="1" noChangeShapeType="1"/>
            </p:cNvSpPr>
            <p:nvPr/>
          </p:nvSpPr>
          <p:spPr bwMode="auto">
            <a:xfrm>
              <a:off x="2756" y="2095"/>
              <a:ext cx="1" cy="15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5" name="Freeform 1211"/>
            <p:cNvSpPr>
              <a:spLocks noChangeAspect="1"/>
            </p:cNvSpPr>
            <p:nvPr/>
          </p:nvSpPr>
          <p:spPr bwMode="auto">
            <a:xfrm>
              <a:off x="2758" y="2112"/>
              <a:ext cx="5" cy="23"/>
            </a:xfrm>
            <a:custGeom>
              <a:avLst/>
              <a:gdLst>
                <a:gd name="T0" fmla="*/ 0 w 5"/>
                <a:gd name="T1" fmla="*/ 0 h 23"/>
                <a:gd name="T2" fmla="*/ 3 w 5"/>
                <a:gd name="T3" fmla="*/ 3 h 23"/>
                <a:gd name="T4" fmla="*/ 5 w 5"/>
                <a:gd name="T5" fmla="*/ 18 h 23"/>
                <a:gd name="T6" fmla="*/ 3 w 5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0" y="0"/>
                  </a:moveTo>
                  <a:lnTo>
                    <a:pt x="3" y="3"/>
                  </a:lnTo>
                  <a:lnTo>
                    <a:pt x="5" y="18"/>
                  </a:lnTo>
                  <a:lnTo>
                    <a:pt x="3" y="2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6" name="Line 1212"/>
            <p:cNvSpPr>
              <a:spLocks noChangeAspect="1" noChangeShapeType="1"/>
            </p:cNvSpPr>
            <p:nvPr/>
          </p:nvSpPr>
          <p:spPr bwMode="auto">
            <a:xfrm flipH="1" flipV="1">
              <a:off x="2693" y="2140"/>
              <a:ext cx="2" cy="13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7" name="Freeform 1213"/>
            <p:cNvSpPr>
              <a:spLocks noChangeAspect="1"/>
            </p:cNvSpPr>
            <p:nvPr/>
          </p:nvSpPr>
          <p:spPr bwMode="auto">
            <a:xfrm>
              <a:off x="2685" y="2183"/>
              <a:ext cx="91" cy="38"/>
            </a:xfrm>
            <a:custGeom>
              <a:avLst/>
              <a:gdLst>
                <a:gd name="T0" fmla="*/ 91 w 91"/>
                <a:gd name="T1" fmla="*/ 18 h 38"/>
                <a:gd name="T2" fmla="*/ 83 w 91"/>
                <a:gd name="T3" fmla="*/ 10 h 38"/>
                <a:gd name="T4" fmla="*/ 78 w 91"/>
                <a:gd name="T5" fmla="*/ 5 h 38"/>
                <a:gd name="T6" fmla="*/ 71 w 91"/>
                <a:gd name="T7" fmla="*/ 3 h 38"/>
                <a:gd name="T8" fmla="*/ 63 w 91"/>
                <a:gd name="T9" fmla="*/ 0 h 38"/>
                <a:gd name="T10" fmla="*/ 58 w 91"/>
                <a:gd name="T11" fmla="*/ 3 h 38"/>
                <a:gd name="T12" fmla="*/ 51 w 91"/>
                <a:gd name="T13" fmla="*/ 5 h 38"/>
                <a:gd name="T14" fmla="*/ 45 w 91"/>
                <a:gd name="T15" fmla="*/ 10 h 38"/>
                <a:gd name="T16" fmla="*/ 40 w 91"/>
                <a:gd name="T17" fmla="*/ 18 h 38"/>
                <a:gd name="T18" fmla="*/ 0 w 91"/>
                <a:gd name="T19" fmla="*/ 33 h 38"/>
                <a:gd name="T20" fmla="*/ 3 w 91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38"/>
                <a:gd name="T35" fmla="*/ 91 w 91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38">
                  <a:moveTo>
                    <a:pt x="91" y="18"/>
                  </a:moveTo>
                  <a:lnTo>
                    <a:pt x="83" y="10"/>
                  </a:lnTo>
                  <a:lnTo>
                    <a:pt x="78" y="5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5" y="10"/>
                  </a:lnTo>
                  <a:lnTo>
                    <a:pt x="40" y="18"/>
                  </a:lnTo>
                  <a:lnTo>
                    <a:pt x="0" y="33"/>
                  </a:lnTo>
                  <a:lnTo>
                    <a:pt x="3" y="3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8" name="Freeform 1214"/>
            <p:cNvSpPr>
              <a:spLocks noChangeAspect="1"/>
            </p:cNvSpPr>
            <p:nvPr/>
          </p:nvSpPr>
          <p:spPr bwMode="auto">
            <a:xfrm>
              <a:off x="2768" y="2092"/>
              <a:ext cx="142" cy="38"/>
            </a:xfrm>
            <a:custGeom>
              <a:avLst/>
              <a:gdLst>
                <a:gd name="T0" fmla="*/ 0 w 142"/>
                <a:gd name="T1" fmla="*/ 38 h 38"/>
                <a:gd name="T2" fmla="*/ 119 w 142"/>
                <a:gd name="T3" fmla="*/ 13 h 38"/>
                <a:gd name="T4" fmla="*/ 134 w 142"/>
                <a:gd name="T5" fmla="*/ 0 h 38"/>
                <a:gd name="T6" fmla="*/ 142 w 142"/>
                <a:gd name="T7" fmla="*/ 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38"/>
                <a:gd name="T14" fmla="*/ 142 w 142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38">
                  <a:moveTo>
                    <a:pt x="0" y="38"/>
                  </a:moveTo>
                  <a:lnTo>
                    <a:pt x="119" y="13"/>
                  </a:lnTo>
                  <a:lnTo>
                    <a:pt x="134" y="0"/>
                  </a:lnTo>
                  <a:lnTo>
                    <a:pt x="142" y="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09" name="Freeform 1215"/>
            <p:cNvSpPr>
              <a:spLocks noChangeAspect="1"/>
            </p:cNvSpPr>
            <p:nvPr/>
          </p:nvSpPr>
          <p:spPr bwMode="auto">
            <a:xfrm>
              <a:off x="2983" y="2254"/>
              <a:ext cx="488" cy="881"/>
            </a:xfrm>
            <a:custGeom>
              <a:avLst/>
              <a:gdLst>
                <a:gd name="T0" fmla="*/ 0 w 488"/>
                <a:gd name="T1" fmla="*/ 0 h 881"/>
                <a:gd name="T2" fmla="*/ 15 w 488"/>
                <a:gd name="T3" fmla="*/ 33 h 881"/>
                <a:gd name="T4" fmla="*/ 13 w 488"/>
                <a:gd name="T5" fmla="*/ 38 h 881"/>
                <a:gd name="T6" fmla="*/ 256 w 488"/>
                <a:gd name="T7" fmla="*/ 564 h 881"/>
                <a:gd name="T8" fmla="*/ 261 w 488"/>
                <a:gd name="T9" fmla="*/ 575 h 881"/>
                <a:gd name="T10" fmla="*/ 377 w 488"/>
                <a:gd name="T11" fmla="*/ 721 h 881"/>
                <a:gd name="T12" fmla="*/ 392 w 488"/>
                <a:gd name="T13" fmla="*/ 739 h 881"/>
                <a:gd name="T14" fmla="*/ 407 w 488"/>
                <a:gd name="T15" fmla="*/ 757 h 881"/>
                <a:gd name="T16" fmla="*/ 423 w 488"/>
                <a:gd name="T17" fmla="*/ 777 h 881"/>
                <a:gd name="T18" fmla="*/ 435 w 488"/>
                <a:gd name="T19" fmla="*/ 797 h 881"/>
                <a:gd name="T20" fmla="*/ 450 w 488"/>
                <a:gd name="T21" fmla="*/ 818 h 881"/>
                <a:gd name="T22" fmla="*/ 463 w 488"/>
                <a:gd name="T23" fmla="*/ 838 h 881"/>
                <a:gd name="T24" fmla="*/ 476 w 488"/>
                <a:gd name="T25" fmla="*/ 861 h 881"/>
                <a:gd name="T26" fmla="*/ 488 w 488"/>
                <a:gd name="T27" fmla="*/ 881 h 8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8"/>
                <a:gd name="T43" fmla="*/ 0 h 881"/>
                <a:gd name="T44" fmla="*/ 488 w 488"/>
                <a:gd name="T45" fmla="*/ 881 h 8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8" h="881">
                  <a:moveTo>
                    <a:pt x="0" y="0"/>
                  </a:moveTo>
                  <a:lnTo>
                    <a:pt x="15" y="33"/>
                  </a:lnTo>
                  <a:lnTo>
                    <a:pt x="13" y="38"/>
                  </a:lnTo>
                  <a:lnTo>
                    <a:pt x="256" y="564"/>
                  </a:lnTo>
                  <a:lnTo>
                    <a:pt x="261" y="575"/>
                  </a:lnTo>
                  <a:lnTo>
                    <a:pt x="377" y="721"/>
                  </a:lnTo>
                  <a:lnTo>
                    <a:pt x="392" y="739"/>
                  </a:lnTo>
                  <a:lnTo>
                    <a:pt x="407" y="757"/>
                  </a:lnTo>
                  <a:lnTo>
                    <a:pt x="423" y="777"/>
                  </a:lnTo>
                  <a:lnTo>
                    <a:pt x="435" y="797"/>
                  </a:lnTo>
                  <a:lnTo>
                    <a:pt x="450" y="818"/>
                  </a:lnTo>
                  <a:lnTo>
                    <a:pt x="463" y="838"/>
                  </a:lnTo>
                  <a:lnTo>
                    <a:pt x="476" y="861"/>
                  </a:lnTo>
                  <a:lnTo>
                    <a:pt x="488" y="88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0" name="Freeform 1216"/>
            <p:cNvSpPr>
              <a:spLocks noChangeAspect="1"/>
            </p:cNvSpPr>
            <p:nvPr/>
          </p:nvSpPr>
          <p:spPr bwMode="auto">
            <a:xfrm>
              <a:off x="3006" y="2244"/>
              <a:ext cx="154" cy="18"/>
            </a:xfrm>
            <a:custGeom>
              <a:avLst/>
              <a:gdLst>
                <a:gd name="T0" fmla="*/ 0 w 154"/>
                <a:gd name="T1" fmla="*/ 0 h 18"/>
                <a:gd name="T2" fmla="*/ 10 w 154"/>
                <a:gd name="T3" fmla="*/ 5 h 18"/>
                <a:gd name="T4" fmla="*/ 154 w 154"/>
                <a:gd name="T5" fmla="*/ 18 h 18"/>
                <a:gd name="T6" fmla="*/ 0 60000 65536"/>
                <a:gd name="T7" fmla="*/ 0 60000 65536"/>
                <a:gd name="T8" fmla="*/ 0 60000 65536"/>
                <a:gd name="T9" fmla="*/ 0 w 154"/>
                <a:gd name="T10" fmla="*/ 0 h 18"/>
                <a:gd name="T11" fmla="*/ 154 w 15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18">
                  <a:moveTo>
                    <a:pt x="0" y="0"/>
                  </a:moveTo>
                  <a:lnTo>
                    <a:pt x="10" y="5"/>
                  </a:lnTo>
                  <a:lnTo>
                    <a:pt x="154" y="1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1" name="Freeform 1217"/>
            <p:cNvSpPr>
              <a:spLocks noChangeAspect="1"/>
            </p:cNvSpPr>
            <p:nvPr/>
          </p:nvSpPr>
          <p:spPr bwMode="auto">
            <a:xfrm>
              <a:off x="3297" y="2715"/>
              <a:ext cx="101" cy="129"/>
            </a:xfrm>
            <a:custGeom>
              <a:avLst/>
              <a:gdLst>
                <a:gd name="T0" fmla="*/ 0 w 101"/>
                <a:gd name="T1" fmla="*/ 10 h 129"/>
                <a:gd name="T2" fmla="*/ 23 w 101"/>
                <a:gd name="T3" fmla="*/ 63 h 129"/>
                <a:gd name="T4" fmla="*/ 25 w 101"/>
                <a:gd name="T5" fmla="*/ 66 h 129"/>
                <a:gd name="T6" fmla="*/ 28 w 101"/>
                <a:gd name="T7" fmla="*/ 71 h 129"/>
                <a:gd name="T8" fmla="*/ 30 w 101"/>
                <a:gd name="T9" fmla="*/ 73 h 129"/>
                <a:gd name="T10" fmla="*/ 33 w 101"/>
                <a:gd name="T11" fmla="*/ 76 h 129"/>
                <a:gd name="T12" fmla="*/ 35 w 101"/>
                <a:gd name="T13" fmla="*/ 78 h 129"/>
                <a:gd name="T14" fmla="*/ 38 w 101"/>
                <a:gd name="T15" fmla="*/ 81 h 129"/>
                <a:gd name="T16" fmla="*/ 40 w 101"/>
                <a:gd name="T17" fmla="*/ 86 h 129"/>
                <a:gd name="T18" fmla="*/ 43 w 101"/>
                <a:gd name="T19" fmla="*/ 86 h 129"/>
                <a:gd name="T20" fmla="*/ 88 w 101"/>
                <a:gd name="T21" fmla="*/ 129 h 129"/>
                <a:gd name="T22" fmla="*/ 98 w 101"/>
                <a:gd name="T23" fmla="*/ 109 h 129"/>
                <a:gd name="T24" fmla="*/ 98 w 101"/>
                <a:gd name="T25" fmla="*/ 106 h 129"/>
                <a:gd name="T26" fmla="*/ 96 w 101"/>
                <a:gd name="T27" fmla="*/ 103 h 129"/>
                <a:gd name="T28" fmla="*/ 96 w 101"/>
                <a:gd name="T29" fmla="*/ 98 h 129"/>
                <a:gd name="T30" fmla="*/ 93 w 101"/>
                <a:gd name="T31" fmla="*/ 96 h 129"/>
                <a:gd name="T32" fmla="*/ 93 w 101"/>
                <a:gd name="T33" fmla="*/ 91 h 129"/>
                <a:gd name="T34" fmla="*/ 93 w 101"/>
                <a:gd name="T35" fmla="*/ 88 h 129"/>
                <a:gd name="T36" fmla="*/ 96 w 101"/>
                <a:gd name="T37" fmla="*/ 83 h 129"/>
                <a:gd name="T38" fmla="*/ 96 w 101"/>
                <a:gd name="T39" fmla="*/ 78 h 129"/>
                <a:gd name="T40" fmla="*/ 98 w 101"/>
                <a:gd name="T41" fmla="*/ 71 h 129"/>
                <a:gd name="T42" fmla="*/ 101 w 101"/>
                <a:gd name="T43" fmla="*/ 63 h 129"/>
                <a:gd name="T44" fmla="*/ 101 w 101"/>
                <a:gd name="T45" fmla="*/ 55 h 129"/>
                <a:gd name="T46" fmla="*/ 101 w 101"/>
                <a:gd name="T47" fmla="*/ 50 h 129"/>
                <a:gd name="T48" fmla="*/ 98 w 101"/>
                <a:gd name="T49" fmla="*/ 43 h 129"/>
                <a:gd name="T50" fmla="*/ 96 w 101"/>
                <a:gd name="T51" fmla="*/ 35 h 129"/>
                <a:gd name="T52" fmla="*/ 91 w 101"/>
                <a:gd name="T53" fmla="*/ 28 h 129"/>
                <a:gd name="T54" fmla="*/ 86 w 101"/>
                <a:gd name="T55" fmla="*/ 20 h 129"/>
                <a:gd name="T56" fmla="*/ 83 w 101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129"/>
                <a:gd name="T89" fmla="*/ 101 w 101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129">
                  <a:moveTo>
                    <a:pt x="0" y="10"/>
                  </a:moveTo>
                  <a:lnTo>
                    <a:pt x="23" y="63"/>
                  </a:lnTo>
                  <a:lnTo>
                    <a:pt x="25" y="66"/>
                  </a:lnTo>
                  <a:lnTo>
                    <a:pt x="28" y="71"/>
                  </a:lnTo>
                  <a:lnTo>
                    <a:pt x="30" y="73"/>
                  </a:lnTo>
                  <a:lnTo>
                    <a:pt x="33" y="76"/>
                  </a:lnTo>
                  <a:lnTo>
                    <a:pt x="35" y="78"/>
                  </a:lnTo>
                  <a:lnTo>
                    <a:pt x="38" y="81"/>
                  </a:lnTo>
                  <a:lnTo>
                    <a:pt x="40" y="86"/>
                  </a:lnTo>
                  <a:lnTo>
                    <a:pt x="43" y="86"/>
                  </a:lnTo>
                  <a:lnTo>
                    <a:pt x="88" y="129"/>
                  </a:lnTo>
                  <a:lnTo>
                    <a:pt x="98" y="109"/>
                  </a:lnTo>
                  <a:lnTo>
                    <a:pt x="98" y="106"/>
                  </a:lnTo>
                  <a:lnTo>
                    <a:pt x="96" y="103"/>
                  </a:lnTo>
                  <a:lnTo>
                    <a:pt x="96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3" y="88"/>
                  </a:lnTo>
                  <a:lnTo>
                    <a:pt x="96" y="83"/>
                  </a:lnTo>
                  <a:lnTo>
                    <a:pt x="96" y="78"/>
                  </a:lnTo>
                  <a:lnTo>
                    <a:pt x="98" y="71"/>
                  </a:lnTo>
                  <a:lnTo>
                    <a:pt x="101" y="63"/>
                  </a:lnTo>
                  <a:lnTo>
                    <a:pt x="101" y="55"/>
                  </a:lnTo>
                  <a:lnTo>
                    <a:pt x="101" y="50"/>
                  </a:lnTo>
                  <a:lnTo>
                    <a:pt x="98" y="43"/>
                  </a:lnTo>
                  <a:lnTo>
                    <a:pt x="96" y="35"/>
                  </a:lnTo>
                  <a:lnTo>
                    <a:pt x="91" y="28"/>
                  </a:lnTo>
                  <a:lnTo>
                    <a:pt x="86" y="20"/>
                  </a:lnTo>
                  <a:lnTo>
                    <a:pt x="83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2" name="Freeform 1218"/>
            <p:cNvSpPr>
              <a:spLocks noChangeAspect="1"/>
            </p:cNvSpPr>
            <p:nvPr/>
          </p:nvSpPr>
          <p:spPr bwMode="auto">
            <a:xfrm>
              <a:off x="3160" y="2300"/>
              <a:ext cx="347" cy="349"/>
            </a:xfrm>
            <a:custGeom>
              <a:avLst/>
              <a:gdLst>
                <a:gd name="T0" fmla="*/ 0 w 347"/>
                <a:gd name="T1" fmla="*/ 0 h 349"/>
                <a:gd name="T2" fmla="*/ 51 w 347"/>
                <a:gd name="T3" fmla="*/ 32 h 349"/>
                <a:gd name="T4" fmla="*/ 56 w 347"/>
                <a:gd name="T5" fmla="*/ 35 h 349"/>
                <a:gd name="T6" fmla="*/ 58 w 347"/>
                <a:gd name="T7" fmla="*/ 38 h 349"/>
                <a:gd name="T8" fmla="*/ 64 w 347"/>
                <a:gd name="T9" fmla="*/ 40 h 349"/>
                <a:gd name="T10" fmla="*/ 66 w 347"/>
                <a:gd name="T11" fmla="*/ 43 h 349"/>
                <a:gd name="T12" fmla="*/ 71 w 347"/>
                <a:gd name="T13" fmla="*/ 45 h 349"/>
                <a:gd name="T14" fmla="*/ 74 w 347"/>
                <a:gd name="T15" fmla="*/ 50 h 349"/>
                <a:gd name="T16" fmla="*/ 76 w 347"/>
                <a:gd name="T17" fmla="*/ 55 h 349"/>
                <a:gd name="T18" fmla="*/ 81 w 347"/>
                <a:gd name="T19" fmla="*/ 58 h 349"/>
                <a:gd name="T20" fmla="*/ 94 w 347"/>
                <a:gd name="T21" fmla="*/ 75 h 349"/>
                <a:gd name="T22" fmla="*/ 106 w 347"/>
                <a:gd name="T23" fmla="*/ 91 h 349"/>
                <a:gd name="T24" fmla="*/ 122 w 347"/>
                <a:gd name="T25" fmla="*/ 108 h 349"/>
                <a:gd name="T26" fmla="*/ 134 w 347"/>
                <a:gd name="T27" fmla="*/ 124 h 349"/>
                <a:gd name="T28" fmla="*/ 149 w 347"/>
                <a:gd name="T29" fmla="*/ 141 h 349"/>
                <a:gd name="T30" fmla="*/ 165 w 347"/>
                <a:gd name="T31" fmla="*/ 157 h 349"/>
                <a:gd name="T32" fmla="*/ 180 w 347"/>
                <a:gd name="T33" fmla="*/ 172 h 349"/>
                <a:gd name="T34" fmla="*/ 195 w 347"/>
                <a:gd name="T35" fmla="*/ 187 h 349"/>
                <a:gd name="T36" fmla="*/ 200 w 347"/>
                <a:gd name="T37" fmla="*/ 192 h 349"/>
                <a:gd name="T38" fmla="*/ 203 w 347"/>
                <a:gd name="T39" fmla="*/ 197 h 349"/>
                <a:gd name="T40" fmla="*/ 210 w 347"/>
                <a:gd name="T41" fmla="*/ 200 h 349"/>
                <a:gd name="T42" fmla="*/ 215 w 347"/>
                <a:gd name="T43" fmla="*/ 202 h 349"/>
                <a:gd name="T44" fmla="*/ 220 w 347"/>
                <a:gd name="T45" fmla="*/ 205 h 349"/>
                <a:gd name="T46" fmla="*/ 228 w 347"/>
                <a:gd name="T47" fmla="*/ 205 h 349"/>
                <a:gd name="T48" fmla="*/ 235 w 347"/>
                <a:gd name="T49" fmla="*/ 207 h 349"/>
                <a:gd name="T50" fmla="*/ 243 w 347"/>
                <a:gd name="T51" fmla="*/ 207 h 349"/>
                <a:gd name="T52" fmla="*/ 253 w 347"/>
                <a:gd name="T53" fmla="*/ 207 h 349"/>
                <a:gd name="T54" fmla="*/ 261 w 347"/>
                <a:gd name="T55" fmla="*/ 207 h 349"/>
                <a:gd name="T56" fmla="*/ 266 w 347"/>
                <a:gd name="T57" fmla="*/ 210 h 349"/>
                <a:gd name="T58" fmla="*/ 271 w 347"/>
                <a:gd name="T59" fmla="*/ 215 h 349"/>
                <a:gd name="T60" fmla="*/ 276 w 347"/>
                <a:gd name="T61" fmla="*/ 220 h 349"/>
                <a:gd name="T62" fmla="*/ 278 w 347"/>
                <a:gd name="T63" fmla="*/ 227 h 349"/>
                <a:gd name="T64" fmla="*/ 278 w 347"/>
                <a:gd name="T65" fmla="*/ 238 h 349"/>
                <a:gd name="T66" fmla="*/ 278 w 347"/>
                <a:gd name="T67" fmla="*/ 250 h 349"/>
                <a:gd name="T68" fmla="*/ 273 w 347"/>
                <a:gd name="T69" fmla="*/ 255 h 349"/>
                <a:gd name="T70" fmla="*/ 271 w 347"/>
                <a:gd name="T71" fmla="*/ 260 h 349"/>
                <a:gd name="T72" fmla="*/ 271 w 347"/>
                <a:gd name="T73" fmla="*/ 265 h 349"/>
                <a:gd name="T74" fmla="*/ 273 w 347"/>
                <a:gd name="T75" fmla="*/ 270 h 349"/>
                <a:gd name="T76" fmla="*/ 276 w 347"/>
                <a:gd name="T77" fmla="*/ 275 h 349"/>
                <a:gd name="T78" fmla="*/ 278 w 347"/>
                <a:gd name="T79" fmla="*/ 281 h 349"/>
                <a:gd name="T80" fmla="*/ 286 w 347"/>
                <a:gd name="T81" fmla="*/ 286 h 349"/>
                <a:gd name="T82" fmla="*/ 291 w 347"/>
                <a:gd name="T83" fmla="*/ 288 h 349"/>
                <a:gd name="T84" fmla="*/ 296 w 347"/>
                <a:gd name="T85" fmla="*/ 291 h 349"/>
                <a:gd name="T86" fmla="*/ 299 w 347"/>
                <a:gd name="T87" fmla="*/ 291 h 349"/>
                <a:gd name="T88" fmla="*/ 301 w 347"/>
                <a:gd name="T89" fmla="*/ 293 h 349"/>
                <a:gd name="T90" fmla="*/ 304 w 347"/>
                <a:gd name="T91" fmla="*/ 293 h 349"/>
                <a:gd name="T92" fmla="*/ 306 w 347"/>
                <a:gd name="T93" fmla="*/ 296 h 349"/>
                <a:gd name="T94" fmla="*/ 309 w 347"/>
                <a:gd name="T95" fmla="*/ 298 h 349"/>
                <a:gd name="T96" fmla="*/ 311 w 347"/>
                <a:gd name="T97" fmla="*/ 301 h 349"/>
                <a:gd name="T98" fmla="*/ 316 w 347"/>
                <a:gd name="T99" fmla="*/ 303 h 349"/>
                <a:gd name="T100" fmla="*/ 321 w 347"/>
                <a:gd name="T101" fmla="*/ 308 h 349"/>
                <a:gd name="T102" fmla="*/ 324 w 347"/>
                <a:gd name="T103" fmla="*/ 316 h 349"/>
                <a:gd name="T104" fmla="*/ 329 w 347"/>
                <a:gd name="T105" fmla="*/ 321 h 349"/>
                <a:gd name="T106" fmla="*/ 334 w 347"/>
                <a:gd name="T107" fmla="*/ 326 h 349"/>
                <a:gd name="T108" fmla="*/ 337 w 347"/>
                <a:gd name="T109" fmla="*/ 331 h 349"/>
                <a:gd name="T110" fmla="*/ 342 w 347"/>
                <a:gd name="T111" fmla="*/ 336 h 349"/>
                <a:gd name="T112" fmla="*/ 344 w 347"/>
                <a:gd name="T113" fmla="*/ 344 h 349"/>
                <a:gd name="T114" fmla="*/ 347 w 347"/>
                <a:gd name="T115" fmla="*/ 349 h 3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7"/>
                <a:gd name="T175" fmla="*/ 0 h 349"/>
                <a:gd name="T176" fmla="*/ 347 w 347"/>
                <a:gd name="T177" fmla="*/ 349 h 3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7" h="349">
                  <a:moveTo>
                    <a:pt x="0" y="0"/>
                  </a:moveTo>
                  <a:lnTo>
                    <a:pt x="51" y="32"/>
                  </a:lnTo>
                  <a:lnTo>
                    <a:pt x="56" y="35"/>
                  </a:lnTo>
                  <a:lnTo>
                    <a:pt x="58" y="38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5"/>
                  </a:lnTo>
                  <a:lnTo>
                    <a:pt x="74" y="50"/>
                  </a:lnTo>
                  <a:lnTo>
                    <a:pt x="76" y="55"/>
                  </a:lnTo>
                  <a:lnTo>
                    <a:pt x="81" y="58"/>
                  </a:lnTo>
                  <a:lnTo>
                    <a:pt x="94" y="75"/>
                  </a:lnTo>
                  <a:lnTo>
                    <a:pt x="106" y="91"/>
                  </a:lnTo>
                  <a:lnTo>
                    <a:pt x="122" y="108"/>
                  </a:lnTo>
                  <a:lnTo>
                    <a:pt x="134" y="124"/>
                  </a:lnTo>
                  <a:lnTo>
                    <a:pt x="149" y="141"/>
                  </a:lnTo>
                  <a:lnTo>
                    <a:pt x="165" y="157"/>
                  </a:lnTo>
                  <a:lnTo>
                    <a:pt x="180" y="172"/>
                  </a:lnTo>
                  <a:lnTo>
                    <a:pt x="195" y="187"/>
                  </a:lnTo>
                  <a:lnTo>
                    <a:pt x="200" y="192"/>
                  </a:lnTo>
                  <a:lnTo>
                    <a:pt x="203" y="197"/>
                  </a:lnTo>
                  <a:lnTo>
                    <a:pt x="210" y="200"/>
                  </a:lnTo>
                  <a:lnTo>
                    <a:pt x="215" y="202"/>
                  </a:lnTo>
                  <a:lnTo>
                    <a:pt x="220" y="205"/>
                  </a:lnTo>
                  <a:lnTo>
                    <a:pt x="228" y="205"/>
                  </a:lnTo>
                  <a:lnTo>
                    <a:pt x="235" y="207"/>
                  </a:lnTo>
                  <a:lnTo>
                    <a:pt x="243" y="207"/>
                  </a:lnTo>
                  <a:lnTo>
                    <a:pt x="253" y="207"/>
                  </a:lnTo>
                  <a:lnTo>
                    <a:pt x="261" y="207"/>
                  </a:lnTo>
                  <a:lnTo>
                    <a:pt x="266" y="210"/>
                  </a:lnTo>
                  <a:lnTo>
                    <a:pt x="271" y="215"/>
                  </a:lnTo>
                  <a:lnTo>
                    <a:pt x="276" y="220"/>
                  </a:lnTo>
                  <a:lnTo>
                    <a:pt x="278" y="227"/>
                  </a:lnTo>
                  <a:lnTo>
                    <a:pt x="278" y="238"/>
                  </a:lnTo>
                  <a:lnTo>
                    <a:pt x="278" y="250"/>
                  </a:lnTo>
                  <a:lnTo>
                    <a:pt x="273" y="255"/>
                  </a:lnTo>
                  <a:lnTo>
                    <a:pt x="271" y="260"/>
                  </a:lnTo>
                  <a:lnTo>
                    <a:pt x="271" y="265"/>
                  </a:lnTo>
                  <a:lnTo>
                    <a:pt x="273" y="270"/>
                  </a:lnTo>
                  <a:lnTo>
                    <a:pt x="276" y="275"/>
                  </a:lnTo>
                  <a:lnTo>
                    <a:pt x="278" y="281"/>
                  </a:lnTo>
                  <a:lnTo>
                    <a:pt x="286" y="286"/>
                  </a:lnTo>
                  <a:lnTo>
                    <a:pt x="291" y="288"/>
                  </a:lnTo>
                  <a:lnTo>
                    <a:pt x="296" y="291"/>
                  </a:lnTo>
                  <a:lnTo>
                    <a:pt x="299" y="291"/>
                  </a:lnTo>
                  <a:lnTo>
                    <a:pt x="301" y="293"/>
                  </a:lnTo>
                  <a:lnTo>
                    <a:pt x="304" y="293"/>
                  </a:lnTo>
                  <a:lnTo>
                    <a:pt x="306" y="296"/>
                  </a:lnTo>
                  <a:lnTo>
                    <a:pt x="309" y="298"/>
                  </a:lnTo>
                  <a:lnTo>
                    <a:pt x="311" y="301"/>
                  </a:lnTo>
                  <a:lnTo>
                    <a:pt x="316" y="303"/>
                  </a:lnTo>
                  <a:lnTo>
                    <a:pt x="321" y="308"/>
                  </a:lnTo>
                  <a:lnTo>
                    <a:pt x="324" y="316"/>
                  </a:lnTo>
                  <a:lnTo>
                    <a:pt x="329" y="321"/>
                  </a:lnTo>
                  <a:lnTo>
                    <a:pt x="334" y="326"/>
                  </a:lnTo>
                  <a:lnTo>
                    <a:pt x="337" y="331"/>
                  </a:lnTo>
                  <a:lnTo>
                    <a:pt x="342" y="336"/>
                  </a:lnTo>
                  <a:lnTo>
                    <a:pt x="344" y="344"/>
                  </a:lnTo>
                  <a:lnTo>
                    <a:pt x="347" y="349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3" name="Freeform 1219"/>
            <p:cNvSpPr>
              <a:spLocks noChangeAspect="1"/>
            </p:cNvSpPr>
            <p:nvPr/>
          </p:nvSpPr>
          <p:spPr bwMode="auto">
            <a:xfrm>
              <a:off x="3469" y="2601"/>
              <a:ext cx="20" cy="58"/>
            </a:xfrm>
            <a:custGeom>
              <a:avLst/>
              <a:gdLst>
                <a:gd name="T0" fmla="*/ 2 w 20"/>
                <a:gd name="T1" fmla="*/ 0 h 58"/>
                <a:gd name="T2" fmla="*/ 0 w 20"/>
                <a:gd name="T3" fmla="*/ 2 h 58"/>
                <a:gd name="T4" fmla="*/ 0 w 20"/>
                <a:gd name="T5" fmla="*/ 18 h 58"/>
                <a:gd name="T6" fmla="*/ 20 w 20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2" y="0"/>
                  </a:moveTo>
                  <a:lnTo>
                    <a:pt x="0" y="2"/>
                  </a:lnTo>
                  <a:lnTo>
                    <a:pt x="0" y="18"/>
                  </a:lnTo>
                  <a:lnTo>
                    <a:pt x="20" y="5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4" name="Freeform 1220"/>
            <p:cNvSpPr>
              <a:spLocks noChangeAspect="1"/>
            </p:cNvSpPr>
            <p:nvPr/>
          </p:nvSpPr>
          <p:spPr bwMode="auto">
            <a:xfrm>
              <a:off x="3469" y="2621"/>
              <a:ext cx="20" cy="3"/>
            </a:xfrm>
            <a:custGeom>
              <a:avLst/>
              <a:gdLst>
                <a:gd name="T0" fmla="*/ 0 w 20"/>
                <a:gd name="T1" fmla="*/ 0 h 3"/>
                <a:gd name="T2" fmla="*/ 2 w 20"/>
                <a:gd name="T3" fmla="*/ 0 h 3"/>
                <a:gd name="T4" fmla="*/ 5 w 20"/>
                <a:gd name="T5" fmla="*/ 3 h 3"/>
                <a:gd name="T6" fmla="*/ 7 w 20"/>
                <a:gd name="T7" fmla="*/ 3 h 3"/>
                <a:gd name="T8" fmla="*/ 10 w 20"/>
                <a:gd name="T9" fmla="*/ 3 h 3"/>
                <a:gd name="T10" fmla="*/ 12 w 20"/>
                <a:gd name="T11" fmla="*/ 3 h 3"/>
                <a:gd name="T12" fmla="*/ 15 w 20"/>
                <a:gd name="T13" fmla="*/ 3 h 3"/>
                <a:gd name="T14" fmla="*/ 17 w 20"/>
                <a:gd name="T15" fmla="*/ 0 h 3"/>
                <a:gd name="T16" fmla="*/ 20 w 20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3"/>
                <a:gd name="T29" fmla="*/ 20 w 20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5" name="Freeform 1221"/>
            <p:cNvSpPr>
              <a:spLocks noChangeAspect="1"/>
            </p:cNvSpPr>
            <p:nvPr/>
          </p:nvSpPr>
          <p:spPr bwMode="auto">
            <a:xfrm>
              <a:off x="3026" y="2507"/>
              <a:ext cx="23" cy="142"/>
            </a:xfrm>
            <a:custGeom>
              <a:avLst/>
              <a:gdLst>
                <a:gd name="T0" fmla="*/ 0 w 23"/>
                <a:gd name="T1" fmla="*/ 142 h 142"/>
                <a:gd name="T2" fmla="*/ 23 w 23"/>
                <a:gd name="T3" fmla="*/ 86 h 142"/>
                <a:gd name="T4" fmla="*/ 15 w 23"/>
                <a:gd name="T5" fmla="*/ 0 h 142"/>
                <a:gd name="T6" fmla="*/ 0 60000 65536"/>
                <a:gd name="T7" fmla="*/ 0 60000 65536"/>
                <a:gd name="T8" fmla="*/ 0 60000 65536"/>
                <a:gd name="T9" fmla="*/ 0 w 23"/>
                <a:gd name="T10" fmla="*/ 0 h 142"/>
                <a:gd name="T11" fmla="*/ 23 w 23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42">
                  <a:moveTo>
                    <a:pt x="0" y="142"/>
                  </a:moveTo>
                  <a:lnTo>
                    <a:pt x="23" y="86"/>
                  </a:lnTo>
                  <a:lnTo>
                    <a:pt x="15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6" name="Freeform 1222"/>
            <p:cNvSpPr>
              <a:spLocks noChangeAspect="1"/>
            </p:cNvSpPr>
            <p:nvPr/>
          </p:nvSpPr>
          <p:spPr bwMode="auto">
            <a:xfrm>
              <a:off x="3363" y="2102"/>
              <a:ext cx="126" cy="230"/>
            </a:xfrm>
            <a:custGeom>
              <a:avLst/>
              <a:gdLst>
                <a:gd name="T0" fmla="*/ 0 w 126"/>
                <a:gd name="T1" fmla="*/ 0 h 230"/>
                <a:gd name="T2" fmla="*/ 126 w 126"/>
                <a:gd name="T3" fmla="*/ 175 h 230"/>
                <a:gd name="T4" fmla="*/ 126 w 126"/>
                <a:gd name="T5" fmla="*/ 220 h 230"/>
                <a:gd name="T6" fmla="*/ 53 w 126"/>
                <a:gd name="T7" fmla="*/ 23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230"/>
                <a:gd name="T14" fmla="*/ 126 w 126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230">
                  <a:moveTo>
                    <a:pt x="0" y="0"/>
                  </a:moveTo>
                  <a:lnTo>
                    <a:pt x="126" y="175"/>
                  </a:lnTo>
                  <a:lnTo>
                    <a:pt x="126" y="220"/>
                  </a:lnTo>
                  <a:lnTo>
                    <a:pt x="53" y="23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7" name="Freeform 1223"/>
            <p:cNvSpPr>
              <a:spLocks noChangeAspect="1"/>
            </p:cNvSpPr>
            <p:nvPr/>
          </p:nvSpPr>
          <p:spPr bwMode="auto">
            <a:xfrm>
              <a:off x="1995" y="1290"/>
              <a:ext cx="7" cy="45"/>
            </a:xfrm>
            <a:custGeom>
              <a:avLst/>
              <a:gdLst>
                <a:gd name="T0" fmla="*/ 7 w 7"/>
                <a:gd name="T1" fmla="*/ 0 h 45"/>
                <a:gd name="T2" fmla="*/ 7 w 7"/>
                <a:gd name="T3" fmla="*/ 2 h 45"/>
                <a:gd name="T4" fmla="*/ 7 w 7"/>
                <a:gd name="T5" fmla="*/ 2 h 45"/>
                <a:gd name="T6" fmla="*/ 5 w 7"/>
                <a:gd name="T7" fmla="*/ 5 h 45"/>
                <a:gd name="T8" fmla="*/ 5 w 7"/>
                <a:gd name="T9" fmla="*/ 5 h 45"/>
                <a:gd name="T10" fmla="*/ 2 w 7"/>
                <a:gd name="T11" fmla="*/ 7 h 45"/>
                <a:gd name="T12" fmla="*/ 2 w 7"/>
                <a:gd name="T13" fmla="*/ 7 h 45"/>
                <a:gd name="T14" fmla="*/ 2 w 7"/>
                <a:gd name="T15" fmla="*/ 10 h 45"/>
                <a:gd name="T16" fmla="*/ 0 w 7"/>
                <a:gd name="T17" fmla="*/ 10 h 45"/>
                <a:gd name="T18" fmla="*/ 0 w 7"/>
                <a:gd name="T19" fmla="*/ 12 h 45"/>
                <a:gd name="T20" fmla="*/ 0 w 7"/>
                <a:gd name="T21" fmla="*/ 15 h 45"/>
                <a:gd name="T22" fmla="*/ 0 w 7"/>
                <a:gd name="T23" fmla="*/ 20 h 45"/>
                <a:gd name="T24" fmla="*/ 0 w 7"/>
                <a:gd name="T25" fmla="*/ 22 h 45"/>
                <a:gd name="T26" fmla="*/ 0 w 7"/>
                <a:gd name="T27" fmla="*/ 27 h 45"/>
                <a:gd name="T28" fmla="*/ 0 w 7"/>
                <a:gd name="T29" fmla="*/ 30 h 45"/>
                <a:gd name="T30" fmla="*/ 2 w 7"/>
                <a:gd name="T31" fmla="*/ 35 h 45"/>
                <a:gd name="T32" fmla="*/ 2 w 7"/>
                <a:gd name="T33" fmla="*/ 40 h 45"/>
                <a:gd name="T34" fmla="*/ 2 w 7"/>
                <a:gd name="T35" fmla="*/ 40 h 45"/>
                <a:gd name="T36" fmla="*/ 2 w 7"/>
                <a:gd name="T37" fmla="*/ 40 h 45"/>
                <a:gd name="T38" fmla="*/ 2 w 7"/>
                <a:gd name="T39" fmla="*/ 40 h 45"/>
                <a:gd name="T40" fmla="*/ 2 w 7"/>
                <a:gd name="T41" fmla="*/ 43 h 45"/>
                <a:gd name="T42" fmla="*/ 2 w 7"/>
                <a:gd name="T43" fmla="*/ 43 h 45"/>
                <a:gd name="T44" fmla="*/ 2 w 7"/>
                <a:gd name="T45" fmla="*/ 43 h 45"/>
                <a:gd name="T46" fmla="*/ 2 w 7"/>
                <a:gd name="T47" fmla="*/ 45 h 45"/>
                <a:gd name="T48" fmla="*/ 2 w 7"/>
                <a:gd name="T49" fmla="*/ 45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45"/>
                <a:gd name="T77" fmla="*/ 7 w 7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45">
                  <a:moveTo>
                    <a:pt x="7" y="0"/>
                  </a:move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2" y="4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8" name="Freeform 1224"/>
            <p:cNvSpPr>
              <a:spLocks noChangeAspect="1"/>
            </p:cNvSpPr>
            <p:nvPr/>
          </p:nvSpPr>
          <p:spPr bwMode="auto">
            <a:xfrm>
              <a:off x="384" y="717"/>
              <a:ext cx="900" cy="973"/>
            </a:xfrm>
            <a:custGeom>
              <a:avLst/>
              <a:gdLst>
                <a:gd name="T0" fmla="*/ 15 w 900"/>
                <a:gd name="T1" fmla="*/ 23 h 973"/>
                <a:gd name="T2" fmla="*/ 46 w 900"/>
                <a:gd name="T3" fmla="*/ 66 h 973"/>
                <a:gd name="T4" fmla="*/ 79 w 900"/>
                <a:gd name="T5" fmla="*/ 107 h 973"/>
                <a:gd name="T6" fmla="*/ 114 w 900"/>
                <a:gd name="T7" fmla="*/ 147 h 973"/>
                <a:gd name="T8" fmla="*/ 114 w 900"/>
                <a:gd name="T9" fmla="*/ 213 h 973"/>
                <a:gd name="T10" fmla="*/ 111 w 900"/>
                <a:gd name="T11" fmla="*/ 226 h 973"/>
                <a:gd name="T12" fmla="*/ 111 w 900"/>
                <a:gd name="T13" fmla="*/ 238 h 973"/>
                <a:gd name="T14" fmla="*/ 119 w 900"/>
                <a:gd name="T15" fmla="*/ 249 h 973"/>
                <a:gd name="T16" fmla="*/ 129 w 900"/>
                <a:gd name="T17" fmla="*/ 256 h 973"/>
                <a:gd name="T18" fmla="*/ 218 w 900"/>
                <a:gd name="T19" fmla="*/ 304 h 973"/>
                <a:gd name="T20" fmla="*/ 228 w 900"/>
                <a:gd name="T21" fmla="*/ 317 h 973"/>
                <a:gd name="T22" fmla="*/ 235 w 900"/>
                <a:gd name="T23" fmla="*/ 332 h 973"/>
                <a:gd name="T24" fmla="*/ 238 w 900"/>
                <a:gd name="T25" fmla="*/ 350 h 973"/>
                <a:gd name="T26" fmla="*/ 233 w 900"/>
                <a:gd name="T27" fmla="*/ 368 h 973"/>
                <a:gd name="T28" fmla="*/ 228 w 900"/>
                <a:gd name="T29" fmla="*/ 380 h 973"/>
                <a:gd name="T30" fmla="*/ 225 w 900"/>
                <a:gd name="T31" fmla="*/ 395 h 973"/>
                <a:gd name="T32" fmla="*/ 223 w 900"/>
                <a:gd name="T33" fmla="*/ 411 h 973"/>
                <a:gd name="T34" fmla="*/ 230 w 900"/>
                <a:gd name="T35" fmla="*/ 421 h 973"/>
                <a:gd name="T36" fmla="*/ 235 w 900"/>
                <a:gd name="T37" fmla="*/ 416 h 973"/>
                <a:gd name="T38" fmla="*/ 240 w 900"/>
                <a:gd name="T39" fmla="*/ 416 h 973"/>
                <a:gd name="T40" fmla="*/ 245 w 900"/>
                <a:gd name="T41" fmla="*/ 418 h 973"/>
                <a:gd name="T42" fmla="*/ 248 w 900"/>
                <a:gd name="T43" fmla="*/ 426 h 973"/>
                <a:gd name="T44" fmla="*/ 266 w 900"/>
                <a:gd name="T45" fmla="*/ 436 h 973"/>
                <a:gd name="T46" fmla="*/ 281 w 900"/>
                <a:gd name="T47" fmla="*/ 446 h 973"/>
                <a:gd name="T48" fmla="*/ 293 w 900"/>
                <a:gd name="T49" fmla="*/ 456 h 973"/>
                <a:gd name="T50" fmla="*/ 304 w 900"/>
                <a:gd name="T51" fmla="*/ 469 h 973"/>
                <a:gd name="T52" fmla="*/ 334 w 900"/>
                <a:gd name="T53" fmla="*/ 484 h 973"/>
                <a:gd name="T54" fmla="*/ 362 w 900"/>
                <a:gd name="T55" fmla="*/ 497 h 973"/>
                <a:gd name="T56" fmla="*/ 392 w 900"/>
                <a:gd name="T57" fmla="*/ 509 h 973"/>
                <a:gd name="T58" fmla="*/ 425 w 900"/>
                <a:gd name="T59" fmla="*/ 522 h 973"/>
                <a:gd name="T60" fmla="*/ 427 w 900"/>
                <a:gd name="T61" fmla="*/ 519 h 973"/>
                <a:gd name="T62" fmla="*/ 433 w 900"/>
                <a:gd name="T63" fmla="*/ 519 h 973"/>
                <a:gd name="T64" fmla="*/ 435 w 900"/>
                <a:gd name="T65" fmla="*/ 517 h 973"/>
                <a:gd name="T66" fmla="*/ 438 w 900"/>
                <a:gd name="T67" fmla="*/ 512 h 973"/>
                <a:gd name="T68" fmla="*/ 440 w 900"/>
                <a:gd name="T69" fmla="*/ 626 h 973"/>
                <a:gd name="T70" fmla="*/ 458 w 900"/>
                <a:gd name="T71" fmla="*/ 636 h 973"/>
                <a:gd name="T72" fmla="*/ 468 w 900"/>
                <a:gd name="T73" fmla="*/ 654 h 973"/>
                <a:gd name="T74" fmla="*/ 470 w 900"/>
                <a:gd name="T75" fmla="*/ 676 h 973"/>
                <a:gd name="T76" fmla="*/ 468 w 900"/>
                <a:gd name="T77" fmla="*/ 704 h 973"/>
                <a:gd name="T78" fmla="*/ 468 w 900"/>
                <a:gd name="T79" fmla="*/ 717 h 973"/>
                <a:gd name="T80" fmla="*/ 470 w 900"/>
                <a:gd name="T81" fmla="*/ 729 h 973"/>
                <a:gd name="T82" fmla="*/ 473 w 900"/>
                <a:gd name="T83" fmla="*/ 742 h 973"/>
                <a:gd name="T84" fmla="*/ 476 w 900"/>
                <a:gd name="T85" fmla="*/ 752 h 973"/>
                <a:gd name="T86" fmla="*/ 496 w 900"/>
                <a:gd name="T87" fmla="*/ 783 h 973"/>
                <a:gd name="T88" fmla="*/ 518 w 900"/>
                <a:gd name="T89" fmla="*/ 805 h 973"/>
                <a:gd name="T90" fmla="*/ 549 w 900"/>
                <a:gd name="T91" fmla="*/ 823 h 973"/>
                <a:gd name="T92" fmla="*/ 587 w 900"/>
                <a:gd name="T93" fmla="*/ 831 h 973"/>
                <a:gd name="T94" fmla="*/ 819 w 900"/>
                <a:gd name="T95" fmla="*/ 859 h 973"/>
                <a:gd name="T96" fmla="*/ 845 w 900"/>
                <a:gd name="T97" fmla="*/ 869 h 973"/>
                <a:gd name="T98" fmla="*/ 865 w 900"/>
                <a:gd name="T99" fmla="*/ 886 h 973"/>
                <a:gd name="T100" fmla="*/ 878 w 900"/>
                <a:gd name="T101" fmla="*/ 904 h 973"/>
                <a:gd name="T102" fmla="*/ 900 w 900"/>
                <a:gd name="T103" fmla="*/ 973 h 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0"/>
                <a:gd name="T157" fmla="*/ 0 h 973"/>
                <a:gd name="T158" fmla="*/ 900 w 900"/>
                <a:gd name="T159" fmla="*/ 973 h 9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0" h="973">
                  <a:moveTo>
                    <a:pt x="0" y="0"/>
                  </a:moveTo>
                  <a:lnTo>
                    <a:pt x="15" y="23"/>
                  </a:lnTo>
                  <a:lnTo>
                    <a:pt x="31" y="46"/>
                  </a:lnTo>
                  <a:lnTo>
                    <a:pt x="46" y="66"/>
                  </a:lnTo>
                  <a:lnTo>
                    <a:pt x="61" y="87"/>
                  </a:lnTo>
                  <a:lnTo>
                    <a:pt x="79" y="107"/>
                  </a:lnTo>
                  <a:lnTo>
                    <a:pt x="96" y="127"/>
                  </a:lnTo>
                  <a:lnTo>
                    <a:pt x="114" y="147"/>
                  </a:lnTo>
                  <a:lnTo>
                    <a:pt x="134" y="168"/>
                  </a:lnTo>
                  <a:lnTo>
                    <a:pt x="114" y="213"/>
                  </a:lnTo>
                  <a:lnTo>
                    <a:pt x="111" y="221"/>
                  </a:lnTo>
                  <a:lnTo>
                    <a:pt x="111" y="226"/>
                  </a:lnTo>
                  <a:lnTo>
                    <a:pt x="111" y="231"/>
                  </a:lnTo>
                  <a:lnTo>
                    <a:pt x="111" y="238"/>
                  </a:lnTo>
                  <a:lnTo>
                    <a:pt x="114" y="243"/>
                  </a:lnTo>
                  <a:lnTo>
                    <a:pt x="119" y="249"/>
                  </a:lnTo>
                  <a:lnTo>
                    <a:pt x="124" y="251"/>
                  </a:lnTo>
                  <a:lnTo>
                    <a:pt x="129" y="256"/>
                  </a:lnTo>
                  <a:lnTo>
                    <a:pt x="208" y="297"/>
                  </a:lnTo>
                  <a:lnTo>
                    <a:pt x="218" y="304"/>
                  </a:lnTo>
                  <a:lnTo>
                    <a:pt x="223" y="309"/>
                  </a:lnTo>
                  <a:lnTo>
                    <a:pt x="228" y="317"/>
                  </a:lnTo>
                  <a:lnTo>
                    <a:pt x="233" y="324"/>
                  </a:lnTo>
                  <a:lnTo>
                    <a:pt x="235" y="332"/>
                  </a:lnTo>
                  <a:lnTo>
                    <a:pt x="238" y="342"/>
                  </a:lnTo>
                  <a:lnTo>
                    <a:pt x="238" y="350"/>
                  </a:lnTo>
                  <a:lnTo>
                    <a:pt x="235" y="360"/>
                  </a:lnTo>
                  <a:lnTo>
                    <a:pt x="233" y="368"/>
                  </a:lnTo>
                  <a:lnTo>
                    <a:pt x="230" y="375"/>
                  </a:lnTo>
                  <a:lnTo>
                    <a:pt x="228" y="380"/>
                  </a:lnTo>
                  <a:lnTo>
                    <a:pt x="225" y="388"/>
                  </a:lnTo>
                  <a:lnTo>
                    <a:pt x="225" y="395"/>
                  </a:lnTo>
                  <a:lnTo>
                    <a:pt x="223" y="403"/>
                  </a:lnTo>
                  <a:lnTo>
                    <a:pt x="223" y="411"/>
                  </a:lnTo>
                  <a:lnTo>
                    <a:pt x="220" y="418"/>
                  </a:lnTo>
                  <a:lnTo>
                    <a:pt x="230" y="421"/>
                  </a:lnTo>
                  <a:lnTo>
                    <a:pt x="233" y="418"/>
                  </a:lnTo>
                  <a:lnTo>
                    <a:pt x="235" y="416"/>
                  </a:lnTo>
                  <a:lnTo>
                    <a:pt x="238" y="416"/>
                  </a:lnTo>
                  <a:lnTo>
                    <a:pt x="240" y="416"/>
                  </a:lnTo>
                  <a:lnTo>
                    <a:pt x="243" y="416"/>
                  </a:lnTo>
                  <a:lnTo>
                    <a:pt x="245" y="418"/>
                  </a:lnTo>
                  <a:lnTo>
                    <a:pt x="248" y="421"/>
                  </a:lnTo>
                  <a:lnTo>
                    <a:pt x="248" y="426"/>
                  </a:lnTo>
                  <a:lnTo>
                    <a:pt x="258" y="431"/>
                  </a:lnTo>
                  <a:lnTo>
                    <a:pt x="266" y="436"/>
                  </a:lnTo>
                  <a:lnTo>
                    <a:pt x="273" y="441"/>
                  </a:lnTo>
                  <a:lnTo>
                    <a:pt x="281" y="446"/>
                  </a:lnTo>
                  <a:lnTo>
                    <a:pt x="286" y="451"/>
                  </a:lnTo>
                  <a:lnTo>
                    <a:pt x="293" y="456"/>
                  </a:lnTo>
                  <a:lnTo>
                    <a:pt x="299" y="464"/>
                  </a:lnTo>
                  <a:lnTo>
                    <a:pt x="304" y="469"/>
                  </a:lnTo>
                  <a:lnTo>
                    <a:pt x="319" y="476"/>
                  </a:lnTo>
                  <a:lnTo>
                    <a:pt x="334" y="484"/>
                  </a:lnTo>
                  <a:lnTo>
                    <a:pt x="347" y="492"/>
                  </a:lnTo>
                  <a:lnTo>
                    <a:pt x="362" y="497"/>
                  </a:lnTo>
                  <a:lnTo>
                    <a:pt x="377" y="504"/>
                  </a:lnTo>
                  <a:lnTo>
                    <a:pt x="392" y="509"/>
                  </a:lnTo>
                  <a:lnTo>
                    <a:pt x="407" y="514"/>
                  </a:lnTo>
                  <a:lnTo>
                    <a:pt x="425" y="522"/>
                  </a:lnTo>
                  <a:lnTo>
                    <a:pt x="427" y="522"/>
                  </a:lnTo>
                  <a:lnTo>
                    <a:pt x="427" y="519"/>
                  </a:lnTo>
                  <a:lnTo>
                    <a:pt x="430" y="519"/>
                  </a:lnTo>
                  <a:lnTo>
                    <a:pt x="433" y="519"/>
                  </a:lnTo>
                  <a:lnTo>
                    <a:pt x="433" y="517"/>
                  </a:lnTo>
                  <a:lnTo>
                    <a:pt x="435" y="517"/>
                  </a:lnTo>
                  <a:lnTo>
                    <a:pt x="435" y="514"/>
                  </a:lnTo>
                  <a:lnTo>
                    <a:pt x="438" y="512"/>
                  </a:lnTo>
                  <a:lnTo>
                    <a:pt x="448" y="527"/>
                  </a:lnTo>
                  <a:lnTo>
                    <a:pt x="440" y="626"/>
                  </a:lnTo>
                  <a:lnTo>
                    <a:pt x="450" y="631"/>
                  </a:lnTo>
                  <a:lnTo>
                    <a:pt x="458" y="636"/>
                  </a:lnTo>
                  <a:lnTo>
                    <a:pt x="463" y="643"/>
                  </a:lnTo>
                  <a:lnTo>
                    <a:pt x="468" y="654"/>
                  </a:lnTo>
                  <a:lnTo>
                    <a:pt x="468" y="666"/>
                  </a:lnTo>
                  <a:lnTo>
                    <a:pt x="470" y="676"/>
                  </a:lnTo>
                  <a:lnTo>
                    <a:pt x="470" y="689"/>
                  </a:lnTo>
                  <a:lnTo>
                    <a:pt x="468" y="704"/>
                  </a:lnTo>
                  <a:lnTo>
                    <a:pt x="468" y="709"/>
                  </a:lnTo>
                  <a:lnTo>
                    <a:pt x="468" y="717"/>
                  </a:lnTo>
                  <a:lnTo>
                    <a:pt x="470" y="722"/>
                  </a:lnTo>
                  <a:lnTo>
                    <a:pt x="470" y="729"/>
                  </a:lnTo>
                  <a:lnTo>
                    <a:pt x="473" y="735"/>
                  </a:lnTo>
                  <a:lnTo>
                    <a:pt x="473" y="742"/>
                  </a:lnTo>
                  <a:lnTo>
                    <a:pt x="476" y="747"/>
                  </a:lnTo>
                  <a:lnTo>
                    <a:pt x="476" y="752"/>
                  </a:lnTo>
                  <a:lnTo>
                    <a:pt x="486" y="767"/>
                  </a:lnTo>
                  <a:lnTo>
                    <a:pt x="496" y="783"/>
                  </a:lnTo>
                  <a:lnTo>
                    <a:pt x="506" y="795"/>
                  </a:lnTo>
                  <a:lnTo>
                    <a:pt x="518" y="805"/>
                  </a:lnTo>
                  <a:lnTo>
                    <a:pt x="531" y="816"/>
                  </a:lnTo>
                  <a:lnTo>
                    <a:pt x="549" y="823"/>
                  </a:lnTo>
                  <a:lnTo>
                    <a:pt x="567" y="828"/>
                  </a:lnTo>
                  <a:lnTo>
                    <a:pt x="587" y="831"/>
                  </a:lnTo>
                  <a:lnTo>
                    <a:pt x="804" y="854"/>
                  </a:lnTo>
                  <a:lnTo>
                    <a:pt x="819" y="859"/>
                  </a:lnTo>
                  <a:lnTo>
                    <a:pt x="832" y="864"/>
                  </a:lnTo>
                  <a:lnTo>
                    <a:pt x="845" y="869"/>
                  </a:lnTo>
                  <a:lnTo>
                    <a:pt x="857" y="876"/>
                  </a:lnTo>
                  <a:lnTo>
                    <a:pt x="865" y="886"/>
                  </a:lnTo>
                  <a:lnTo>
                    <a:pt x="872" y="894"/>
                  </a:lnTo>
                  <a:lnTo>
                    <a:pt x="878" y="904"/>
                  </a:lnTo>
                  <a:lnTo>
                    <a:pt x="883" y="914"/>
                  </a:lnTo>
                  <a:lnTo>
                    <a:pt x="900" y="97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19" name="Freeform 1225"/>
            <p:cNvSpPr>
              <a:spLocks noChangeAspect="1"/>
            </p:cNvSpPr>
            <p:nvPr/>
          </p:nvSpPr>
          <p:spPr bwMode="auto">
            <a:xfrm>
              <a:off x="870" y="740"/>
              <a:ext cx="538" cy="831"/>
            </a:xfrm>
            <a:custGeom>
              <a:avLst/>
              <a:gdLst>
                <a:gd name="T0" fmla="*/ 0 w 538"/>
                <a:gd name="T1" fmla="*/ 0 h 831"/>
                <a:gd name="T2" fmla="*/ 5 w 538"/>
                <a:gd name="T3" fmla="*/ 31 h 831"/>
                <a:gd name="T4" fmla="*/ 10 w 538"/>
                <a:gd name="T5" fmla="*/ 58 h 831"/>
                <a:gd name="T6" fmla="*/ 17 w 538"/>
                <a:gd name="T7" fmla="*/ 86 h 831"/>
                <a:gd name="T8" fmla="*/ 27 w 538"/>
                <a:gd name="T9" fmla="*/ 114 h 831"/>
                <a:gd name="T10" fmla="*/ 35 w 538"/>
                <a:gd name="T11" fmla="*/ 142 h 831"/>
                <a:gd name="T12" fmla="*/ 45 w 538"/>
                <a:gd name="T13" fmla="*/ 170 h 831"/>
                <a:gd name="T14" fmla="*/ 58 w 538"/>
                <a:gd name="T15" fmla="*/ 195 h 831"/>
                <a:gd name="T16" fmla="*/ 68 w 538"/>
                <a:gd name="T17" fmla="*/ 220 h 831"/>
                <a:gd name="T18" fmla="*/ 73 w 538"/>
                <a:gd name="T19" fmla="*/ 233 h 831"/>
                <a:gd name="T20" fmla="*/ 78 w 538"/>
                <a:gd name="T21" fmla="*/ 243 h 831"/>
                <a:gd name="T22" fmla="*/ 86 w 538"/>
                <a:gd name="T23" fmla="*/ 253 h 831"/>
                <a:gd name="T24" fmla="*/ 93 w 538"/>
                <a:gd name="T25" fmla="*/ 264 h 831"/>
                <a:gd name="T26" fmla="*/ 103 w 538"/>
                <a:gd name="T27" fmla="*/ 274 h 831"/>
                <a:gd name="T28" fmla="*/ 116 w 538"/>
                <a:gd name="T29" fmla="*/ 284 h 831"/>
                <a:gd name="T30" fmla="*/ 129 w 538"/>
                <a:gd name="T31" fmla="*/ 291 h 831"/>
                <a:gd name="T32" fmla="*/ 144 w 538"/>
                <a:gd name="T33" fmla="*/ 296 h 831"/>
                <a:gd name="T34" fmla="*/ 161 w 538"/>
                <a:gd name="T35" fmla="*/ 304 h 831"/>
                <a:gd name="T36" fmla="*/ 179 w 538"/>
                <a:gd name="T37" fmla="*/ 314 h 831"/>
                <a:gd name="T38" fmla="*/ 192 w 538"/>
                <a:gd name="T39" fmla="*/ 324 h 831"/>
                <a:gd name="T40" fmla="*/ 204 w 538"/>
                <a:gd name="T41" fmla="*/ 337 h 831"/>
                <a:gd name="T42" fmla="*/ 215 w 538"/>
                <a:gd name="T43" fmla="*/ 352 h 831"/>
                <a:gd name="T44" fmla="*/ 222 w 538"/>
                <a:gd name="T45" fmla="*/ 367 h 831"/>
                <a:gd name="T46" fmla="*/ 227 w 538"/>
                <a:gd name="T47" fmla="*/ 385 h 831"/>
                <a:gd name="T48" fmla="*/ 232 w 538"/>
                <a:gd name="T49" fmla="*/ 405 h 831"/>
                <a:gd name="T50" fmla="*/ 240 w 538"/>
                <a:gd name="T51" fmla="*/ 476 h 831"/>
                <a:gd name="T52" fmla="*/ 245 w 538"/>
                <a:gd name="T53" fmla="*/ 489 h 831"/>
                <a:gd name="T54" fmla="*/ 250 w 538"/>
                <a:gd name="T55" fmla="*/ 499 h 831"/>
                <a:gd name="T56" fmla="*/ 255 w 538"/>
                <a:gd name="T57" fmla="*/ 512 h 831"/>
                <a:gd name="T58" fmla="*/ 260 w 538"/>
                <a:gd name="T59" fmla="*/ 522 h 831"/>
                <a:gd name="T60" fmla="*/ 265 w 538"/>
                <a:gd name="T61" fmla="*/ 532 h 831"/>
                <a:gd name="T62" fmla="*/ 273 w 538"/>
                <a:gd name="T63" fmla="*/ 542 h 831"/>
                <a:gd name="T64" fmla="*/ 280 w 538"/>
                <a:gd name="T65" fmla="*/ 550 h 831"/>
                <a:gd name="T66" fmla="*/ 288 w 538"/>
                <a:gd name="T67" fmla="*/ 560 h 831"/>
                <a:gd name="T68" fmla="*/ 298 w 538"/>
                <a:gd name="T69" fmla="*/ 570 h 831"/>
                <a:gd name="T70" fmla="*/ 308 w 538"/>
                <a:gd name="T71" fmla="*/ 580 h 831"/>
                <a:gd name="T72" fmla="*/ 318 w 538"/>
                <a:gd name="T73" fmla="*/ 590 h 831"/>
                <a:gd name="T74" fmla="*/ 326 w 538"/>
                <a:gd name="T75" fmla="*/ 600 h 831"/>
                <a:gd name="T76" fmla="*/ 333 w 538"/>
                <a:gd name="T77" fmla="*/ 610 h 831"/>
                <a:gd name="T78" fmla="*/ 338 w 538"/>
                <a:gd name="T79" fmla="*/ 620 h 831"/>
                <a:gd name="T80" fmla="*/ 346 w 538"/>
                <a:gd name="T81" fmla="*/ 631 h 831"/>
                <a:gd name="T82" fmla="*/ 351 w 538"/>
                <a:gd name="T83" fmla="*/ 643 h 831"/>
                <a:gd name="T84" fmla="*/ 349 w 538"/>
                <a:gd name="T85" fmla="*/ 646 h 831"/>
                <a:gd name="T86" fmla="*/ 359 w 538"/>
                <a:gd name="T87" fmla="*/ 661 h 831"/>
                <a:gd name="T88" fmla="*/ 447 w 538"/>
                <a:gd name="T89" fmla="*/ 755 h 831"/>
                <a:gd name="T90" fmla="*/ 452 w 538"/>
                <a:gd name="T91" fmla="*/ 760 h 831"/>
                <a:gd name="T92" fmla="*/ 457 w 538"/>
                <a:gd name="T93" fmla="*/ 767 h 831"/>
                <a:gd name="T94" fmla="*/ 462 w 538"/>
                <a:gd name="T95" fmla="*/ 772 h 831"/>
                <a:gd name="T96" fmla="*/ 467 w 538"/>
                <a:gd name="T97" fmla="*/ 777 h 831"/>
                <a:gd name="T98" fmla="*/ 470 w 538"/>
                <a:gd name="T99" fmla="*/ 782 h 831"/>
                <a:gd name="T100" fmla="*/ 475 w 538"/>
                <a:gd name="T101" fmla="*/ 790 h 831"/>
                <a:gd name="T102" fmla="*/ 477 w 538"/>
                <a:gd name="T103" fmla="*/ 795 h 831"/>
                <a:gd name="T104" fmla="*/ 480 w 538"/>
                <a:gd name="T105" fmla="*/ 803 h 831"/>
                <a:gd name="T106" fmla="*/ 488 w 538"/>
                <a:gd name="T107" fmla="*/ 810 h 831"/>
                <a:gd name="T108" fmla="*/ 493 w 538"/>
                <a:gd name="T109" fmla="*/ 815 h 831"/>
                <a:gd name="T110" fmla="*/ 500 w 538"/>
                <a:gd name="T111" fmla="*/ 820 h 831"/>
                <a:gd name="T112" fmla="*/ 508 w 538"/>
                <a:gd name="T113" fmla="*/ 825 h 831"/>
                <a:gd name="T114" fmla="*/ 515 w 538"/>
                <a:gd name="T115" fmla="*/ 828 h 831"/>
                <a:gd name="T116" fmla="*/ 523 w 538"/>
                <a:gd name="T117" fmla="*/ 828 h 831"/>
                <a:gd name="T118" fmla="*/ 531 w 538"/>
                <a:gd name="T119" fmla="*/ 831 h 831"/>
                <a:gd name="T120" fmla="*/ 538 w 538"/>
                <a:gd name="T121" fmla="*/ 831 h 8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8"/>
                <a:gd name="T184" fmla="*/ 0 h 831"/>
                <a:gd name="T185" fmla="*/ 538 w 538"/>
                <a:gd name="T186" fmla="*/ 831 h 8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8" h="831">
                  <a:moveTo>
                    <a:pt x="0" y="0"/>
                  </a:moveTo>
                  <a:lnTo>
                    <a:pt x="5" y="31"/>
                  </a:lnTo>
                  <a:lnTo>
                    <a:pt x="10" y="58"/>
                  </a:lnTo>
                  <a:lnTo>
                    <a:pt x="17" y="86"/>
                  </a:lnTo>
                  <a:lnTo>
                    <a:pt x="27" y="114"/>
                  </a:lnTo>
                  <a:lnTo>
                    <a:pt x="35" y="142"/>
                  </a:lnTo>
                  <a:lnTo>
                    <a:pt x="45" y="170"/>
                  </a:lnTo>
                  <a:lnTo>
                    <a:pt x="58" y="195"/>
                  </a:lnTo>
                  <a:lnTo>
                    <a:pt x="68" y="220"/>
                  </a:lnTo>
                  <a:lnTo>
                    <a:pt x="73" y="233"/>
                  </a:lnTo>
                  <a:lnTo>
                    <a:pt x="78" y="243"/>
                  </a:lnTo>
                  <a:lnTo>
                    <a:pt x="86" y="253"/>
                  </a:lnTo>
                  <a:lnTo>
                    <a:pt x="93" y="264"/>
                  </a:lnTo>
                  <a:lnTo>
                    <a:pt x="103" y="274"/>
                  </a:lnTo>
                  <a:lnTo>
                    <a:pt x="116" y="284"/>
                  </a:lnTo>
                  <a:lnTo>
                    <a:pt x="129" y="291"/>
                  </a:lnTo>
                  <a:lnTo>
                    <a:pt x="144" y="296"/>
                  </a:lnTo>
                  <a:lnTo>
                    <a:pt x="161" y="304"/>
                  </a:lnTo>
                  <a:lnTo>
                    <a:pt x="179" y="314"/>
                  </a:lnTo>
                  <a:lnTo>
                    <a:pt x="192" y="324"/>
                  </a:lnTo>
                  <a:lnTo>
                    <a:pt x="204" y="337"/>
                  </a:lnTo>
                  <a:lnTo>
                    <a:pt x="215" y="352"/>
                  </a:lnTo>
                  <a:lnTo>
                    <a:pt x="222" y="367"/>
                  </a:lnTo>
                  <a:lnTo>
                    <a:pt x="227" y="385"/>
                  </a:lnTo>
                  <a:lnTo>
                    <a:pt x="232" y="405"/>
                  </a:lnTo>
                  <a:lnTo>
                    <a:pt x="240" y="476"/>
                  </a:lnTo>
                  <a:lnTo>
                    <a:pt x="245" y="489"/>
                  </a:lnTo>
                  <a:lnTo>
                    <a:pt x="250" y="499"/>
                  </a:lnTo>
                  <a:lnTo>
                    <a:pt x="255" y="512"/>
                  </a:lnTo>
                  <a:lnTo>
                    <a:pt x="260" y="522"/>
                  </a:lnTo>
                  <a:lnTo>
                    <a:pt x="265" y="532"/>
                  </a:lnTo>
                  <a:lnTo>
                    <a:pt x="273" y="542"/>
                  </a:lnTo>
                  <a:lnTo>
                    <a:pt x="280" y="550"/>
                  </a:lnTo>
                  <a:lnTo>
                    <a:pt x="288" y="560"/>
                  </a:lnTo>
                  <a:lnTo>
                    <a:pt x="298" y="570"/>
                  </a:lnTo>
                  <a:lnTo>
                    <a:pt x="308" y="580"/>
                  </a:lnTo>
                  <a:lnTo>
                    <a:pt x="318" y="590"/>
                  </a:lnTo>
                  <a:lnTo>
                    <a:pt x="326" y="600"/>
                  </a:lnTo>
                  <a:lnTo>
                    <a:pt x="333" y="610"/>
                  </a:lnTo>
                  <a:lnTo>
                    <a:pt x="338" y="620"/>
                  </a:lnTo>
                  <a:lnTo>
                    <a:pt x="346" y="631"/>
                  </a:lnTo>
                  <a:lnTo>
                    <a:pt x="351" y="643"/>
                  </a:lnTo>
                  <a:lnTo>
                    <a:pt x="349" y="646"/>
                  </a:lnTo>
                  <a:lnTo>
                    <a:pt x="359" y="661"/>
                  </a:lnTo>
                  <a:lnTo>
                    <a:pt x="447" y="755"/>
                  </a:lnTo>
                  <a:lnTo>
                    <a:pt x="452" y="760"/>
                  </a:lnTo>
                  <a:lnTo>
                    <a:pt x="457" y="767"/>
                  </a:lnTo>
                  <a:lnTo>
                    <a:pt x="462" y="772"/>
                  </a:lnTo>
                  <a:lnTo>
                    <a:pt x="467" y="777"/>
                  </a:lnTo>
                  <a:lnTo>
                    <a:pt x="470" y="782"/>
                  </a:lnTo>
                  <a:lnTo>
                    <a:pt x="475" y="790"/>
                  </a:lnTo>
                  <a:lnTo>
                    <a:pt x="477" y="795"/>
                  </a:lnTo>
                  <a:lnTo>
                    <a:pt x="480" y="803"/>
                  </a:lnTo>
                  <a:lnTo>
                    <a:pt x="488" y="810"/>
                  </a:lnTo>
                  <a:lnTo>
                    <a:pt x="493" y="815"/>
                  </a:lnTo>
                  <a:lnTo>
                    <a:pt x="500" y="820"/>
                  </a:lnTo>
                  <a:lnTo>
                    <a:pt x="508" y="825"/>
                  </a:lnTo>
                  <a:lnTo>
                    <a:pt x="515" y="828"/>
                  </a:lnTo>
                  <a:lnTo>
                    <a:pt x="523" y="828"/>
                  </a:lnTo>
                  <a:lnTo>
                    <a:pt x="531" y="831"/>
                  </a:lnTo>
                  <a:lnTo>
                    <a:pt x="538" y="83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0" name="Freeform 1226"/>
            <p:cNvSpPr>
              <a:spLocks noChangeAspect="1"/>
            </p:cNvSpPr>
            <p:nvPr/>
          </p:nvSpPr>
          <p:spPr bwMode="auto">
            <a:xfrm>
              <a:off x="1188" y="735"/>
              <a:ext cx="230" cy="798"/>
            </a:xfrm>
            <a:custGeom>
              <a:avLst/>
              <a:gdLst>
                <a:gd name="T0" fmla="*/ 187 w 230"/>
                <a:gd name="T1" fmla="*/ 23 h 798"/>
                <a:gd name="T2" fmla="*/ 172 w 230"/>
                <a:gd name="T3" fmla="*/ 43 h 798"/>
                <a:gd name="T4" fmla="*/ 152 w 230"/>
                <a:gd name="T5" fmla="*/ 51 h 798"/>
                <a:gd name="T6" fmla="*/ 152 w 230"/>
                <a:gd name="T7" fmla="*/ 61 h 798"/>
                <a:gd name="T8" fmla="*/ 159 w 230"/>
                <a:gd name="T9" fmla="*/ 69 h 798"/>
                <a:gd name="T10" fmla="*/ 159 w 230"/>
                <a:gd name="T11" fmla="*/ 76 h 798"/>
                <a:gd name="T12" fmla="*/ 157 w 230"/>
                <a:gd name="T13" fmla="*/ 86 h 798"/>
                <a:gd name="T14" fmla="*/ 157 w 230"/>
                <a:gd name="T15" fmla="*/ 96 h 798"/>
                <a:gd name="T16" fmla="*/ 159 w 230"/>
                <a:gd name="T17" fmla="*/ 107 h 798"/>
                <a:gd name="T18" fmla="*/ 157 w 230"/>
                <a:gd name="T19" fmla="*/ 117 h 798"/>
                <a:gd name="T20" fmla="*/ 139 w 230"/>
                <a:gd name="T21" fmla="*/ 142 h 798"/>
                <a:gd name="T22" fmla="*/ 129 w 230"/>
                <a:gd name="T23" fmla="*/ 147 h 798"/>
                <a:gd name="T24" fmla="*/ 119 w 230"/>
                <a:gd name="T25" fmla="*/ 147 h 798"/>
                <a:gd name="T26" fmla="*/ 114 w 230"/>
                <a:gd name="T27" fmla="*/ 152 h 798"/>
                <a:gd name="T28" fmla="*/ 104 w 230"/>
                <a:gd name="T29" fmla="*/ 175 h 798"/>
                <a:gd name="T30" fmla="*/ 101 w 230"/>
                <a:gd name="T31" fmla="*/ 182 h 798"/>
                <a:gd name="T32" fmla="*/ 106 w 230"/>
                <a:gd name="T33" fmla="*/ 190 h 798"/>
                <a:gd name="T34" fmla="*/ 111 w 230"/>
                <a:gd name="T35" fmla="*/ 203 h 798"/>
                <a:gd name="T36" fmla="*/ 101 w 230"/>
                <a:gd name="T37" fmla="*/ 233 h 798"/>
                <a:gd name="T38" fmla="*/ 101 w 230"/>
                <a:gd name="T39" fmla="*/ 238 h 798"/>
                <a:gd name="T40" fmla="*/ 91 w 230"/>
                <a:gd name="T41" fmla="*/ 243 h 798"/>
                <a:gd name="T42" fmla="*/ 84 w 230"/>
                <a:gd name="T43" fmla="*/ 253 h 798"/>
                <a:gd name="T44" fmla="*/ 74 w 230"/>
                <a:gd name="T45" fmla="*/ 258 h 798"/>
                <a:gd name="T46" fmla="*/ 61 w 230"/>
                <a:gd name="T47" fmla="*/ 261 h 798"/>
                <a:gd name="T48" fmla="*/ 58 w 230"/>
                <a:gd name="T49" fmla="*/ 274 h 798"/>
                <a:gd name="T50" fmla="*/ 58 w 230"/>
                <a:gd name="T51" fmla="*/ 291 h 798"/>
                <a:gd name="T52" fmla="*/ 58 w 230"/>
                <a:gd name="T53" fmla="*/ 314 h 798"/>
                <a:gd name="T54" fmla="*/ 58 w 230"/>
                <a:gd name="T55" fmla="*/ 337 h 798"/>
                <a:gd name="T56" fmla="*/ 74 w 230"/>
                <a:gd name="T57" fmla="*/ 360 h 798"/>
                <a:gd name="T58" fmla="*/ 91 w 230"/>
                <a:gd name="T59" fmla="*/ 372 h 798"/>
                <a:gd name="T60" fmla="*/ 117 w 230"/>
                <a:gd name="T61" fmla="*/ 385 h 798"/>
                <a:gd name="T62" fmla="*/ 127 w 230"/>
                <a:gd name="T63" fmla="*/ 393 h 798"/>
                <a:gd name="T64" fmla="*/ 134 w 230"/>
                <a:gd name="T65" fmla="*/ 408 h 798"/>
                <a:gd name="T66" fmla="*/ 139 w 230"/>
                <a:gd name="T67" fmla="*/ 433 h 798"/>
                <a:gd name="T68" fmla="*/ 122 w 230"/>
                <a:gd name="T69" fmla="*/ 451 h 798"/>
                <a:gd name="T70" fmla="*/ 91 w 230"/>
                <a:gd name="T71" fmla="*/ 476 h 798"/>
                <a:gd name="T72" fmla="*/ 61 w 230"/>
                <a:gd name="T73" fmla="*/ 504 h 798"/>
                <a:gd name="T74" fmla="*/ 0 w 230"/>
                <a:gd name="T75" fmla="*/ 557 h 798"/>
                <a:gd name="T76" fmla="*/ 8 w 230"/>
                <a:gd name="T77" fmla="*/ 587 h 798"/>
                <a:gd name="T78" fmla="*/ 25 w 230"/>
                <a:gd name="T79" fmla="*/ 610 h 798"/>
                <a:gd name="T80" fmla="*/ 46 w 230"/>
                <a:gd name="T81" fmla="*/ 625 h 798"/>
                <a:gd name="T82" fmla="*/ 61 w 230"/>
                <a:gd name="T83" fmla="*/ 638 h 798"/>
                <a:gd name="T84" fmla="*/ 76 w 230"/>
                <a:gd name="T85" fmla="*/ 646 h 798"/>
                <a:gd name="T86" fmla="*/ 96 w 230"/>
                <a:gd name="T87" fmla="*/ 648 h 798"/>
                <a:gd name="T88" fmla="*/ 101 w 230"/>
                <a:gd name="T89" fmla="*/ 661 h 798"/>
                <a:gd name="T90" fmla="*/ 101 w 230"/>
                <a:gd name="T91" fmla="*/ 674 h 798"/>
                <a:gd name="T92" fmla="*/ 106 w 230"/>
                <a:gd name="T93" fmla="*/ 681 h 798"/>
                <a:gd name="T94" fmla="*/ 142 w 230"/>
                <a:gd name="T95" fmla="*/ 711 h 798"/>
                <a:gd name="T96" fmla="*/ 147 w 230"/>
                <a:gd name="T97" fmla="*/ 724 h 798"/>
                <a:gd name="T98" fmla="*/ 154 w 230"/>
                <a:gd name="T99" fmla="*/ 734 h 798"/>
                <a:gd name="T100" fmla="*/ 167 w 230"/>
                <a:gd name="T101" fmla="*/ 739 h 798"/>
                <a:gd name="T102" fmla="*/ 192 w 230"/>
                <a:gd name="T103" fmla="*/ 744 h 798"/>
                <a:gd name="T104" fmla="*/ 200 w 230"/>
                <a:gd name="T105" fmla="*/ 747 h 798"/>
                <a:gd name="T106" fmla="*/ 205 w 230"/>
                <a:gd name="T107" fmla="*/ 760 h 798"/>
                <a:gd name="T108" fmla="*/ 213 w 230"/>
                <a:gd name="T109" fmla="*/ 780 h 798"/>
                <a:gd name="T110" fmla="*/ 230 w 230"/>
                <a:gd name="T111" fmla="*/ 798 h 7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0"/>
                <a:gd name="T169" fmla="*/ 0 h 798"/>
                <a:gd name="T170" fmla="*/ 230 w 230"/>
                <a:gd name="T171" fmla="*/ 798 h 7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0" h="798">
                  <a:moveTo>
                    <a:pt x="182" y="0"/>
                  </a:moveTo>
                  <a:lnTo>
                    <a:pt x="185" y="8"/>
                  </a:lnTo>
                  <a:lnTo>
                    <a:pt x="187" y="15"/>
                  </a:lnTo>
                  <a:lnTo>
                    <a:pt x="187" y="23"/>
                  </a:lnTo>
                  <a:lnTo>
                    <a:pt x="187" y="31"/>
                  </a:lnTo>
                  <a:lnTo>
                    <a:pt x="185" y="36"/>
                  </a:lnTo>
                  <a:lnTo>
                    <a:pt x="180" y="41"/>
                  </a:lnTo>
                  <a:lnTo>
                    <a:pt x="172" y="43"/>
                  </a:lnTo>
                  <a:lnTo>
                    <a:pt x="165" y="46"/>
                  </a:lnTo>
                  <a:lnTo>
                    <a:pt x="159" y="46"/>
                  </a:lnTo>
                  <a:lnTo>
                    <a:pt x="154" y="48"/>
                  </a:lnTo>
                  <a:lnTo>
                    <a:pt x="152" y="51"/>
                  </a:lnTo>
                  <a:lnTo>
                    <a:pt x="149" y="51"/>
                  </a:lnTo>
                  <a:lnTo>
                    <a:pt x="149" y="56"/>
                  </a:lnTo>
                  <a:lnTo>
                    <a:pt x="149" y="58"/>
                  </a:lnTo>
                  <a:lnTo>
                    <a:pt x="152" y="61"/>
                  </a:lnTo>
                  <a:lnTo>
                    <a:pt x="157" y="63"/>
                  </a:lnTo>
                  <a:lnTo>
                    <a:pt x="157" y="66"/>
                  </a:lnTo>
                  <a:lnTo>
                    <a:pt x="159" y="66"/>
                  </a:lnTo>
                  <a:lnTo>
                    <a:pt x="159" y="69"/>
                  </a:lnTo>
                  <a:lnTo>
                    <a:pt x="162" y="71"/>
                  </a:lnTo>
                  <a:lnTo>
                    <a:pt x="162" y="74"/>
                  </a:lnTo>
                  <a:lnTo>
                    <a:pt x="159" y="76"/>
                  </a:lnTo>
                  <a:lnTo>
                    <a:pt x="159" y="79"/>
                  </a:lnTo>
                  <a:lnTo>
                    <a:pt x="157" y="81"/>
                  </a:lnTo>
                  <a:lnTo>
                    <a:pt x="157" y="84"/>
                  </a:lnTo>
                  <a:lnTo>
                    <a:pt x="157" y="86"/>
                  </a:lnTo>
                  <a:lnTo>
                    <a:pt x="157" y="89"/>
                  </a:lnTo>
                  <a:lnTo>
                    <a:pt x="157" y="91"/>
                  </a:lnTo>
                  <a:lnTo>
                    <a:pt x="157" y="94"/>
                  </a:lnTo>
                  <a:lnTo>
                    <a:pt x="157" y="96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2"/>
                  </a:lnTo>
                  <a:lnTo>
                    <a:pt x="157" y="114"/>
                  </a:lnTo>
                  <a:lnTo>
                    <a:pt x="157" y="117"/>
                  </a:lnTo>
                  <a:lnTo>
                    <a:pt x="154" y="117"/>
                  </a:lnTo>
                  <a:lnTo>
                    <a:pt x="144" y="137"/>
                  </a:lnTo>
                  <a:lnTo>
                    <a:pt x="142" y="139"/>
                  </a:lnTo>
                  <a:lnTo>
                    <a:pt x="139" y="142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7"/>
                  </a:lnTo>
                  <a:lnTo>
                    <a:pt x="127" y="147"/>
                  </a:lnTo>
                  <a:lnTo>
                    <a:pt x="124" y="147"/>
                  </a:lnTo>
                  <a:lnTo>
                    <a:pt x="122" y="147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7" y="150"/>
                  </a:lnTo>
                  <a:lnTo>
                    <a:pt x="114" y="150"/>
                  </a:lnTo>
                  <a:lnTo>
                    <a:pt x="114" y="152"/>
                  </a:lnTo>
                  <a:lnTo>
                    <a:pt x="111" y="152"/>
                  </a:lnTo>
                  <a:lnTo>
                    <a:pt x="111" y="155"/>
                  </a:lnTo>
                  <a:lnTo>
                    <a:pt x="104" y="175"/>
                  </a:lnTo>
                  <a:lnTo>
                    <a:pt x="101" y="177"/>
                  </a:lnTo>
                  <a:lnTo>
                    <a:pt x="101" y="180"/>
                  </a:lnTo>
                  <a:lnTo>
                    <a:pt x="101" y="182"/>
                  </a:lnTo>
                  <a:lnTo>
                    <a:pt x="101" y="185"/>
                  </a:lnTo>
                  <a:lnTo>
                    <a:pt x="101" y="188"/>
                  </a:lnTo>
                  <a:lnTo>
                    <a:pt x="104" y="190"/>
                  </a:lnTo>
                  <a:lnTo>
                    <a:pt x="106" y="190"/>
                  </a:lnTo>
                  <a:lnTo>
                    <a:pt x="109" y="193"/>
                  </a:lnTo>
                  <a:lnTo>
                    <a:pt x="111" y="198"/>
                  </a:lnTo>
                  <a:lnTo>
                    <a:pt x="111" y="200"/>
                  </a:lnTo>
                  <a:lnTo>
                    <a:pt x="111" y="203"/>
                  </a:lnTo>
                  <a:lnTo>
                    <a:pt x="111" y="208"/>
                  </a:lnTo>
                  <a:lnTo>
                    <a:pt x="109" y="210"/>
                  </a:lnTo>
                  <a:lnTo>
                    <a:pt x="106" y="215"/>
                  </a:lnTo>
                  <a:lnTo>
                    <a:pt x="101" y="233"/>
                  </a:lnTo>
                  <a:lnTo>
                    <a:pt x="101" y="236"/>
                  </a:lnTo>
                  <a:lnTo>
                    <a:pt x="101" y="238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3"/>
                  </a:lnTo>
                  <a:lnTo>
                    <a:pt x="91" y="243"/>
                  </a:lnTo>
                  <a:lnTo>
                    <a:pt x="89" y="246"/>
                  </a:lnTo>
                  <a:lnTo>
                    <a:pt x="86" y="248"/>
                  </a:lnTo>
                  <a:lnTo>
                    <a:pt x="86" y="251"/>
                  </a:lnTo>
                  <a:lnTo>
                    <a:pt x="84" y="253"/>
                  </a:lnTo>
                  <a:lnTo>
                    <a:pt x="81" y="256"/>
                  </a:lnTo>
                  <a:lnTo>
                    <a:pt x="79" y="258"/>
                  </a:lnTo>
                  <a:lnTo>
                    <a:pt x="76" y="258"/>
                  </a:lnTo>
                  <a:lnTo>
                    <a:pt x="74" y="258"/>
                  </a:lnTo>
                  <a:lnTo>
                    <a:pt x="68" y="258"/>
                  </a:lnTo>
                  <a:lnTo>
                    <a:pt x="66" y="258"/>
                  </a:lnTo>
                  <a:lnTo>
                    <a:pt x="63" y="258"/>
                  </a:lnTo>
                  <a:lnTo>
                    <a:pt x="61" y="261"/>
                  </a:lnTo>
                  <a:lnTo>
                    <a:pt x="61" y="263"/>
                  </a:lnTo>
                  <a:lnTo>
                    <a:pt x="58" y="266"/>
                  </a:lnTo>
                  <a:lnTo>
                    <a:pt x="58" y="269"/>
                  </a:lnTo>
                  <a:lnTo>
                    <a:pt x="58" y="274"/>
                  </a:lnTo>
                  <a:lnTo>
                    <a:pt x="58" y="279"/>
                  </a:lnTo>
                  <a:lnTo>
                    <a:pt x="58" y="284"/>
                  </a:lnTo>
                  <a:lnTo>
                    <a:pt x="58" y="289"/>
                  </a:lnTo>
                  <a:lnTo>
                    <a:pt x="58" y="291"/>
                  </a:lnTo>
                  <a:lnTo>
                    <a:pt x="58" y="296"/>
                  </a:lnTo>
                  <a:lnTo>
                    <a:pt x="58" y="301"/>
                  </a:lnTo>
                  <a:lnTo>
                    <a:pt x="58" y="306"/>
                  </a:lnTo>
                  <a:lnTo>
                    <a:pt x="58" y="314"/>
                  </a:lnTo>
                  <a:lnTo>
                    <a:pt x="56" y="319"/>
                  </a:lnTo>
                  <a:lnTo>
                    <a:pt x="56" y="327"/>
                  </a:lnTo>
                  <a:lnTo>
                    <a:pt x="56" y="332"/>
                  </a:lnTo>
                  <a:lnTo>
                    <a:pt x="58" y="337"/>
                  </a:lnTo>
                  <a:lnTo>
                    <a:pt x="61" y="344"/>
                  </a:lnTo>
                  <a:lnTo>
                    <a:pt x="63" y="350"/>
                  </a:lnTo>
                  <a:lnTo>
                    <a:pt x="68" y="355"/>
                  </a:lnTo>
                  <a:lnTo>
                    <a:pt x="74" y="360"/>
                  </a:lnTo>
                  <a:lnTo>
                    <a:pt x="76" y="362"/>
                  </a:lnTo>
                  <a:lnTo>
                    <a:pt x="81" y="367"/>
                  </a:lnTo>
                  <a:lnTo>
                    <a:pt x="86" y="370"/>
                  </a:lnTo>
                  <a:lnTo>
                    <a:pt x="91" y="372"/>
                  </a:lnTo>
                  <a:lnTo>
                    <a:pt x="96" y="375"/>
                  </a:lnTo>
                  <a:lnTo>
                    <a:pt x="101" y="380"/>
                  </a:lnTo>
                  <a:lnTo>
                    <a:pt x="109" y="382"/>
                  </a:lnTo>
                  <a:lnTo>
                    <a:pt x="117" y="385"/>
                  </a:lnTo>
                  <a:lnTo>
                    <a:pt x="119" y="387"/>
                  </a:lnTo>
                  <a:lnTo>
                    <a:pt x="122" y="387"/>
                  </a:lnTo>
                  <a:lnTo>
                    <a:pt x="124" y="390"/>
                  </a:lnTo>
                  <a:lnTo>
                    <a:pt x="127" y="393"/>
                  </a:lnTo>
                  <a:lnTo>
                    <a:pt x="127" y="398"/>
                  </a:lnTo>
                  <a:lnTo>
                    <a:pt x="129" y="400"/>
                  </a:lnTo>
                  <a:lnTo>
                    <a:pt x="132" y="405"/>
                  </a:lnTo>
                  <a:lnTo>
                    <a:pt x="134" y="408"/>
                  </a:lnTo>
                  <a:lnTo>
                    <a:pt x="137" y="415"/>
                  </a:lnTo>
                  <a:lnTo>
                    <a:pt x="139" y="420"/>
                  </a:lnTo>
                  <a:lnTo>
                    <a:pt x="139" y="428"/>
                  </a:lnTo>
                  <a:lnTo>
                    <a:pt x="139" y="433"/>
                  </a:lnTo>
                  <a:lnTo>
                    <a:pt x="137" y="438"/>
                  </a:lnTo>
                  <a:lnTo>
                    <a:pt x="134" y="443"/>
                  </a:lnTo>
                  <a:lnTo>
                    <a:pt x="129" y="446"/>
                  </a:lnTo>
                  <a:lnTo>
                    <a:pt x="122" y="451"/>
                  </a:lnTo>
                  <a:lnTo>
                    <a:pt x="114" y="456"/>
                  </a:lnTo>
                  <a:lnTo>
                    <a:pt x="106" y="461"/>
                  </a:lnTo>
                  <a:lnTo>
                    <a:pt x="99" y="468"/>
                  </a:lnTo>
                  <a:lnTo>
                    <a:pt x="91" y="476"/>
                  </a:lnTo>
                  <a:lnTo>
                    <a:pt x="84" y="481"/>
                  </a:lnTo>
                  <a:lnTo>
                    <a:pt x="76" y="489"/>
                  </a:lnTo>
                  <a:lnTo>
                    <a:pt x="68" y="496"/>
                  </a:lnTo>
                  <a:lnTo>
                    <a:pt x="61" y="504"/>
                  </a:lnTo>
                  <a:lnTo>
                    <a:pt x="10" y="537"/>
                  </a:lnTo>
                  <a:lnTo>
                    <a:pt x="5" y="544"/>
                  </a:lnTo>
                  <a:lnTo>
                    <a:pt x="0" y="549"/>
                  </a:lnTo>
                  <a:lnTo>
                    <a:pt x="0" y="557"/>
                  </a:lnTo>
                  <a:lnTo>
                    <a:pt x="0" y="565"/>
                  </a:lnTo>
                  <a:lnTo>
                    <a:pt x="0" y="572"/>
                  </a:lnTo>
                  <a:lnTo>
                    <a:pt x="3" y="580"/>
                  </a:lnTo>
                  <a:lnTo>
                    <a:pt x="8" y="587"/>
                  </a:lnTo>
                  <a:lnTo>
                    <a:pt x="13" y="595"/>
                  </a:lnTo>
                  <a:lnTo>
                    <a:pt x="18" y="600"/>
                  </a:lnTo>
                  <a:lnTo>
                    <a:pt x="20" y="605"/>
                  </a:lnTo>
                  <a:lnTo>
                    <a:pt x="25" y="610"/>
                  </a:lnTo>
                  <a:lnTo>
                    <a:pt x="28" y="615"/>
                  </a:lnTo>
                  <a:lnTo>
                    <a:pt x="33" y="620"/>
                  </a:lnTo>
                  <a:lnTo>
                    <a:pt x="38" y="623"/>
                  </a:lnTo>
                  <a:lnTo>
                    <a:pt x="46" y="625"/>
                  </a:lnTo>
                  <a:lnTo>
                    <a:pt x="51" y="628"/>
                  </a:lnTo>
                  <a:lnTo>
                    <a:pt x="53" y="633"/>
                  </a:lnTo>
                  <a:lnTo>
                    <a:pt x="56" y="636"/>
                  </a:lnTo>
                  <a:lnTo>
                    <a:pt x="61" y="638"/>
                  </a:lnTo>
                  <a:lnTo>
                    <a:pt x="63" y="641"/>
                  </a:lnTo>
                  <a:lnTo>
                    <a:pt x="68" y="643"/>
                  </a:lnTo>
                  <a:lnTo>
                    <a:pt x="71" y="646"/>
                  </a:lnTo>
                  <a:lnTo>
                    <a:pt x="76" y="646"/>
                  </a:lnTo>
                  <a:lnTo>
                    <a:pt x="81" y="648"/>
                  </a:lnTo>
                  <a:lnTo>
                    <a:pt x="86" y="646"/>
                  </a:lnTo>
                  <a:lnTo>
                    <a:pt x="91" y="646"/>
                  </a:lnTo>
                  <a:lnTo>
                    <a:pt x="96" y="648"/>
                  </a:lnTo>
                  <a:lnTo>
                    <a:pt x="99" y="651"/>
                  </a:lnTo>
                  <a:lnTo>
                    <a:pt x="101" y="653"/>
                  </a:lnTo>
                  <a:lnTo>
                    <a:pt x="101" y="656"/>
                  </a:lnTo>
                  <a:lnTo>
                    <a:pt x="101" y="661"/>
                  </a:lnTo>
                  <a:lnTo>
                    <a:pt x="101" y="666"/>
                  </a:lnTo>
                  <a:lnTo>
                    <a:pt x="101" y="671"/>
                  </a:lnTo>
                  <a:lnTo>
                    <a:pt x="101" y="674"/>
                  </a:lnTo>
                  <a:lnTo>
                    <a:pt x="101" y="676"/>
                  </a:lnTo>
                  <a:lnTo>
                    <a:pt x="104" y="679"/>
                  </a:lnTo>
                  <a:lnTo>
                    <a:pt x="104" y="681"/>
                  </a:lnTo>
                  <a:lnTo>
                    <a:pt x="106" y="681"/>
                  </a:lnTo>
                  <a:lnTo>
                    <a:pt x="109" y="684"/>
                  </a:lnTo>
                  <a:lnTo>
                    <a:pt x="137" y="706"/>
                  </a:lnTo>
                  <a:lnTo>
                    <a:pt x="139" y="709"/>
                  </a:lnTo>
                  <a:lnTo>
                    <a:pt x="142" y="711"/>
                  </a:lnTo>
                  <a:lnTo>
                    <a:pt x="144" y="714"/>
                  </a:lnTo>
                  <a:lnTo>
                    <a:pt x="144" y="717"/>
                  </a:lnTo>
                  <a:lnTo>
                    <a:pt x="147" y="719"/>
                  </a:lnTo>
                  <a:lnTo>
                    <a:pt x="147" y="724"/>
                  </a:lnTo>
                  <a:lnTo>
                    <a:pt x="149" y="727"/>
                  </a:lnTo>
                  <a:lnTo>
                    <a:pt x="149" y="732"/>
                  </a:lnTo>
                  <a:lnTo>
                    <a:pt x="152" y="732"/>
                  </a:lnTo>
                  <a:lnTo>
                    <a:pt x="154" y="734"/>
                  </a:lnTo>
                  <a:lnTo>
                    <a:pt x="157" y="734"/>
                  </a:lnTo>
                  <a:lnTo>
                    <a:pt x="159" y="737"/>
                  </a:lnTo>
                  <a:lnTo>
                    <a:pt x="162" y="737"/>
                  </a:lnTo>
                  <a:lnTo>
                    <a:pt x="167" y="739"/>
                  </a:lnTo>
                  <a:lnTo>
                    <a:pt x="170" y="739"/>
                  </a:lnTo>
                  <a:lnTo>
                    <a:pt x="172" y="739"/>
                  </a:lnTo>
                  <a:lnTo>
                    <a:pt x="190" y="744"/>
                  </a:lnTo>
                  <a:lnTo>
                    <a:pt x="192" y="744"/>
                  </a:lnTo>
                  <a:lnTo>
                    <a:pt x="195" y="744"/>
                  </a:lnTo>
                  <a:lnTo>
                    <a:pt x="197" y="744"/>
                  </a:lnTo>
                  <a:lnTo>
                    <a:pt x="197" y="747"/>
                  </a:lnTo>
                  <a:lnTo>
                    <a:pt x="200" y="747"/>
                  </a:lnTo>
                  <a:lnTo>
                    <a:pt x="200" y="749"/>
                  </a:lnTo>
                  <a:lnTo>
                    <a:pt x="202" y="752"/>
                  </a:lnTo>
                  <a:lnTo>
                    <a:pt x="202" y="755"/>
                  </a:lnTo>
                  <a:lnTo>
                    <a:pt x="205" y="760"/>
                  </a:lnTo>
                  <a:lnTo>
                    <a:pt x="208" y="765"/>
                  </a:lnTo>
                  <a:lnTo>
                    <a:pt x="208" y="770"/>
                  </a:lnTo>
                  <a:lnTo>
                    <a:pt x="210" y="775"/>
                  </a:lnTo>
                  <a:lnTo>
                    <a:pt x="213" y="780"/>
                  </a:lnTo>
                  <a:lnTo>
                    <a:pt x="218" y="785"/>
                  </a:lnTo>
                  <a:lnTo>
                    <a:pt x="223" y="790"/>
                  </a:lnTo>
                  <a:lnTo>
                    <a:pt x="228" y="792"/>
                  </a:lnTo>
                  <a:lnTo>
                    <a:pt x="230" y="79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1" name="Freeform 1227"/>
            <p:cNvSpPr>
              <a:spLocks noChangeAspect="1"/>
            </p:cNvSpPr>
            <p:nvPr/>
          </p:nvSpPr>
          <p:spPr bwMode="auto">
            <a:xfrm>
              <a:off x="746" y="1173"/>
              <a:ext cx="500" cy="400"/>
            </a:xfrm>
            <a:custGeom>
              <a:avLst/>
              <a:gdLst>
                <a:gd name="T0" fmla="*/ 483 w 500"/>
                <a:gd name="T1" fmla="*/ 71 h 400"/>
                <a:gd name="T2" fmla="*/ 465 w 500"/>
                <a:gd name="T3" fmla="*/ 66 h 400"/>
                <a:gd name="T4" fmla="*/ 450 w 500"/>
                <a:gd name="T5" fmla="*/ 63 h 400"/>
                <a:gd name="T6" fmla="*/ 409 w 500"/>
                <a:gd name="T7" fmla="*/ 58 h 400"/>
                <a:gd name="T8" fmla="*/ 392 w 500"/>
                <a:gd name="T9" fmla="*/ 51 h 400"/>
                <a:gd name="T10" fmla="*/ 376 w 500"/>
                <a:gd name="T11" fmla="*/ 48 h 400"/>
                <a:gd name="T12" fmla="*/ 341 w 500"/>
                <a:gd name="T13" fmla="*/ 33 h 400"/>
                <a:gd name="T14" fmla="*/ 311 w 500"/>
                <a:gd name="T15" fmla="*/ 15 h 400"/>
                <a:gd name="T16" fmla="*/ 296 w 500"/>
                <a:gd name="T17" fmla="*/ 3 h 400"/>
                <a:gd name="T18" fmla="*/ 288 w 500"/>
                <a:gd name="T19" fmla="*/ 3 h 400"/>
                <a:gd name="T20" fmla="*/ 283 w 500"/>
                <a:gd name="T21" fmla="*/ 0 h 400"/>
                <a:gd name="T22" fmla="*/ 278 w 500"/>
                <a:gd name="T23" fmla="*/ 0 h 400"/>
                <a:gd name="T24" fmla="*/ 273 w 500"/>
                <a:gd name="T25" fmla="*/ 3 h 400"/>
                <a:gd name="T26" fmla="*/ 265 w 500"/>
                <a:gd name="T27" fmla="*/ 0 h 400"/>
                <a:gd name="T28" fmla="*/ 258 w 500"/>
                <a:gd name="T29" fmla="*/ 5 h 400"/>
                <a:gd name="T30" fmla="*/ 250 w 500"/>
                <a:gd name="T31" fmla="*/ 10 h 400"/>
                <a:gd name="T32" fmla="*/ 240 w 500"/>
                <a:gd name="T33" fmla="*/ 15 h 400"/>
                <a:gd name="T34" fmla="*/ 227 w 500"/>
                <a:gd name="T35" fmla="*/ 28 h 400"/>
                <a:gd name="T36" fmla="*/ 215 w 500"/>
                <a:gd name="T37" fmla="*/ 38 h 400"/>
                <a:gd name="T38" fmla="*/ 207 w 500"/>
                <a:gd name="T39" fmla="*/ 48 h 400"/>
                <a:gd name="T40" fmla="*/ 205 w 500"/>
                <a:gd name="T41" fmla="*/ 56 h 400"/>
                <a:gd name="T42" fmla="*/ 199 w 500"/>
                <a:gd name="T43" fmla="*/ 63 h 400"/>
                <a:gd name="T44" fmla="*/ 169 w 500"/>
                <a:gd name="T45" fmla="*/ 94 h 400"/>
                <a:gd name="T46" fmla="*/ 167 w 500"/>
                <a:gd name="T47" fmla="*/ 106 h 400"/>
                <a:gd name="T48" fmla="*/ 164 w 500"/>
                <a:gd name="T49" fmla="*/ 119 h 400"/>
                <a:gd name="T50" fmla="*/ 159 w 500"/>
                <a:gd name="T51" fmla="*/ 129 h 400"/>
                <a:gd name="T52" fmla="*/ 159 w 500"/>
                <a:gd name="T53" fmla="*/ 137 h 400"/>
                <a:gd name="T54" fmla="*/ 167 w 500"/>
                <a:gd name="T55" fmla="*/ 142 h 400"/>
                <a:gd name="T56" fmla="*/ 172 w 500"/>
                <a:gd name="T57" fmla="*/ 157 h 400"/>
                <a:gd name="T58" fmla="*/ 172 w 500"/>
                <a:gd name="T59" fmla="*/ 175 h 400"/>
                <a:gd name="T60" fmla="*/ 167 w 500"/>
                <a:gd name="T61" fmla="*/ 182 h 400"/>
                <a:gd name="T62" fmla="*/ 162 w 500"/>
                <a:gd name="T63" fmla="*/ 187 h 400"/>
                <a:gd name="T64" fmla="*/ 159 w 500"/>
                <a:gd name="T65" fmla="*/ 195 h 400"/>
                <a:gd name="T66" fmla="*/ 156 w 500"/>
                <a:gd name="T67" fmla="*/ 215 h 400"/>
                <a:gd name="T68" fmla="*/ 156 w 500"/>
                <a:gd name="T69" fmla="*/ 233 h 400"/>
                <a:gd name="T70" fmla="*/ 156 w 500"/>
                <a:gd name="T71" fmla="*/ 248 h 400"/>
                <a:gd name="T72" fmla="*/ 151 w 500"/>
                <a:gd name="T73" fmla="*/ 258 h 400"/>
                <a:gd name="T74" fmla="*/ 144 w 500"/>
                <a:gd name="T75" fmla="*/ 263 h 400"/>
                <a:gd name="T76" fmla="*/ 131 w 500"/>
                <a:gd name="T77" fmla="*/ 266 h 400"/>
                <a:gd name="T78" fmla="*/ 119 w 500"/>
                <a:gd name="T79" fmla="*/ 266 h 400"/>
                <a:gd name="T80" fmla="*/ 108 w 500"/>
                <a:gd name="T81" fmla="*/ 271 h 400"/>
                <a:gd name="T82" fmla="*/ 98 w 500"/>
                <a:gd name="T83" fmla="*/ 281 h 400"/>
                <a:gd name="T84" fmla="*/ 86 w 500"/>
                <a:gd name="T85" fmla="*/ 289 h 400"/>
                <a:gd name="T86" fmla="*/ 48 w 500"/>
                <a:gd name="T87" fmla="*/ 347 h 400"/>
                <a:gd name="T88" fmla="*/ 40 w 500"/>
                <a:gd name="T89" fmla="*/ 354 h 400"/>
                <a:gd name="T90" fmla="*/ 33 w 500"/>
                <a:gd name="T91" fmla="*/ 365 h 400"/>
                <a:gd name="T92" fmla="*/ 25 w 500"/>
                <a:gd name="T93" fmla="*/ 375 h 400"/>
                <a:gd name="T94" fmla="*/ 12 w 500"/>
                <a:gd name="T95" fmla="*/ 382 h 400"/>
                <a:gd name="T96" fmla="*/ 2 w 500"/>
                <a:gd name="T97" fmla="*/ 395 h 4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0"/>
                <a:gd name="T148" fmla="*/ 0 h 400"/>
                <a:gd name="T149" fmla="*/ 500 w 500"/>
                <a:gd name="T150" fmla="*/ 400 h 4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0" h="400">
                  <a:moveTo>
                    <a:pt x="500" y="68"/>
                  </a:moveTo>
                  <a:lnTo>
                    <a:pt x="490" y="71"/>
                  </a:lnTo>
                  <a:lnTo>
                    <a:pt x="483" y="71"/>
                  </a:lnTo>
                  <a:lnTo>
                    <a:pt x="478" y="71"/>
                  </a:lnTo>
                  <a:lnTo>
                    <a:pt x="473" y="68"/>
                  </a:lnTo>
                  <a:lnTo>
                    <a:pt x="465" y="66"/>
                  </a:lnTo>
                  <a:lnTo>
                    <a:pt x="460" y="63"/>
                  </a:lnTo>
                  <a:lnTo>
                    <a:pt x="455" y="63"/>
                  </a:lnTo>
                  <a:lnTo>
                    <a:pt x="450" y="63"/>
                  </a:lnTo>
                  <a:lnTo>
                    <a:pt x="419" y="63"/>
                  </a:lnTo>
                  <a:lnTo>
                    <a:pt x="414" y="61"/>
                  </a:lnTo>
                  <a:lnTo>
                    <a:pt x="409" y="58"/>
                  </a:lnTo>
                  <a:lnTo>
                    <a:pt x="402" y="56"/>
                  </a:lnTo>
                  <a:lnTo>
                    <a:pt x="397" y="53"/>
                  </a:lnTo>
                  <a:lnTo>
                    <a:pt x="392" y="51"/>
                  </a:lnTo>
                  <a:lnTo>
                    <a:pt x="387" y="48"/>
                  </a:lnTo>
                  <a:lnTo>
                    <a:pt x="382" y="48"/>
                  </a:lnTo>
                  <a:lnTo>
                    <a:pt x="376" y="48"/>
                  </a:lnTo>
                  <a:lnTo>
                    <a:pt x="364" y="43"/>
                  </a:lnTo>
                  <a:lnTo>
                    <a:pt x="351" y="38"/>
                  </a:lnTo>
                  <a:lnTo>
                    <a:pt x="341" y="33"/>
                  </a:lnTo>
                  <a:lnTo>
                    <a:pt x="328" y="28"/>
                  </a:lnTo>
                  <a:lnTo>
                    <a:pt x="321" y="23"/>
                  </a:lnTo>
                  <a:lnTo>
                    <a:pt x="311" y="15"/>
                  </a:lnTo>
                  <a:lnTo>
                    <a:pt x="303" y="10"/>
                  </a:lnTo>
                  <a:lnTo>
                    <a:pt x="298" y="3"/>
                  </a:lnTo>
                  <a:lnTo>
                    <a:pt x="296" y="3"/>
                  </a:lnTo>
                  <a:lnTo>
                    <a:pt x="293" y="3"/>
                  </a:lnTo>
                  <a:lnTo>
                    <a:pt x="291" y="3"/>
                  </a:lnTo>
                  <a:lnTo>
                    <a:pt x="288" y="3"/>
                  </a:lnTo>
                  <a:lnTo>
                    <a:pt x="285" y="3"/>
                  </a:lnTo>
                  <a:lnTo>
                    <a:pt x="283" y="0"/>
                  </a:lnTo>
                  <a:lnTo>
                    <a:pt x="280" y="0"/>
                  </a:lnTo>
                  <a:lnTo>
                    <a:pt x="278" y="0"/>
                  </a:lnTo>
                  <a:lnTo>
                    <a:pt x="275" y="3"/>
                  </a:lnTo>
                  <a:lnTo>
                    <a:pt x="273" y="3"/>
                  </a:lnTo>
                  <a:lnTo>
                    <a:pt x="270" y="3"/>
                  </a:lnTo>
                  <a:lnTo>
                    <a:pt x="268" y="3"/>
                  </a:lnTo>
                  <a:lnTo>
                    <a:pt x="265" y="0"/>
                  </a:lnTo>
                  <a:lnTo>
                    <a:pt x="263" y="3"/>
                  </a:lnTo>
                  <a:lnTo>
                    <a:pt x="260" y="5"/>
                  </a:lnTo>
                  <a:lnTo>
                    <a:pt x="258" y="5"/>
                  </a:lnTo>
                  <a:lnTo>
                    <a:pt x="255" y="8"/>
                  </a:lnTo>
                  <a:lnTo>
                    <a:pt x="253" y="8"/>
                  </a:lnTo>
                  <a:lnTo>
                    <a:pt x="250" y="10"/>
                  </a:lnTo>
                  <a:lnTo>
                    <a:pt x="248" y="10"/>
                  </a:lnTo>
                  <a:lnTo>
                    <a:pt x="245" y="13"/>
                  </a:lnTo>
                  <a:lnTo>
                    <a:pt x="240" y="15"/>
                  </a:lnTo>
                  <a:lnTo>
                    <a:pt x="237" y="20"/>
                  </a:lnTo>
                  <a:lnTo>
                    <a:pt x="232" y="23"/>
                  </a:lnTo>
                  <a:lnTo>
                    <a:pt x="227" y="28"/>
                  </a:lnTo>
                  <a:lnTo>
                    <a:pt x="222" y="30"/>
                  </a:lnTo>
                  <a:lnTo>
                    <a:pt x="217" y="33"/>
                  </a:lnTo>
                  <a:lnTo>
                    <a:pt x="215" y="38"/>
                  </a:lnTo>
                  <a:lnTo>
                    <a:pt x="210" y="41"/>
                  </a:lnTo>
                  <a:lnTo>
                    <a:pt x="210" y="46"/>
                  </a:lnTo>
                  <a:lnTo>
                    <a:pt x="207" y="48"/>
                  </a:lnTo>
                  <a:lnTo>
                    <a:pt x="207" y="51"/>
                  </a:lnTo>
                  <a:lnTo>
                    <a:pt x="205" y="53"/>
                  </a:lnTo>
                  <a:lnTo>
                    <a:pt x="205" y="56"/>
                  </a:lnTo>
                  <a:lnTo>
                    <a:pt x="202" y="58"/>
                  </a:lnTo>
                  <a:lnTo>
                    <a:pt x="202" y="61"/>
                  </a:lnTo>
                  <a:lnTo>
                    <a:pt x="199" y="63"/>
                  </a:lnTo>
                  <a:lnTo>
                    <a:pt x="174" y="86"/>
                  </a:lnTo>
                  <a:lnTo>
                    <a:pt x="172" y="91"/>
                  </a:lnTo>
                  <a:lnTo>
                    <a:pt x="169" y="94"/>
                  </a:lnTo>
                  <a:lnTo>
                    <a:pt x="167" y="99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4" y="111"/>
                  </a:lnTo>
                  <a:lnTo>
                    <a:pt x="164" y="117"/>
                  </a:lnTo>
                  <a:lnTo>
                    <a:pt x="164" y="119"/>
                  </a:lnTo>
                  <a:lnTo>
                    <a:pt x="162" y="124"/>
                  </a:lnTo>
                  <a:lnTo>
                    <a:pt x="162" y="127"/>
                  </a:lnTo>
                  <a:lnTo>
                    <a:pt x="159" y="129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7"/>
                  </a:lnTo>
                  <a:lnTo>
                    <a:pt x="159" y="139"/>
                  </a:lnTo>
                  <a:lnTo>
                    <a:pt x="162" y="139"/>
                  </a:lnTo>
                  <a:lnTo>
                    <a:pt x="167" y="142"/>
                  </a:lnTo>
                  <a:lnTo>
                    <a:pt x="169" y="147"/>
                  </a:lnTo>
                  <a:lnTo>
                    <a:pt x="172" y="152"/>
                  </a:lnTo>
                  <a:lnTo>
                    <a:pt x="172" y="157"/>
                  </a:lnTo>
                  <a:lnTo>
                    <a:pt x="172" y="162"/>
                  </a:lnTo>
                  <a:lnTo>
                    <a:pt x="172" y="167"/>
                  </a:lnTo>
                  <a:lnTo>
                    <a:pt x="172" y="175"/>
                  </a:lnTo>
                  <a:lnTo>
                    <a:pt x="169" y="180"/>
                  </a:lnTo>
                  <a:lnTo>
                    <a:pt x="167" y="180"/>
                  </a:lnTo>
                  <a:lnTo>
                    <a:pt x="167" y="182"/>
                  </a:lnTo>
                  <a:lnTo>
                    <a:pt x="164" y="185"/>
                  </a:lnTo>
                  <a:lnTo>
                    <a:pt x="164" y="187"/>
                  </a:lnTo>
                  <a:lnTo>
                    <a:pt x="162" y="187"/>
                  </a:lnTo>
                  <a:lnTo>
                    <a:pt x="162" y="190"/>
                  </a:lnTo>
                  <a:lnTo>
                    <a:pt x="159" y="192"/>
                  </a:lnTo>
                  <a:lnTo>
                    <a:pt x="159" y="195"/>
                  </a:lnTo>
                  <a:lnTo>
                    <a:pt x="159" y="203"/>
                  </a:lnTo>
                  <a:lnTo>
                    <a:pt x="156" y="208"/>
                  </a:lnTo>
                  <a:lnTo>
                    <a:pt x="156" y="215"/>
                  </a:lnTo>
                  <a:lnTo>
                    <a:pt x="156" y="220"/>
                  </a:lnTo>
                  <a:lnTo>
                    <a:pt x="156" y="228"/>
                  </a:lnTo>
                  <a:lnTo>
                    <a:pt x="156" y="233"/>
                  </a:lnTo>
                  <a:lnTo>
                    <a:pt x="156" y="238"/>
                  </a:lnTo>
                  <a:lnTo>
                    <a:pt x="159" y="243"/>
                  </a:lnTo>
                  <a:lnTo>
                    <a:pt x="156" y="248"/>
                  </a:lnTo>
                  <a:lnTo>
                    <a:pt x="156" y="251"/>
                  </a:lnTo>
                  <a:lnTo>
                    <a:pt x="154" y="256"/>
                  </a:lnTo>
                  <a:lnTo>
                    <a:pt x="151" y="258"/>
                  </a:lnTo>
                  <a:lnTo>
                    <a:pt x="149" y="258"/>
                  </a:lnTo>
                  <a:lnTo>
                    <a:pt x="146" y="261"/>
                  </a:lnTo>
                  <a:lnTo>
                    <a:pt x="144" y="263"/>
                  </a:lnTo>
                  <a:lnTo>
                    <a:pt x="141" y="266"/>
                  </a:lnTo>
                  <a:lnTo>
                    <a:pt x="136" y="266"/>
                  </a:lnTo>
                  <a:lnTo>
                    <a:pt x="131" y="266"/>
                  </a:lnTo>
                  <a:lnTo>
                    <a:pt x="129" y="266"/>
                  </a:lnTo>
                  <a:lnTo>
                    <a:pt x="124" y="266"/>
                  </a:lnTo>
                  <a:lnTo>
                    <a:pt x="119" y="266"/>
                  </a:lnTo>
                  <a:lnTo>
                    <a:pt x="116" y="268"/>
                  </a:lnTo>
                  <a:lnTo>
                    <a:pt x="111" y="268"/>
                  </a:lnTo>
                  <a:lnTo>
                    <a:pt x="108" y="271"/>
                  </a:lnTo>
                  <a:lnTo>
                    <a:pt x="103" y="273"/>
                  </a:lnTo>
                  <a:lnTo>
                    <a:pt x="101" y="279"/>
                  </a:lnTo>
                  <a:lnTo>
                    <a:pt x="98" y="281"/>
                  </a:lnTo>
                  <a:lnTo>
                    <a:pt x="93" y="284"/>
                  </a:lnTo>
                  <a:lnTo>
                    <a:pt x="91" y="286"/>
                  </a:lnTo>
                  <a:lnTo>
                    <a:pt x="86" y="289"/>
                  </a:lnTo>
                  <a:lnTo>
                    <a:pt x="81" y="291"/>
                  </a:lnTo>
                  <a:lnTo>
                    <a:pt x="76" y="294"/>
                  </a:lnTo>
                  <a:lnTo>
                    <a:pt x="48" y="347"/>
                  </a:lnTo>
                  <a:lnTo>
                    <a:pt x="45" y="349"/>
                  </a:lnTo>
                  <a:lnTo>
                    <a:pt x="43" y="352"/>
                  </a:lnTo>
                  <a:lnTo>
                    <a:pt x="40" y="354"/>
                  </a:lnTo>
                  <a:lnTo>
                    <a:pt x="38" y="357"/>
                  </a:lnTo>
                  <a:lnTo>
                    <a:pt x="35" y="360"/>
                  </a:lnTo>
                  <a:lnTo>
                    <a:pt x="33" y="365"/>
                  </a:lnTo>
                  <a:lnTo>
                    <a:pt x="30" y="367"/>
                  </a:lnTo>
                  <a:lnTo>
                    <a:pt x="30" y="372"/>
                  </a:lnTo>
                  <a:lnTo>
                    <a:pt x="25" y="375"/>
                  </a:lnTo>
                  <a:lnTo>
                    <a:pt x="20" y="377"/>
                  </a:lnTo>
                  <a:lnTo>
                    <a:pt x="17" y="380"/>
                  </a:lnTo>
                  <a:lnTo>
                    <a:pt x="12" y="382"/>
                  </a:lnTo>
                  <a:lnTo>
                    <a:pt x="10" y="387"/>
                  </a:lnTo>
                  <a:lnTo>
                    <a:pt x="5" y="392"/>
                  </a:lnTo>
                  <a:lnTo>
                    <a:pt x="2" y="395"/>
                  </a:lnTo>
                  <a:lnTo>
                    <a:pt x="0" y="40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2" name="Freeform 1228"/>
            <p:cNvSpPr>
              <a:spLocks noChangeAspect="1"/>
            </p:cNvSpPr>
            <p:nvPr/>
          </p:nvSpPr>
          <p:spPr bwMode="auto">
            <a:xfrm>
              <a:off x="968" y="1211"/>
              <a:ext cx="205" cy="354"/>
            </a:xfrm>
            <a:custGeom>
              <a:avLst/>
              <a:gdLst>
                <a:gd name="T0" fmla="*/ 3 w 205"/>
                <a:gd name="T1" fmla="*/ 329 h 354"/>
                <a:gd name="T2" fmla="*/ 0 w 205"/>
                <a:gd name="T3" fmla="*/ 324 h 354"/>
                <a:gd name="T4" fmla="*/ 0 w 205"/>
                <a:gd name="T5" fmla="*/ 319 h 354"/>
                <a:gd name="T6" fmla="*/ 0 w 205"/>
                <a:gd name="T7" fmla="*/ 301 h 354"/>
                <a:gd name="T8" fmla="*/ 0 w 205"/>
                <a:gd name="T9" fmla="*/ 296 h 354"/>
                <a:gd name="T10" fmla="*/ 5 w 205"/>
                <a:gd name="T11" fmla="*/ 291 h 354"/>
                <a:gd name="T12" fmla="*/ 3 w 205"/>
                <a:gd name="T13" fmla="*/ 281 h 354"/>
                <a:gd name="T14" fmla="*/ 3 w 205"/>
                <a:gd name="T15" fmla="*/ 266 h 354"/>
                <a:gd name="T16" fmla="*/ 5 w 205"/>
                <a:gd name="T17" fmla="*/ 251 h 354"/>
                <a:gd name="T18" fmla="*/ 5 w 205"/>
                <a:gd name="T19" fmla="*/ 243 h 354"/>
                <a:gd name="T20" fmla="*/ 8 w 205"/>
                <a:gd name="T21" fmla="*/ 235 h 354"/>
                <a:gd name="T22" fmla="*/ 5 w 205"/>
                <a:gd name="T23" fmla="*/ 228 h 354"/>
                <a:gd name="T24" fmla="*/ 5 w 205"/>
                <a:gd name="T25" fmla="*/ 220 h 354"/>
                <a:gd name="T26" fmla="*/ 8 w 205"/>
                <a:gd name="T27" fmla="*/ 210 h 354"/>
                <a:gd name="T28" fmla="*/ 10 w 205"/>
                <a:gd name="T29" fmla="*/ 192 h 354"/>
                <a:gd name="T30" fmla="*/ 13 w 205"/>
                <a:gd name="T31" fmla="*/ 170 h 354"/>
                <a:gd name="T32" fmla="*/ 20 w 205"/>
                <a:gd name="T33" fmla="*/ 147 h 354"/>
                <a:gd name="T34" fmla="*/ 31 w 205"/>
                <a:gd name="T35" fmla="*/ 132 h 354"/>
                <a:gd name="T36" fmla="*/ 28 w 205"/>
                <a:gd name="T37" fmla="*/ 119 h 354"/>
                <a:gd name="T38" fmla="*/ 26 w 205"/>
                <a:gd name="T39" fmla="*/ 94 h 354"/>
                <a:gd name="T40" fmla="*/ 33 w 205"/>
                <a:gd name="T41" fmla="*/ 58 h 354"/>
                <a:gd name="T42" fmla="*/ 51 w 205"/>
                <a:gd name="T43" fmla="*/ 41 h 354"/>
                <a:gd name="T44" fmla="*/ 63 w 205"/>
                <a:gd name="T45" fmla="*/ 41 h 354"/>
                <a:gd name="T46" fmla="*/ 71 w 205"/>
                <a:gd name="T47" fmla="*/ 38 h 354"/>
                <a:gd name="T48" fmla="*/ 76 w 205"/>
                <a:gd name="T49" fmla="*/ 33 h 354"/>
                <a:gd name="T50" fmla="*/ 81 w 205"/>
                <a:gd name="T51" fmla="*/ 28 h 354"/>
                <a:gd name="T52" fmla="*/ 91 w 205"/>
                <a:gd name="T53" fmla="*/ 25 h 354"/>
                <a:gd name="T54" fmla="*/ 129 w 205"/>
                <a:gd name="T55" fmla="*/ 0 h 354"/>
                <a:gd name="T56" fmla="*/ 129 w 205"/>
                <a:gd name="T57" fmla="*/ 20 h 354"/>
                <a:gd name="T58" fmla="*/ 132 w 205"/>
                <a:gd name="T59" fmla="*/ 41 h 354"/>
                <a:gd name="T60" fmla="*/ 137 w 205"/>
                <a:gd name="T61" fmla="*/ 58 h 354"/>
                <a:gd name="T62" fmla="*/ 142 w 205"/>
                <a:gd name="T63" fmla="*/ 76 h 354"/>
                <a:gd name="T64" fmla="*/ 142 w 205"/>
                <a:gd name="T65" fmla="*/ 94 h 354"/>
                <a:gd name="T66" fmla="*/ 160 w 205"/>
                <a:gd name="T67" fmla="*/ 157 h 354"/>
                <a:gd name="T68" fmla="*/ 165 w 205"/>
                <a:gd name="T69" fmla="*/ 170 h 354"/>
                <a:gd name="T70" fmla="*/ 167 w 205"/>
                <a:gd name="T71" fmla="*/ 182 h 354"/>
                <a:gd name="T72" fmla="*/ 172 w 205"/>
                <a:gd name="T73" fmla="*/ 195 h 354"/>
                <a:gd name="T74" fmla="*/ 182 w 205"/>
                <a:gd name="T75" fmla="*/ 210 h 354"/>
                <a:gd name="T76" fmla="*/ 192 w 205"/>
                <a:gd name="T77" fmla="*/ 220 h 354"/>
                <a:gd name="T78" fmla="*/ 203 w 205"/>
                <a:gd name="T79" fmla="*/ 276 h 354"/>
                <a:gd name="T80" fmla="*/ 205 w 205"/>
                <a:gd name="T81" fmla="*/ 301 h 354"/>
                <a:gd name="T82" fmla="*/ 200 w 205"/>
                <a:gd name="T83" fmla="*/ 322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5"/>
                <a:gd name="T127" fmla="*/ 0 h 354"/>
                <a:gd name="T128" fmla="*/ 205 w 20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5" h="354">
                  <a:moveTo>
                    <a:pt x="3" y="337"/>
                  </a:moveTo>
                  <a:lnTo>
                    <a:pt x="3" y="332"/>
                  </a:lnTo>
                  <a:lnTo>
                    <a:pt x="3" y="329"/>
                  </a:lnTo>
                  <a:lnTo>
                    <a:pt x="0" y="327"/>
                  </a:lnTo>
                  <a:lnTo>
                    <a:pt x="0" y="324"/>
                  </a:lnTo>
                  <a:lnTo>
                    <a:pt x="0" y="322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04"/>
                  </a:lnTo>
                  <a:lnTo>
                    <a:pt x="0" y="301"/>
                  </a:lnTo>
                  <a:lnTo>
                    <a:pt x="0" y="299"/>
                  </a:lnTo>
                  <a:lnTo>
                    <a:pt x="0" y="296"/>
                  </a:lnTo>
                  <a:lnTo>
                    <a:pt x="3" y="294"/>
                  </a:lnTo>
                  <a:lnTo>
                    <a:pt x="3" y="291"/>
                  </a:lnTo>
                  <a:lnTo>
                    <a:pt x="5" y="291"/>
                  </a:lnTo>
                  <a:lnTo>
                    <a:pt x="5" y="289"/>
                  </a:lnTo>
                  <a:lnTo>
                    <a:pt x="3" y="284"/>
                  </a:lnTo>
                  <a:lnTo>
                    <a:pt x="3" y="281"/>
                  </a:lnTo>
                  <a:lnTo>
                    <a:pt x="0" y="276"/>
                  </a:lnTo>
                  <a:lnTo>
                    <a:pt x="3" y="271"/>
                  </a:lnTo>
                  <a:lnTo>
                    <a:pt x="3" y="266"/>
                  </a:lnTo>
                  <a:lnTo>
                    <a:pt x="3" y="261"/>
                  </a:lnTo>
                  <a:lnTo>
                    <a:pt x="3" y="256"/>
                  </a:lnTo>
                  <a:lnTo>
                    <a:pt x="5" y="251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3"/>
                  </a:lnTo>
                  <a:lnTo>
                    <a:pt x="8" y="241"/>
                  </a:lnTo>
                  <a:lnTo>
                    <a:pt x="8" y="238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5" y="228"/>
                  </a:lnTo>
                  <a:lnTo>
                    <a:pt x="5" y="225"/>
                  </a:lnTo>
                  <a:lnTo>
                    <a:pt x="5" y="223"/>
                  </a:lnTo>
                  <a:lnTo>
                    <a:pt x="5" y="220"/>
                  </a:lnTo>
                  <a:lnTo>
                    <a:pt x="8" y="218"/>
                  </a:lnTo>
                  <a:lnTo>
                    <a:pt x="8" y="213"/>
                  </a:lnTo>
                  <a:lnTo>
                    <a:pt x="8" y="210"/>
                  </a:lnTo>
                  <a:lnTo>
                    <a:pt x="10" y="208"/>
                  </a:lnTo>
                  <a:lnTo>
                    <a:pt x="10" y="200"/>
                  </a:lnTo>
                  <a:lnTo>
                    <a:pt x="10" y="192"/>
                  </a:lnTo>
                  <a:lnTo>
                    <a:pt x="10" y="185"/>
                  </a:lnTo>
                  <a:lnTo>
                    <a:pt x="13" y="177"/>
                  </a:lnTo>
                  <a:lnTo>
                    <a:pt x="13" y="170"/>
                  </a:lnTo>
                  <a:lnTo>
                    <a:pt x="15" y="162"/>
                  </a:lnTo>
                  <a:lnTo>
                    <a:pt x="18" y="154"/>
                  </a:lnTo>
                  <a:lnTo>
                    <a:pt x="20" y="147"/>
                  </a:lnTo>
                  <a:lnTo>
                    <a:pt x="26" y="142"/>
                  </a:lnTo>
                  <a:lnTo>
                    <a:pt x="28" y="137"/>
                  </a:lnTo>
                  <a:lnTo>
                    <a:pt x="31" y="132"/>
                  </a:lnTo>
                  <a:lnTo>
                    <a:pt x="31" y="129"/>
                  </a:lnTo>
                  <a:lnTo>
                    <a:pt x="31" y="124"/>
                  </a:lnTo>
                  <a:lnTo>
                    <a:pt x="28" y="119"/>
                  </a:lnTo>
                  <a:lnTo>
                    <a:pt x="28" y="114"/>
                  </a:lnTo>
                  <a:lnTo>
                    <a:pt x="26" y="109"/>
                  </a:lnTo>
                  <a:lnTo>
                    <a:pt x="26" y="94"/>
                  </a:lnTo>
                  <a:lnTo>
                    <a:pt x="28" y="81"/>
                  </a:lnTo>
                  <a:lnTo>
                    <a:pt x="31" y="68"/>
                  </a:lnTo>
                  <a:lnTo>
                    <a:pt x="33" y="58"/>
                  </a:lnTo>
                  <a:lnTo>
                    <a:pt x="38" y="51"/>
                  </a:lnTo>
                  <a:lnTo>
                    <a:pt x="43" y="46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1" y="41"/>
                  </a:lnTo>
                  <a:lnTo>
                    <a:pt x="63" y="41"/>
                  </a:lnTo>
                  <a:lnTo>
                    <a:pt x="66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4" y="36"/>
                  </a:lnTo>
                  <a:lnTo>
                    <a:pt x="76" y="33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91" y="25"/>
                  </a:lnTo>
                  <a:lnTo>
                    <a:pt x="94" y="25"/>
                  </a:lnTo>
                  <a:lnTo>
                    <a:pt x="99" y="25"/>
                  </a:lnTo>
                  <a:lnTo>
                    <a:pt x="129" y="0"/>
                  </a:lnTo>
                  <a:lnTo>
                    <a:pt x="129" y="8"/>
                  </a:lnTo>
                  <a:lnTo>
                    <a:pt x="129" y="15"/>
                  </a:lnTo>
                  <a:lnTo>
                    <a:pt x="129" y="20"/>
                  </a:lnTo>
                  <a:lnTo>
                    <a:pt x="129" y="28"/>
                  </a:lnTo>
                  <a:lnTo>
                    <a:pt x="132" y="33"/>
                  </a:lnTo>
                  <a:lnTo>
                    <a:pt x="132" y="41"/>
                  </a:lnTo>
                  <a:lnTo>
                    <a:pt x="134" y="46"/>
                  </a:lnTo>
                  <a:lnTo>
                    <a:pt x="134" y="53"/>
                  </a:lnTo>
                  <a:lnTo>
                    <a:pt x="137" y="58"/>
                  </a:lnTo>
                  <a:lnTo>
                    <a:pt x="139" y="63"/>
                  </a:lnTo>
                  <a:lnTo>
                    <a:pt x="139" y="71"/>
                  </a:lnTo>
                  <a:lnTo>
                    <a:pt x="142" y="76"/>
                  </a:lnTo>
                  <a:lnTo>
                    <a:pt x="142" y="81"/>
                  </a:lnTo>
                  <a:lnTo>
                    <a:pt x="142" y="89"/>
                  </a:lnTo>
                  <a:lnTo>
                    <a:pt x="142" y="94"/>
                  </a:lnTo>
                  <a:lnTo>
                    <a:pt x="142" y="99"/>
                  </a:lnTo>
                  <a:lnTo>
                    <a:pt x="157" y="152"/>
                  </a:lnTo>
                  <a:lnTo>
                    <a:pt x="160" y="157"/>
                  </a:lnTo>
                  <a:lnTo>
                    <a:pt x="162" y="162"/>
                  </a:lnTo>
                  <a:lnTo>
                    <a:pt x="165" y="165"/>
                  </a:lnTo>
                  <a:lnTo>
                    <a:pt x="165" y="170"/>
                  </a:lnTo>
                  <a:lnTo>
                    <a:pt x="167" y="175"/>
                  </a:lnTo>
                  <a:lnTo>
                    <a:pt x="167" y="180"/>
                  </a:lnTo>
                  <a:lnTo>
                    <a:pt x="167" y="182"/>
                  </a:lnTo>
                  <a:lnTo>
                    <a:pt x="170" y="187"/>
                  </a:lnTo>
                  <a:lnTo>
                    <a:pt x="170" y="192"/>
                  </a:lnTo>
                  <a:lnTo>
                    <a:pt x="172" y="195"/>
                  </a:lnTo>
                  <a:lnTo>
                    <a:pt x="175" y="200"/>
                  </a:lnTo>
                  <a:lnTo>
                    <a:pt x="177" y="205"/>
                  </a:lnTo>
                  <a:lnTo>
                    <a:pt x="182" y="210"/>
                  </a:lnTo>
                  <a:lnTo>
                    <a:pt x="185" y="213"/>
                  </a:lnTo>
                  <a:lnTo>
                    <a:pt x="187" y="218"/>
                  </a:lnTo>
                  <a:lnTo>
                    <a:pt x="192" y="220"/>
                  </a:lnTo>
                  <a:lnTo>
                    <a:pt x="205" y="241"/>
                  </a:lnTo>
                  <a:lnTo>
                    <a:pt x="203" y="266"/>
                  </a:lnTo>
                  <a:lnTo>
                    <a:pt x="203" y="276"/>
                  </a:lnTo>
                  <a:lnTo>
                    <a:pt x="205" y="284"/>
                  </a:lnTo>
                  <a:lnTo>
                    <a:pt x="205" y="294"/>
                  </a:lnTo>
                  <a:lnTo>
                    <a:pt x="205" y="301"/>
                  </a:lnTo>
                  <a:lnTo>
                    <a:pt x="205" y="309"/>
                  </a:lnTo>
                  <a:lnTo>
                    <a:pt x="203" y="314"/>
                  </a:lnTo>
                  <a:lnTo>
                    <a:pt x="200" y="322"/>
                  </a:lnTo>
                  <a:lnTo>
                    <a:pt x="197" y="327"/>
                  </a:lnTo>
                  <a:lnTo>
                    <a:pt x="177" y="354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3" name="Freeform 1229"/>
            <p:cNvSpPr>
              <a:spLocks noChangeAspect="1"/>
            </p:cNvSpPr>
            <p:nvPr/>
          </p:nvSpPr>
          <p:spPr bwMode="auto">
            <a:xfrm>
              <a:off x="819" y="768"/>
              <a:ext cx="51" cy="461"/>
            </a:xfrm>
            <a:custGeom>
              <a:avLst/>
              <a:gdLst>
                <a:gd name="T0" fmla="*/ 38 w 51"/>
                <a:gd name="T1" fmla="*/ 8 h 461"/>
                <a:gd name="T2" fmla="*/ 43 w 51"/>
                <a:gd name="T3" fmla="*/ 13 h 461"/>
                <a:gd name="T4" fmla="*/ 46 w 51"/>
                <a:gd name="T5" fmla="*/ 15 h 461"/>
                <a:gd name="T6" fmla="*/ 46 w 51"/>
                <a:gd name="T7" fmla="*/ 20 h 461"/>
                <a:gd name="T8" fmla="*/ 48 w 51"/>
                <a:gd name="T9" fmla="*/ 25 h 461"/>
                <a:gd name="T10" fmla="*/ 38 w 51"/>
                <a:gd name="T11" fmla="*/ 84 h 461"/>
                <a:gd name="T12" fmla="*/ 15 w 51"/>
                <a:gd name="T13" fmla="*/ 94 h 461"/>
                <a:gd name="T14" fmla="*/ 10 w 51"/>
                <a:gd name="T15" fmla="*/ 101 h 461"/>
                <a:gd name="T16" fmla="*/ 5 w 51"/>
                <a:gd name="T17" fmla="*/ 114 h 461"/>
                <a:gd name="T18" fmla="*/ 8 w 51"/>
                <a:gd name="T19" fmla="*/ 124 h 461"/>
                <a:gd name="T20" fmla="*/ 25 w 51"/>
                <a:gd name="T21" fmla="*/ 142 h 461"/>
                <a:gd name="T22" fmla="*/ 30 w 51"/>
                <a:gd name="T23" fmla="*/ 147 h 461"/>
                <a:gd name="T24" fmla="*/ 33 w 51"/>
                <a:gd name="T25" fmla="*/ 155 h 461"/>
                <a:gd name="T26" fmla="*/ 35 w 51"/>
                <a:gd name="T27" fmla="*/ 162 h 461"/>
                <a:gd name="T28" fmla="*/ 33 w 51"/>
                <a:gd name="T29" fmla="*/ 170 h 461"/>
                <a:gd name="T30" fmla="*/ 30 w 51"/>
                <a:gd name="T31" fmla="*/ 223 h 461"/>
                <a:gd name="T32" fmla="*/ 30 w 51"/>
                <a:gd name="T33" fmla="*/ 236 h 461"/>
                <a:gd name="T34" fmla="*/ 30 w 51"/>
                <a:gd name="T35" fmla="*/ 243 h 461"/>
                <a:gd name="T36" fmla="*/ 33 w 51"/>
                <a:gd name="T37" fmla="*/ 248 h 461"/>
                <a:gd name="T38" fmla="*/ 46 w 51"/>
                <a:gd name="T39" fmla="*/ 266 h 461"/>
                <a:gd name="T40" fmla="*/ 51 w 51"/>
                <a:gd name="T41" fmla="*/ 273 h 461"/>
                <a:gd name="T42" fmla="*/ 51 w 51"/>
                <a:gd name="T43" fmla="*/ 286 h 461"/>
                <a:gd name="T44" fmla="*/ 51 w 51"/>
                <a:gd name="T45" fmla="*/ 299 h 461"/>
                <a:gd name="T46" fmla="*/ 48 w 51"/>
                <a:gd name="T47" fmla="*/ 314 h 461"/>
                <a:gd name="T48" fmla="*/ 48 w 51"/>
                <a:gd name="T49" fmla="*/ 317 h 461"/>
                <a:gd name="T50" fmla="*/ 48 w 51"/>
                <a:gd name="T51" fmla="*/ 319 h 461"/>
                <a:gd name="T52" fmla="*/ 48 w 51"/>
                <a:gd name="T53" fmla="*/ 322 h 461"/>
                <a:gd name="T54" fmla="*/ 46 w 51"/>
                <a:gd name="T55" fmla="*/ 324 h 461"/>
                <a:gd name="T56" fmla="*/ 38 w 51"/>
                <a:gd name="T57" fmla="*/ 329 h 461"/>
                <a:gd name="T58" fmla="*/ 33 w 51"/>
                <a:gd name="T59" fmla="*/ 334 h 461"/>
                <a:gd name="T60" fmla="*/ 33 w 51"/>
                <a:gd name="T61" fmla="*/ 339 h 461"/>
                <a:gd name="T62" fmla="*/ 35 w 51"/>
                <a:gd name="T63" fmla="*/ 347 h 461"/>
                <a:gd name="T64" fmla="*/ 30 w 51"/>
                <a:gd name="T65" fmla="*/ 352 h 461"/>
                <a:gd name="T66" fmla="*/ 28 w 51"/>
                <a:gd name="T67" fmla="*/ 357 h 461"/>
                <a:gd name="T68" fmla="*/ 23 w 51"/>
                <a:gd name="T69" fmla="*/ 362 h 461"/>
                <a:gd name="T70" fmla="*/ 20 w 51"/>
                <a:gd name="T71" fmla="*/ 367 h 461"/>
                <a:gd name="T72" fmla="*/ 15 w 51"/>
                <a:gd name="T73" fmla="*/ 375 h 461"/>
                <a:gd name="T74" fmla="*/ 15 w 51"/>
                <a:gd name="T75" fmla="*/ 382 h 461"/>
                <a:gd name="T76" fmla="*/ 15 w 51"/>
                <a:gd name="T77" fmla="*/ 387 h 461"/>
                <a:gd name="T78" fmla="*/ 18 w 51"/>
                <a:gd name="T79" fmla="*/ 395 h 461"/>
                <a:gd name="T80" fmla="*/ 20 w 51"/>
                <a:gd name="T81" fmla="*/ 398 h 461"/>
                <a:gd name="T82" fmla="*/ 20 w 51"/>
                <a:gd name="T83" fmla="*/ 400 h 461"/>
                <a:gd name="T84" fmla="*/ 23 w 51"/>
                <a:gd name="T85" fmla="*/ 403 h 461"/>
                <a:gd name="T86" fmla="*/ 23 w 51"/>
                <a:gd name="T87" fmla="*/ 405 h 461"/>
                <a:gd name="T88" fmla="*/ 23 w 51"/>
                <a:gd name="T89" fmla="*/ 413 h 461"/>
                <a:gd name="T90" fmla="*/ 23 w 51"/>
                <a:gd name="T91" fmla="*/ 420 h 461"/>
                <a:gd name="T92" fmla="*/ 20 w 51"/>
                <a:gd name="T93" fmla="*/ 428 h 461"/>
                <a:gd name="T94" fmla="*/ 18 w 51"/>
                <a:gd name="T95" fmla="*/ 433 h 461"/>
                <a:gd name="T96" fmla="*/ 18 w 51"/>
                <a:gd name="T97" fmla="*/ 435 h 461"/>
                <a:gd name="T98" fmla="*/ 15 w 51"/>
                <a:gd name="T99" fmla="*/ 438 h 461"/>
                <a:gd name="T100" fmla="*/ 13 w 51"/>
                <a:gd name="T101" fmla="*/ 441 h 461"/>
                <a:gd name="T102" fmla="*/ 13 w 51"/>
                <a:gd name="T103" fmla="*/ 441 h 461"/>
                <a:gd name="T104" fmla="*/ 5 w 51"/>
                <a:gd name="T105" fmla="*/ 443 h 461"/>
                <a:gd name="T106" fmla="*/ 3 w 51"/>
                <a:gd name="T107" fmla="*/ 448 h 461"/>
                <a:gd name="T108" fmla="*/ 0 w 51"/>
                <a:gd name="T109" fmla="*/ 453 h 461"/>
                <a:gd name="T110" fmla="*/ 3 w 51"/>
                <a:gd name="T111" fmla="*/ 461 h 4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"/>
                <a:gd name="T169" fmla="*/ 0 h 461"/>
                <a:gd name="T170" fmla="*/ 51 w 51"/>
                <a:gd name="T171" fmla="*/ 461 h 4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" h="461">
                  <a:moveTo>
                    <a:pt x="20" y="0"/>
                  </a:moveTo>
                  <a:lnTo>
                    <a:pt x="38" y="8"/>
                  </a:lnTo>
                  <a:lnTo>
                    <a:pt x="41" y="10"/>
                  </a:lnTo>
                  <a:lnTo>
                    <a:pt x="43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48" y="68"/>
                  </a:lnTo>
                  <a:lnTo>
                    <a:pt x="38" y="84"/>
                  </a:lnTo>
                  <a:lnTo>
                    <a:pt x="20" y="89"/>
                  </a:lnTo>
                  <a:lnTo>
                    <a:pt x="15" y="94"/>
                  </a:lnTo>
                  <a:lnTo>
                    <a:pt x="13" y="96"/>
                  </a:lnTo>
                  <a:lnTo>
                    <a:pt x="10" y="101"/>
                  </a:lnTo>
                  <a:lnTo>
                    <a:pt x="8" y="109"/>
                  </a:lnTo>
                  <a:lnTo>
                    <a:pt x="5" y="114"/>
                  </a:lnTo>
                  <a:lnTo>
                    <a:pt x="5" y="119"/>
                  </a:lnTo>
                  <a:lnTo>
                    <a:pt x="8" y="124"/>
                  </a:lnTo>
                  <a:lnTo>
                    <a:pt x="13" y="129"/>
                  </a:lnTo>
                  <a:lnTo>
                    <a:pt x="25" y="142"/>
                  </a:lnTo>
                  <a:lnTo>
                    <a:pt x="28" y="144"/>
                  </a:lnTo>
                  <a:lnTo>
                    <a:pt x="30" y="147"/>
                  </a:lnTo>
                  <a:lnTo>
                    <a:pt x="33" y="149"/>
                  </a:lnTo>
                  <a:lnTo>
                    <a:pt x="33" y="155"/>
                  </a:lnTo>
                  <a:lnTo>
                    <a:pt x="35" y="157"/>
                  </a:lnTo>
                  <a:lnTo>
                    <a:pt x="35" y="162"/>
                  </a:lnTo>
                  <a:lnTo>
                    <a:pt x="35" y="165"/>
                  </a:lnTo>
                  <a:lnTo>
                    <a:pt x="33" y="170"/>
                  </a:lnTo>
                  <a:lnTo>
                    <a:pt x="30" y="215"/>
                  </a:lnTo>
                  <a:lnTo>
                    <a:pt x="30" y="223"/>
                  </a:lnTo>
                  <a:lnTo>
                    <a:pt x="30" y="230"/>
                  </a:lnTo>
                  <a:lnTo>
                    <a:pt x="30" y="236"/>
                  </a:lnTo>
                  <a:lnTo>
                    <a:pt x="30" y="241"/>
                  </a:lnTo>
                  <a:lnTo>
                    <a:pt x="30" y="243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5" y="248"/>
                  </a:lnTo>
                  <a:lnTo>
                    <a:pt x="46" y="266"/>
                  </a:lnTo>
                  <a:lnTo>
                    <a:pt x="48" y="268"/>
                  </a:lnTo>
                  <a:lnTo>
                    <a:pt x="51" y="273"/>
                  </a:lnTo>
                  <a:lnTo>
                    <a:pt x="51" y="281"/>
                  </a:lnTo>
                  <a:lnTo>
                    <a:pt x="51" y="286"/>
                  </a:lnTo>
                  <a:lnTo>
                    <a:pt x="51" y="294"/>
                  </a:lnTo>
                  <a:lnTo>
                    <a:pt x="51" y="299"/>
                  </a:lnTo>
                  <a:lnTo>
                    <a:pt x="51" y="306"/>
                  </a:lnTo>
                  <a:lnTo>
                    <a:pt x="48" y="314"/>
                  </a:lnTo>
                  <a:lnTo>
                    <a:pt x="48" y="317"/>
                  </a:lnTo>
                  <a:lnTo>
                    <a:pt x="48" y="319"/>
                  </a:lnTo>
                  <a:lnTo>
                    <a:pt x="48" y="322"/>
                  </a:lnTo>
                  <a:lnTo>
                    <a:pt x="46" y="324"/>
                  </a:lnTo>
                  <a:lnTo>
                    <a:pt x="41" y="327"/>
                  </a:lnTo>
                  <a:lnTo>
                    <a:pt x="38" y="329"/>
                  </a:lnTo>
                  <a:lnTo>
                    <a:pt x="35" y="332"/>
                  </a:lnTo>
                  <a:lnTo>
                    <a:pt x="33" y="334"/>
                  </a:lnTo>
                  <a:lnTo>
                    <a:pt x="33" y="337"/>
                  </a:lnTo>
                  <a:lnTo>
                    <a:pt x="33" y="339"/>
                  </a:lnTo>
                  <a:lnTo>
                    <a:pt x="33" y="342"/>
                  </a:lnTo>
                  <a:lnTo>
                    <a:pt x="35" y="347"/>
                  </a:lnTo>
                  <a:lnTo>
                    <a:pt x="33" y="349"/>
                  </a:lnTo>
                  <a:lnTo>
                    <a:pt x="30" y="352"/>
                  </a:lnTo>
                  <a:lnTo>
                    <a:pt x="30" y="354"/>
                  </a:lnTo>
                  <a:lnTo>
                    <a:pt x="28" y="357"/>
                  </a:lnTo>
                  <a:lnTo>
                    <a:pt x="25" y="360"/>
                  </a:lnTo>
                  <a:lnTo>
                    <a:pt x="23" y="362"/>
                  </a:lnTo>
                  <a:lnTo>
                    <a:pt x="23" y="365"/>
                  </a:lnTo>
                  <a:lnTo>
                    <a:pt x="20" y="367"/>
                  </a:lnTo>
                  <a:lnTo>
                    <a:pt x="18" y="370"/>
                  </a:lnTo>
                  <a:lnTo>
                    <a:pt x="15" y="375"/>
                  </a:lnTo>
                  <a:lnTo>
                    <a:pt x="15" y="377"/>
                  </a:lnTo>
                  <a:lnTo>
                    <a:pt x="15" y="382"/>
                  </a:lnTo>
                  <a:lnTo>
                    <a:pt x="15" y="385"/>
                  </a:lnTo>
                  <a:lnTo>
                    <a:pt x="15" y="387"/>
                  </a:lnTo>
                  <a:lnTo>
                    <a:pt x="18" y="392"/>
                  </a:lnTo>
                  <a:lnTo>
                    <a:pt x="18" y="395"/>
                  </a:lnTo>
                  <a:lnTo>
                    <a:pt x="20" y="395"/>
                  </a:lnTo>
                  <a:lnTo>
                    <a:pt x="20" y="398"/>
                  </a:lnTo>
                  <a:lnTo>
                    <a:pt x="20" y="400"/>
                  </a:lnTo>
                  <a:lnTo>
                    <a:pt x="23" y="400"/>
                  </a:lnTo>
                  <a:lnTo>
                    <a:pt x="23" y="403"/>
                  </a:lnTo>
                  <a:lnTo>
                    <a:pt x="23" y="405"/>
                  </a:lnTo>
                  <a:lnTo>
                    <a:pt x="23" y="408"/>
                  </a:lnTo>
                  <a:lnTo>
                    <a:pt x="23" y="413"/>
                  </a:lnTo>
                  <a:lnTo>
                    <a:pt x="23" y="415"/>
                  </a:lnTo>
                  <a:lnTo>
                    <a:pt x="23" y="420"/>
                  </a:lnTo>
                  <a:lnTo>
                    <a:pt x="20" y="423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8" y="433"/>
                  </a:lnTo>
                  <a:lnTo>
                    <a:pt x="18" y="435"/>
                  </a:lnTo>
                  <a:lnTo>
                    <a:pt x="15" y="438"/>
                  </a:lnTo>
                  <a:lnTo>
                    <a:pt x="13" y="441"/>
                  </a:lnTo>
                  <a:lnTo>
                    <a:pt x="8" y="443"/>
                  </a:lnTo>
                  <a:lnTo>
                    <a:pt x="5" y="443"/>
                  </a:lnTo>
                  <a:lnTo>
                    <a:pt x="3" y="446"/>
                  </a:lnTo>
                  <a:lnTo>
                    <a:pt x="3" y="448"/>
                  </a:lnTo>
                  <a:lnTo>
                    <a:pt x="0" y="451"/>
                  </a:lnTo>
                  <a:lnTo>
                    <a:pt x="0" y="453"/>
                  </a:lnTo>
                  <a:lnTo>
                    <a:pt x="0" y="458"/>
                  </a:lnTo>
                  <a:lnTo>
                    <a:pt x="3" y="461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4" name="Line 1230"/>
            <p:cNvSpPr>
              <a:spLocks noChangeAspect="1" noChangeShapeType="1"/>
            </p:cNvSpPr>
            <p:nvPr/>
          </p:nvSpPr>
          <p:spPr bwMode="auto">
            <a:xfrm>
              <a:off x="819" y="1234"/>
              <a:ext cx="8" cy="2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5" name="Freeform 1231"/>
            <p:cNvSpPr>
              <a:spLocks noChangeAspect="1"/>
            </p:cNvSpPr>
            <p:nvPr/>
          </p:nvSpPr>
          <p:spPr bwMode="auto">
            <a:xfrm>
              <a:off x="1684" y="1662"/>
              <a:ext cx="20" cy="15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2 w 20"/>
                <a:gd name="T5" fmla="*/ 0 h 15"/>
                <a:gd name="T6" fmla="*/ 15 w 20"/>
                <a:gd name="T7" fmla="*/ 0 h 15"/>
                <a:gd name="T8" fmla="*/ 17 w 20"/>
                <a:gd name="T9" fmla="*/ 2 h 15"/>
                <a:gd name="T10" fmla="*/ 17 w 20"/>
                <a:gd name="T11" fmla="*/ 2 h 15"/>
                <a:gd name="T12" fmla="*/ 17 w 20"/>
                <a:gd name="T13" fmla="*/ 5 h 15"/>
                <a:gd name="T14" fmla="*/ 20 w 20"/>
                <a:gd name="T15" fmla="*/ 5 h 15"/>
                <a:gd name="T16" fmla="*/ 20 w 20"/>
                <a:gd name="T17" fmla="*/ 7 h 15"/>
                <a:gd name="T18" fmla="*/ 20 w 20"/>
                <a:gd name="T19" fmla="*/ 10 h 15"/>
                <a:gd name="T20" fmla="*/ 17 w 20"/>
                <a:gd name="T21" fmla="*/ 10 h 15"/>
                <a:gd name="T22" fmla="*/ 17 w 20"/>
                <a:gd name="T23" fmla="*/ 12 h 15"/>
                <a:gd name="T24" fmla="*/ 17 w 20"/>
                <a:gd name="T25" fmla="*/ 12 h 15"/>
                <a:gd name="T26" fmla="*/ 15 w 20"/>
                <a:gd name="T27" fmla="*/ 15 h 15"/>
                <a:gd name="T28" fmla="*/ 12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7 w 20"/>
                <a:gd name="T35" fmla="*/ 15 h 15"/>
                <a:gd name="T36" fmla="*/ 7 w 20"/>
                <a:gd name="T37" fmla="*/ 15 h 15"/>
                <a:gd name="T38" fmla="*/ 5 w 20"/>
                <a:gd name="T39" fmla="*/ 15 h 15"/>
                <a:gd name="T40" fmla="*/ 2 w 20"/>
                <a:gd name="T41" fmla="*/ 12 h 15"/>
                <a:gd name="T42" fmla="*/ 2 w 20"/>
                <a:gd name="T43" fmla="*/ 12 h 15"/>
                <a:gd name="T44" fmla="*/ 2 w 20"/>
                <a:gd name="T45" fmla="*/ 10 h 15"/>
                <a:gd name="T46" fmla="*/ 0 w 20"/>
                <a:gd name="T47" fmla="*/ 10 h 15"/>
                <a:gd name="T48" fmla="*/ 0 w 20"/>
                <a:gd name="T49" fmla="*/ 7 h 15"/>
                <a:gd name="T50" fmla="*/ 0 w 20"/>
                <a:gd name="T51" fmla="*/ 5 h 15"/>
                <a:gd name="T52" fmla="*/ 2 w 20"/>
                <a:gd name="T53" fmla="*/ 5 h 15"/>
                <a:gd name="T54" fmla="*/ 2 w 20"/>
                <a:gd name="T55" fmla="*/ 2 h 15"/>
                <a:gd name="T56" fmla="*/ 2 w 20"/>
                <a:gd name="T57" fmla="*/ 2 h 15"/>
                <a:gd name="T58" fmla="*/ 5 w 20"/>
                <a:gd name="T59" fmla="*/ 0 h 15"/>
                <a:gd name="T60" fmla="*/ 7 w 20"/>
                <a:gd name="T61" fmla="*/ 0 h 15"/>
                <a:gd name="T62" fmla="*/ 7 w 20"/>
                <a:gd name="T63" fmla="*/ 0 h 15"/>
                <a:gd name="T64" fmla="*/ 10 w 20"/>
                <a:gd name="T65" fmla="*/ 0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15"/>
                <a:gd name="T101" fmla="*/ 20 w 20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6" name="Freeform 1232"/>
            <p:cNvSpPr>
              <a:spLocks noChangeAspect="1"/>
            </p:cNvSpPr>
            <p:nvPr/>
          </p:nvSpPr>
          <p:spPr bwMode="auto">
            <a:xfrm>
              <a:off x="1681" y="1677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3 w 18"/>
                <a:gd name="T3" fmla="*/ 20 h 23"/>
                <a:gd name="T4" fmla="*/ 5 w 18"/>
                <a:gd name="T5" fmla="*/ 18 h 23"/>
                <a:gd name="T6" fmla="*/ 8 w 18"/>
                <a:gd name="T7" fmla="*/ 15 h 23"/>
                <a:gd name="T8" fmla="*/ 10 w 18"/>
                <a:gd name="T9" fmla="*/ 13 h 23"/>
                <a:gd name="T10" fmla="*/ 13 w 18"/>
                <a:gd name="T11" fmla="*/ 10 h 23"/>
                <a:gd name="T12" fmla="*/ 15 w 18"/>
                <a:gd name="T13" fmla="*/ 7 h 23"/>
                <a:gd name="T14" fmla="*/ 18 w 18"/>
                <a:gd name="T15" fmla="*/ 2 h 23"/>
                <a:gd name="T16" fmla="*/ 18 w 18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3"/>
                <a:gd name="T29" fmla="*/ 18 w 18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3">
                  <a:moveTo>
                    <a:pt x="0" y="23"/>
                  </a:moveTo>
                  <a:lnTo>
                    <a:pt x="3" y="20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8" y="2"/>
                  </a:lnTo>
                  <a:lnTo>
                    <a:pt x="18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7" name="Line 1233"/>
            <p:cNvSpPr>
              <a:spLocks noChangeAspect="1" noChangeShapeType="1"/>
            </p:cNvSpPr>
            <p:nvPr/>
          </p:nvSpPr>
          <p:spPr bwMode="auto">
            <a:xfrm flipV="1">
              <a:off x="1565" y="1811"/>
              <a:ext cx="28" cy="8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8" name="Freeform 1234"/>
            <p:cNvSpPr>
              <a:spLocks noChangeAspect="1"/>
            </p:cNvSpPr>
            <p:nvPr/>
          </p:nvSpPr>
          <p:spPr bwMode="auto">
            <a:xfrm>
              <a:off x="1537" y="1748"/>
              <a:ext cx="111" cy="131"/>
            </a:xfrm>
            <a:custGeom>
              <a:avLst/>
              <a:gdLst>
                <a:gd name="T0" fmla="*/ 111 w 111"/>
                <a:gd name="T1" fmla="*/ 5 h 131"/>
                <a:gd name="T2" fmla="*/ 109 w 111"/>
                <a:gd name="T3" fmla="*/ 0 h 131"/>
                <a:gd name="T4" fmla="*/ 104 w 111"/>
                <a:gd name="T5" fmla="*/ 63 h 131"/>
                <a:gd name="T6" fmla="*/ 101 w 111"/>
                <a:gd name="T7" fmla="*/ 68 h 131"/>
                <a:gd name="T8" fmla="*/ 101 w 111"/>
                <a:gd name="T9" fmla="*/ 71 h 131"/>
                <a:gd name="T10" fmla="*/ 101 w 111"/>
                <a:gd name="T11" fmla="*/ 76 h 131"/>
                <a:gd name="T12" fmla="*/ 101 w 111"/>
                <a:gd name="T13" fmla="*/ 78 h 131"/>
                <a:gd name="T14" fmla="*/ 101 w 111"/>
                <a:gd name="T15" fmla="*/ 81 h 131"/>
                <a:gd name="T16" fmla="*/ 101 w 111"/>
                <a:gd name="T17" fmla="*/ 86 h 131"/>
                <a:gd name="T18" fmla="*/ 104 w 111"/>
                <a:gd name="T19" fmla="*/ 88 h 131"/>
                <a:gd name="T20" fmla="*/ 104 w 111"/>
                <a:gd name="T21" fmla="*/ 91 h 131"/>
                <a:gd name="T22" fmla="*/ 94 w 111"/>
                <a:gd name="T23" fmla="*/ 131 h 131"/>
                <a:gd name="T24" fmla="*/ 61 w 111"/>
                <a:gd name="T25" fmla="*/ 124 h 131"/>
                <a:gd name="T26" fmla="*/ 46 w 111"/>
                <a:gd name="T27" fmla="*/ 121 h 131"/>
                <a:gd name="T28" fmla="*/ 0 w 111"/>
                <a:gd name="T29" fmla="*/ 104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31"/>
                <a:gd name="T47" fmla="*/ 111 w 111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31">
                  <a:moveTo>
                    <a:pt x="111" y="5"/>
                  </a:moveTo>
                  <a:lnTo>
                    <a:pt x="109" y="0"/>
                  </a:lnTo>
                  <a:lnTo>
                    <a:pt x="104" y="63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101" y="78"/>
                  </a:lnTo>
                  <a:lnTo>
                    <a:pt x="101" y="81"/>
                  </a:lnTo>
                  <a:lnTo>
                    <a:pt x="101" y="86"/>
                  </a:lnTo>
                  <a:lnTo>
                    <a:pt x="104" y="88"/>
                  </a:lnTo>
                  <a:lnTo>
                    <a:pt x="104" y="91"/>
                  </a:lnTo>
                  <a:lnTo>
                    <a:pt x="94" y="131"/>
                  </a:lnTo>
                  <a:lnTo>
                    <a:pt x="61" y="124"/>
                  </a:lnTo>
                  <a:lnTo>
                    <a:pt x="46" y="121"/>
                  </a:lnTo>
                  <a:lnTo>
                    <a:pt x="0" y="104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29" name="Freeform 1235"/>
            <p:cNvSpPr>
              <a:spLocks noChangeAspect="1"/>
            </p:cNvSpPr>
            <p:nvPr/>
          </p:nvSpPr>
          <p:spPr bwMode="auto">
            <a:xfrm>
              <a:off x="1464" y="1910"/>
              <a:ext cx="35" cy="109"/>
            </a:xfrm>
            <a:custGeom>
              <a:avLst/>
              <a:gdLst>
                <a:gd name="T0" fmla="*/ 35 w 35"/>
                <a:gd name="T1" fmla="*/ 0 h 109"/>
                <a:gd name="T2" fmla="*/ 23 w 35"/>
                <a:gd name="T3" fmla="*/ 23 h 109"/>
                <a:gd name="T4" fmla="*/ 12 w 35"/>
                <a:gd name="T5" fmla="*/ 43 h 109"/>
                <a:gd name="T6" fmla="*/ 5 w 35"/>
                <a:gd name="T7" fmla="*/ 60 h 109"/>
                <a:gd name="T8" fmla="*/ 0 w 35"/>
                <a:gd name="T9" fmla="*/ 76 h 109"/>
                <a:gd name="T10" fmla="*/ 0 w 35"/>
                <a:gd name="T11" fmla="*/ 88 h 109"/>
                <a:gd name="T12" fmla="*/ 2 w 35"/>
                <a:gd name="T13" fmla="*/ 98 h 109"/>
                <a:gd name="T14" fmla="*/ 7 w 35"/>
                <a:gd name="T15" fmla="*/ 104 h 109"/>
                <a:gd name="T16" fmla="*/ 17 w 35"/>
                <a:gd name="T17" fmla="*/ 109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109"/>
                <a:gd name="T29" fmla="*/ 35 w 35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109">
                  <a:moveTo>
                    <a:pt x="35" y="0"/>
                  </a:moveTo>
                  <a:lnTo>
                    <a:pt x="23" y="23"/>
                  </a:lnTo>
                  <a:lnTo>
                    <a:pt x="12" y="43"/>
                  </a:lnTo>
                  <a:lnTo>
                    <a:pt x="5" y="60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2" y="98"/>
                  </a:lnTo>
                  <a:lnTo>
                    <a:pt x="7" y="104"/>
                  </a:lnTo>
                  <a:lnTo>
                    <a:pt x="17" y="109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0" name="Freeform 1236"/>
            <p:cNvSpPr>
              <a:spLocks noChangeAspect="1"/>
            </p:cNvSpPr>
            <p:nvPr/>
          </p:nvSpPr>
          <p:spPr bwMode="auto">
            <a:xfrm>
              <a:off x="766" y="1920"/>
              <a:ext cx="190" cy="395"/>
            </a:xfrm>
            <a:custGeom>
              <a:avLst/>
              <a:gdLst>
                <a:gd name="T0" fmla="*/ 147 w 190"/>
                <a:gd name="T1" fmla="*/ 395 h 395"/>
                <a:gd name="T2" fmla="*/ 185 w 190"/>
                <a:gd name="T3" fmla="*/ 337 h 395"/>
                <a:gd name="T4" fmla="*/ 187 w 190"/>
                <a:gd name="T5" fmla="*/ 334 h 395"/>
                <a:gd name="T6" fmla="*/ 190 w 190"/>
                <a:gd name="T7" fmla="*/ 329 h 395"/>
                <a:gd name="T8" fmla="*/ 190 w 190"/>
                <a:gd name="T9" fmla="*/ 324 h 395"/>
                <a:gd name="T10" fmla="*/ 190 w 190"/>
                <a:gd name="T11" fmla="*/ 321 h 395"/>
                <a:gd name="T12" fmla="*/ 190 w 190"/>
                <a:gd name="T13" fmla="*/ 316 h 395"/>
                <a:gd name="T14" fmla="*/ 187 w 190"/>
                <a:gd name="T15" fmla="*/ 311 h 395"/>
                <a:gd name="T16" fmla="*/ 187 w 190"/>
                <a:gd name="T17" fmla="*/ 306 h 395"/>
                <a:gd name="T18" fmla="*/ 185 w 190"/>
                <a:gd name="T19" fmla="*/ 299 h 395"/>
                <a:gd name="T20" fmla="*/ 96 w 190"/>
                <a:gd name="T21" fmla="*/ 129 h 395"/>
                <a:gd name="T22" fmla="*/ 94 w 190"/>
                <a:gd name="T23" fmla="*/ 124 h 395"/>
                <a:gd name="T24" fmla="*/ 91 w 190"/>
                <a:gd name="T25" fmla="*/ 119 h 395"/>
                <a:gd name="T26" fmla="*/ 91 w 190"/>
                <a:gd name="T27" fmla="*/ 114 h 395"/>
                <a:gd name="T28" fmla="*/ 91 w 190"/>
                <a:gd name="T29" fmla="*/ 109 h 395"/>
                <a:gd name="T30" fmla="*/ 88 w 190"/>
                <a:gd name="T31" fmla="*/ 104 h 395"/>
                <a:gd name="T32" fmla="*/ 88 w 190"/>
                <a:gd name="T33" fmla="*/ 101 h 395"/>
                <a:gd name="T34" fmla="*/ 88 w 190"/>
                <a:gd name="T35" fmla="*/ 96 h 395"/>
                <a:gd name="T36" fmla="*/ 91 w 190"/>
                <a:gd name="T37" fmla="*/ 91 h 395"/>
                <a:gd name="T38" fmla="*/ 94 w 190"/>
                <a:gd name="T39" fmla="*/ 33 h 395"/>
                <a:gd name="T40" fmla="*/ 94 w 190"/>
                <a:gd name="T41" fmla="*/ 28 h 395"/>
                <a:gd name="T42" fmla="*/ 91 w 190"/>
                <a:gd name="T43" fmla="*/ 23 h 395"/>
                <a:gd name="T44" fmla="*/ 88 w 190"/>
                <a:gd name="T45" fmla="*/ 20 h 395"/>
                <a:gd name="T46" fmla="*/ 86 w 190"/>
                <a:gd name="T47" fmla="*/ 18 h 395"/>
                <a:gd name="T48" fmla="*/ 83 w 190"/>
                <a:gd name="T49" fmla="*/ 15 h 395"/>
                <a:gd name="T50" fmla="*/ 78 w 190"/>
                <a:gd name="T51" fmla="*/ 15 h 395"/>
                <a:gd name="T52" fmla="*/ 73 w 190"/>
                <a:gd name="T53" fmla="*/ 15 h 395"/>
                <a:gd name="T54" fmla="*/ 66 w 190"/>
                <a:gd name="T55" fmla="*/ 15 h 395"/>
                <a:gd name="T56" fmla="*/ 53 w 190"/>
                <a:gd name="T57" fmla="*/ 20 h 395"/>
                <a:gd name="T58" fmla="*/ 43 w 190"/>
                <a:gd name="T59" fmla="*/ 20 h 395"/>
                <a:gd name="T60" fmla="*/ 33 w 190"/>
                <a:gd name="T61" fmla="*/ 23 h 395"/>
                <a:gd name="T62" fmla="*/ 23 w 190"/>
                <a:gd name="T63" fmla="*/ 20 h 395"/>
                <a:gd name="T64" fmla="*/ 15 w 190"/>
                <a:gd name="T65" fmla="*/ 18 h 395"/>
                <a:gd name="T66" fmla="*/ 10 w 190"/>
                <a:gd name="T67" fmla="*/ 13 h 395"/>
                <a:gd name="T68" fmla="*/ 5 w 190"/>
                <a:gd name="T69" fmla="*/ 7 h 395"/>
                <a:gd name="T70" fmla="*/ 0 w 190"/>
                <a:gd name="T71" fmla="*/ 0 h 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0"/>
                <a:gd name="T109" fmla="*/ 0 h 395"/>
                <a:gd name="T110" fmla="*/ 190 w 190"/>
                <a:gd name="T111" fmla="*/ 395 h 3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0" h="395">
                  <a:moveTo>
                    <a:pt x="147" y="395"/>
                  </a:moveTo>
                  <a:lnTo>
                    <a:pt x="185" y="337"/>
                  </a:lnTo>
                  <a:lnTo>
                    <a:pt x="187" y="334"/>
                  </a:lnTo>
                  <a:lnTo>
                    <a:pt x="190" y="329"/>
                  </a:lnTo>
                  <a:lnTo>
                    <a:pt x="190" y="324"/>
                  </a:lnTo>
                  <a:lnTo>
                    <a:pt x="190" y="321"/>
                  </a:lnTo>
                  <a:lnTo>
                    <a:pt x="190" y="316"/>
                  </a:lnTo>
                  <a:lnTo>
                    <a:pt x="187" y="311"/>
                  </a:lnTo>
                  <a:lnTo>
                    <a:pt x="187" y="306"/>
                  </a:lnTo>
                  <a:lnTo>
                    <a:pt x="185" y="299"/>
                  </a:lnTo>
                  <a:lnTo>
                    <a:pt x="96" y="129"/>
                  </a:lnTo>
                  <a:lnTo>
                    <a:pt x="94" y="124"/>
                  </a:lnTo>
                  <a:lnTo>
                    <a:pt x="91" y="119"/>
                  </a:lnTo>
                  <a:lnTo>
                    <a:pt x="91" y="114"/>
                  </a:lnTo>
                  <a:lnTo>
                    <a:pt x="91" y="109"/>
                  </a:lnTo>
                  <a:lnTo>
                    <a:pt x="88" y="104"/>
                  </a:lnTo>
                  <a:lnTo>
                    <a:pt x="88" y="101"/>
                  </a:lnTo>
                  <a:lnTo>
                    <a:pt x="88" y="96"/>
                  </a:lnTo>
                  <a:lnTo>
                    <a:pt x="91" y="91"/>
                  </a:lnTo>
                  <a:lnTo>
                    <a:pt x="94" y="33"/>
                  </a:lnTo>
                  <a:lnTo>
                    <a:pt x="94" y="28"/>
                  </a:lnTo>
                  <a:lnTo>
                    <a:pt x="91" y="23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3" y="15"/>
                  </a:lnTo>
                  <a:lnTo>
                    <a:pt x="78" y="15"/>
                  </a:lnTo>
                  <a:lnTo>
                    <a:pt x="73" y="15"/>
                  </a:lnTo>
                  <a:lnTo>
                    <a:pt x="66" y="15"/>
                  </a:lnTo>
                  <a:lnTo>
                    <a:pt x="53" y="20"/>
                  </a:lnTo>
                  <a:lnTo>
                    <a:pt x="43" y="20"/>
                  </a:lnTo>
                  <a:lnTo>
                    <a:pt x="33" y="23"/>
                  </a:lnTo>
                  <a:lnTo>
                    <a:pt x="23" y="20"/>
                  </a:lnTo>
                  <a:lnTo>
                    <a:pt x="15" y="18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1" name="Freeform 1237"/>
            <p:cNvSpPr>
              <a:spLocks noChangeAspect="1"/>
            </p:cNvSpPr>
            <p:nvPr/>
          </p:nvSpPr>
          <p:spPr bwMode="auto">
            <a:xfrm>
              <a:off x="2698" y="1624"/>
              <a:ext cx="35" cy="35"/>
            </a:xfrm>
            <a:custGeom>
              <a:avLst/>
              <a:gdLst>
                <a:gd name="T0" fmla="*/ 17 w 35"/>
                <a:gd name="T1" fmla="*/ 0 h 35"/>
                <a:gd name="T2" fmla="*/ 20 w 35"/>
                <a:gd name="T3" fmla="*/ 2 h 35"/>
                <a:gd name="T4" fmla="*/ 25 w 35"/>
                <a:gd name="T5" fmla="*/ 2 h 35"/>
                <a:gd name="T6" fmla="*/ 27 w 35"/>
                <a:gd name="T7" fmla="*/ 5 h 35"/>
                <a:gd name="T8" fmla="*/ 30 w 35"/>
                <a:gd name="T9" fmla="*/ 5 h 35"/>
                <a:gd name="T10" fmla="*/ 32 w 35"/>
                <a:gd name="T11" fmla="*/ 10 h 35"/>
                <a:gd name="T12" fmla="*/ 35 w 35"/>
                <a:gd name="T13" fmla="*/ 12 h 35"/>
                <a:gd name="T14" fmla="*/ 35 w 35"/>
                <a:gd name="T15" fmla="*/ 15 h 35"/>
                <a:gd name="T16" fmla="*/ 35 w 35"/>
                <a:gd name="T17" fmla="*/ 17 h 35"/>
                <a:gd name="T18" fmla="*/ 35 w 35"/>
                <a:gd name="T19" fmla="*/ 22 h 35"/>
                <a:gd name="T20" fmla="*/ 35 w 35"/>
                <a:gd name="T21" fmla="*/ 25 h 35"/>
                <a:gd name="T22" fmla="*/ 32 w 35"/>
                <a:gd name="T23" fmla="*/ 28 h 35"/>
                <a:gd name="T24" fmla="*/ 30 w 35"/>
                <a:gd name="T25" fmla="*/ 30 h 35"/>
                <a:gd name="T26" fmla="*/ 27 w 35"/>
                <a:gd name="T27" fmla="*/ 33 h 35"/>
                <a:gd name="T28" fmla="*/ 25 w 35"/>
                <a:gd name="T29" fmla="*/ 35 h 35"/>
                <a:gd name="T30" fmla="*/ 20 w 35"/>
                <a:gd name="T31" fmla="*/ 35 h 35"/>
                <a:gd name="T32" fmla="*/ 17 w 35"/>
                <a:gd name="T33" fmla="*/ 35 h 35"/>
                <a:gd name="T34" fmla="*/ 15 w 35"/>
                <a:gd name="T35" fmla="*/ 35 h 35"/>
                <a:gd name="T36" fmla="*/ 10 w 35"/>
                <a:gd name="T37" fmla="*/ 35 h 35"/>
                <a:gd name="T38" fmla="*/ 7 w 35"/>
                <a:gd name="T39" fmla="*/ 33 h 35"/>
                <a:gd name="T40" fmla="*/ 5 w 35"/>
                <a:gd name="T41" fmla="*/ 30 h 35"/>
                <a:gd name="T42" fmla="*/ 2 w 35"/>
                <a:gd name="T43" fmla="*/ 28 h 35"/>
                <a:gd name="T44" fmla="*/ 0 w 35"/>
                <a:gd name="T45" fmla="*/ 25 h 35"/>
                <a:gd name="T46" fmla="*/ 0 w 35"/>
                <a:gd name="T47" fmla="*/ 22 h 35"/>
                <a:gd name="T48" fmla="*/ 0 w 35"/>
                <a:gd name="T49" fmla="*/ 17 h 35"/>
                <a:gd name="T50" fmla="*/ 0 w 35"/>
                <a:gd name="T51" fmla="*/ 15 h 35"/>
                <a:gd name="T52" fmla="*/ 0 w 35"/>
                <a:gd name="T53" fmla="*/ 12 h 35"/>
                <a:gd name="T54" fmla="*/ 2 w 35"/>
                <a:gd name="T55" fmla="*/ 10 h 35"/>
                <a:gd name="T56" fmla="*/ 5 w 35"/>
                <a:gd name="T57" fmla="*/ 5 h 35"/>
                <a:gd name="T58" fmla="*/ 7 w 35"/>
                <a:gd name="T59" fmla="*/ 5 h 35"/>
                <a:gd name="T60" fmla="*/ 10 w 35"/>
                <a:gd name="T61" fmla="*/ 2 h 35"/>
                <a:gd name="T62" fmla="*/ 15 w 35"/>
                <a:gd name="T63" fmla="*/ 2 h 35"/>
                <a:gd name="T64" fmla="*/ 17 w 35"/>
                <a:gd name="T65" fmla="*/ 0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5"/>
                <a:gd name="T101" fmla="*/ 35 w 3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5">
                  <a:moveTo>
                    <a:pt x="17" y="0"/>
                  </a:moveTo>
                  <a:lnTo>
                    <a:pt x="20" y="2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10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5" y="22"/>
                  </a:lnTo>
                  <a:lnTo>
                    <a:pt x="35" y="25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7" y="33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7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2" name="Freeform 1238"/>
            <p:cNvSpPr>
              <a:spLocks noChangeAspect="1"/>
            </p:cNvSpPr>
            <p:nvPr/>
          </p:nvSpPr>
          <p:spPr bwMode="auto">
            <a:xfrm>
              <a:off x="2933" y="1796"/>
              <a:ext cx="124" cy="235"/>
            </a:xfrm>
            <a:custGeom>
              <a:avLst/>
              <a:gdLst>
                <a:gd name="T0" fmla="*/ 86 w 124"/>
                <a:gd name="T1" fmla="*/ 0 h 235"/>
                <a:gd name="T2" fmla="*/ 0 w 124"/>
                <a:gd name="T3" fmla="*/ 93 h 235"/>
                <a:gd name="T4" fmla="*/ 111 w 124"/>
                <a:gd name="T5" fmla="*/ 187 h 235"/>
                <a:gd name="T6" fmla="*/ 124 w 124"/>
                <a:gd name="T7" fmla="*/ 235 h 2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235"/>
                <a:gd name="T14" fmla="*/ 124 w 124"/>
                <a:gd name="T15" fmla="*/ 235 h 2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235">
                  <a:moveTo>
                    <a:pt x="86" y="0"/>
                  </a:moveTo>
                  <a:lnTo>
                    <a:pt x="0" y="93"/>
                  </a:lnTo>
                  <a:lnTo>
                    <a:pt x="111" y="187"/>
                  </a:lnTo>
                  <a:lnTo>
                    <a:pt x="124" y="235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3" name="Freeform 1239"/>
            <p:cNvSpPr>
              <a:spLocks noChangeAspect="1"/>
            </p:cNvSpPr>
            <p:nvPr/>
          </p:nvSpPr>
          <p:spPr bwMode="auto">
            <a:xfrm>
              <a:off x="3775" y="1981"/>
              <a:ext cx="88" cy="430"/>
            </a:xfrm>
            <a:custGeom>
              <a:avLst/>
              <a:gdLst>
                <a:gd name="T0" fmla="*/ 5 w 88"/>
                <a:gd name="T1" fmla="*/ 0 h 430"/>
                <a:gd name="T2" fmla="*/ 0 w 88"/>
                <a:gd name="T3" fmla="*/ 10 h 430"/>
                <a:gd name="T4" fmla="*/ 88 w 88"/>
                <a:gd name="T5" fmla="*/ 430 h 430"/>
                <a:gd name="T6" fmla="*/ 0 60000 65536"/>
                <a:gd name="T7" fmla="*/ 0 60000 65536"/>
                <a:gd name="T8" fmla="*/ 0 60000 65536"/>
                <a:gd name="T9" fmla="*/ 0 w 88"/>
                <a:gd name="T10" fmla="*/ 0 h 430"/>
                <a:gd name="T11" fmla="*/ 88 w 88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430">
                  <a:moveTo>
                    <a:pt x="5" y="0"/>
                  </a:moveTo>
                  <a:lnTo>
                    <a:pt x="0" y="10"/>
                  </a:lnTo>
                  <a:lnTo>
                    <a:pt x="88" y="43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4" name="Freeform 1240"/>
            <p:cNvSpPr>
              <a:spLocks noChangeAspect="1"/>
            </p:cNvSpPr>
            <p:nvPr/>
          </p:nvSpPr>
          <p:spPr bwMode="auto">
            <a:xfrm>
              <a:off x="3512" y="1788"/>
              <a:ext cx="217" cy="53"/>
            </a:xfrm>
            <a:custGeom>
              <a:avLst/>
              <a:gdLst>
                <a:gd name="T0" fmla="*/ 0 w 217"/>
                <a:gd name="T1" fmla="*/ 43 h 53"/>
                <a:gd name="T2" fmla="*/ 40 w 217"/>
                <a:gd name="T3" fmla="*/ 46 h 53"/>
                <a:gd name="T4" fmla="*/ 50 w 217"/>
                <a:gd name="T5" fmla="*/ 48 h 53"/>
                <a:gd name="T6" fmla="*/ 60 w 217"/>
                <a:gd name="T7" fmla="*/ 48 h 53"/>
                <a:gd name="T8" fmla="*/ 68 w 217"/>
                <a:gd name="T9" fmla="*/ 51 h 53"/>
                <a:gd name="T10" fmla="*/ 78 w 217"/>
                <a:gd name="T11" fmla="*/ 53 h 53"/>
                <a:gd name="T12" fmla="*/ 91 w 217"/>
                <a:gd name="T13" fmla="*/ 53 h 53"/>
                <a:gd name="T14" fmla="*/ 101 w 217"/>
                <a:gd name="T15" fmla="*/ 53 h 53"/>
                <a:gd name="T16" fmla="*/ 111 w 217"/>
                <a:gd name="T17" fmla="*/ 53 h 53"/>
                <a:gd name="T18" fmla="*/ 121 w 217"/>
                <a:gd name="T19" fmla="*/ 53 h 53"/>
                <a:gd name="T20" fmla="*/ 131 w 217"/>
                <a:gd name="T21" fmla="*/ 53 h 53"/>
                <a:gd name="T22" fmla="*/ 141 w 217"/>
                <a:gd name="T23" fmla="*/ 53 h 53"/>
                <a:gd name="T24" fmla="*/ 149 w 217"/>
                <a:gd name="T25" fmla="*/ 51 h 53"/>
                <a:gd name="T26" fmla="*/ 159 w 217"/>
                <a:gd name="T27" fmla="*/ 48 h 53"/>
                <a:gd name="T28" fmla="*/ 164 w 217"/>
                <a:gd name="T29" fmla="*/ 46 h 53"/>
                <a:gd name="T30" fmla="*/ 172 w 217"/>
                <a:gd name="T31" fmla="*/ 41 h 53"/>
                <a:gd name="T32" fmla="*/ 177 w 217"/>
                <a:gd name="T33" fmla="*/ 36 h 53"/>
                <a:gd name="T34" fmla="*/ 182 w 217"/>
                <a:gd name="T35" fmla="*/ 31 h 53"/>
                <a:gd name="T36" fmla="*/ 217 w 217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7"/>
                <a:gd name="T58" fmla="*/ 0 h 53"/>
                <a:gd name="T59" fmla="*/ 217 w 217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7" h="53">
                  <a:moveTo>
                    <a:pt x="0" y="43"/>
                  </a:moveTo>
                  <a:lnTo>
                    <a:pt x="40" y="46"/>
                  </a:lnTo>
                  <a:lnTo>
                    <a:pt x="50" y="48"/>
                  </a:lnTo>
                  <a:lnTo>
                    <a:pt x="60" y="48"/>
                  </a:lnTo>
                  <a:lnTo>
                    <a:pt x="68" y="51"/>
                  </a:lnTo>
                  <a:lnTo>
                    <a:pt x="78" y="53"/>
                  </a:lnTo>
                  <a:lnTo>
                    <a:pt x="91" y="53"/>
                  </a:lnTo>
                  <a:lnTo>
                    <a:pt x="101" y="53"/>
                  </a:lnTo>
                  <a:lnTo>
                    <a:pt x="111" y="53"/>
                  </a:lnTo>
                  <a:lnTo>
                    <a:pt x="121" y="53"/>
                  </a:lnTo>
                  <a:lnTo>
                    <a:pt x="131" y="53"/>
                  </a:lnTo>
                  <a:lnTo>
                    <a:pt x="141" y="53"/>
                  </a:lnTo>
                  <a:lnTo>
                    <a:pt x="149" y="51"/>
                  </a:lnTo>
                  <a:lnTo>
                    <a:pt x="159" y="48"/>
                  </a:lnTo>
                  <a:lnTo>
                    <a:pt x="164" y="46"/>
                  </a:lnTo>
                  <a:lnTo>
                    <a:pt x="172" y="41"/>
                  </a:lnTo>
                  <a:lnTo>
                    <a:pt x="177" y="36"/>
                  </a:lnTo>
                  <a:lnTo>
                    <a:pt x="182" y="31"/>
                  </a:lnTo>
                  <a:lnTo>
                    <a:pt x="217" y="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5" name="Freeform 1241"/>
            <p:cNvSpPr>
              <a:spLocks noChangeAspect="1"/>
            </p:cNvSpPr>
            <p:nvPr/>
          </p:nvSpPr>
          <p:spPr bwMode="auto">
            <a:xfrm>
              <a:off x="3722" y="1796"/>
              <a:ext cx="75" cy="10"/>
            </a:xfrm>
            <a:custGeom>
              <a:avLst/>
              <a:gdLst>
                <a:gd name="T0" fmla="*/ 0 w 75"/>
                <a:gd name="T1" fmla="*/ 0 h 10"/>
                <a:gd name="T2" fmla="*/ 58 w 75"/>
                <a:gd name="T3" fmla="*/ 2 h 10"/>
                <a:gd name="T4" fmla="*/ 60 w 75"/>
                <a:gd name="T5" fmla="*/ 2 h 10"/>
                <a:gd name="T6" fmla="*/ 63 w 75"/>
                <a:gd name="T7" fmla="*/ 5 h 10"/>
                <a:gd name="T8" fmla="*/ 65 w 75"/>
                <a:gd name="T9" fmla="*/ 5 h 10"/>
                <a:gd name="T10" fmla="*/ 68 w 75"/>
                <a:gd name="T11" fmla="*/ 5 h 10"/>
                <a:gd name="T12" fmla="*/ 70 w 75"/>
                <a:gd name="T13" fmla="*/ 7 h 10"/>
                <a:gd name="T14" fmla="*/ 70 w 75"/>
                <a:gd name="T15" fmla="*/ 7 h 10"/>
                <a:gd name="T16" fmla="*/ 73 w 75"/>
                <a:gd name="T17" fmla="*/ 7 h 10"/>
                <a:gd name="T18" fmla="*/ 75 w 75"/>
                <a:gd name="T19" fmla="*/ 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"/>
                <a:gd name="T31" fmla="*/ 0 h 10"/>
                <a:gd name="T32" fmla="*/ 75 w 7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" h="10">
                  <a:moveTo>
                    <a:pt x="0" y="0"/>
                  </a:moveTo>
                  <a:lnTo>
                    <a:pt x="58" y="2"/>
                  </a:lnTo>
                  <a:lnTo>
                    <a:pt x="60" y="2"/>
                  </a:lnTo>
                  <a:lnTo>
                    <a:pt x="63" y="5"/>
                  </a:lnTo>
                  <a:lnTo>
                    <a:pt x="65" y="5"/>
                  </a:lnTo>
                  <a:lnTo>
                    <a:pt x="68" y="5"/>
                  </a:lnTo>
                  <a:lnTo>
                    <a:pt x="70" y="7"/>
                  </a:lnTo>
                  <a:lnTo>
                    <a:pt x="73" y="7"/>
                  </a:lnTo>
                  <a:lnTo>
                    <a:pt x="75" y="10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6" name="Freeform 1242"/>
            <p:cNvSpPr>
              <a:spLocks noChangeAspect="1"/>
            </p:cNvSpPr>
            <p:nvPr/>
          </p:nvSpPr>
          <p:spPr bwMode="auto">
            <a:xfrm>
              <a:off x="1165" y="1538"/>
              <a:ext cx="13" cy="33"/>
            </a:xfrm>
            <a:custGeom>
              <a:avLst/>
              <a:gdLst>
                <a:gd name="T0" fmla="*/ 0 w 13"/>
                <a:gd name="T1" fmla="*/ 0 h 33"/>
                <a:gd name="T2" fmla="*/ 3 w 13"/>
                <a:gd name="T3" fmla="*/ 5 h 33"/>
                <a:gd name="T4" fmla="*/ 6 w 13"/>
                <a:gd name="T5" fmla="*/ 7 h 33"/>
                <a:gd name="T6" fmla="*/ 8 w 13"/>
                <a:gd name="T7" fmla="*/ 12 h 33"/>
                <a:gd name="T8" fmla="*/ 8 w 13"/>
                <a:gd name="T9" fmla="*/ 15 h 33"/>
                <a:gd name="T10" fmla="*/ 11 w 13"/>
                <a:gd name="T11" fmla="*/ 20 h 33"/>
                <a:gd name="T12" fmla="*/ 11 w 13"/>
                <a:gd name="T13" fmla="*/ 22 h 33"/>
                <a:gd name="T14" fmla="*/ 13 w 13"/>
                <a:gd name="T15" fmla="*/ 27 h 33"/>
                <a:gd name="T16" fmla="*/ 13 w 13"/>
                <a:gd name="T17" fmla="*/ 33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3"/>
                <a:gd name="T29" fmla="*/ 13 w 1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3">
                  <a:moveTo>
                    <a:pt x="0" y="0"/>
                  </a:moveTo>
                  <a:lnTo>
                    <a:pt x="3" y="5"/>
                  </a:lnTo>
                  <a:lnTo>
                    <a:pt x="6" y="7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3" y="27"/>
                  </a:lnTo>
                  <a:lnTo>
                    <a:pt x="13" y="3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7" name="Freeform 1243"/>
            <p:cNvSpPr>
              <a:spLocks noChangeAspect="1"/>
            </p:cNvSpPr>
            <p:nvPr/>
          </p:nvSpPr>
          <p:spPr bwMode="auto">
            <a:xfrm>
              <a:off x="867" y="836"/>
              <a:ext cx="207" cy="352"/>
            </a:xfrm>
            <a:custGeom>
              <a:avLst/>
              <a:gdLst>
                <a:gd name="T0" fmla="*/ 0 w 207"/>
                <a:gd name="T1" fmla="*/ 0 h 352"/>
                <a:gd name="T2" fmla="*/ 0 w 207"/>
                <a:gd name="T3" fmla="*/ 18 h 352"/>
                <a:gd name="T4" fmla="*/ 3 w 207"/>
                <a:gd name="T5" fmla="*/ 23 h 352"/>
                <a:gd name="T6" fmla="*/ 8 w 207"/>
                <a:gd name="T7" fmla="*/ 31 h 352"/>
                <a:gd name="T8" fmla="*/ 10 w 207"/>
                <a:gd name="T9" fmla="*/ 38 h 352"/>
                <a:gd name="T10" fmla="*/ 15 w 207"/>
                <a:gd name="T11" fmla="*/ 46 h 352"/>
                <a:gd name="T12" fmla="*/ 23 w 207"/>
                <a:gd name="T13" fmla="*/ 51 h 352"/>
                <a:gd name="T14" fmla="*/ 28 w 207"/>
                <a:gd name="T15" fmla="*/ 59 h 352"/>
                <a:gd name="T16" fmla="*/ 35 w 207"/>
                <a:gd name="T17" fmla="*/ 64 h 352"/>
                <a:gd name="T18" fmla="*/ 41 w 207"/>
                <a:gd name="T19" fmla="*/ 71 h 352"/>
                <a:gd name="T20" fmla="*/ 66 w 207"/>
                <a:gd name="T21" fmla="*/ 64 h 352"/>
                <a:gd name="T22" fmla="*/ 73 w 207"/>
                <a:gd name="T23" fmla="*/ 64 h 352"/>
                <a:gd name="T24" fmla="*/ 81 w 207"/>
                <a:gd name="T25" fmla="*/ 61 h 352"/>
                <a:gd name="T26" fmla="*/ 89 w 207"/>
                <a:gd name="T27" fmla="*/ 64 h 352"/>
                <a:gd name="T28" fmla="*/ 94 w 207"/>
                <a:gd name="T29" fmla="*/ 66 h 352"/>
                <a:gd name="T30" fmla="*/ 99 w 207"/>
                <a:gd name="T31" fmla="*/ 69 h 352"/>
                <a:gd name="T32" fmla="*/ 101 w 207"/>
                <a:gd name="T33" fmla="*/ 74 h 352"/>
                <a:gd name="T34" fmla="*/ 106 w 207"/>
                <a:gd name="T35" fmla="*/ 79 h 352"/>
                <a:gd name="T36" fmla="*/ 109 w 207"/>
                <a:gd name="T37" fmla="*/ 84 h 352"/>
                <a:gd name="T38" fmla="*/ 111 w 207"/>
                <a:gd name="T39" fmla="*/ 89 h 352"/>
                <a:gd name="T40" fmla="*/ 114 w 207"/>
                <a:gd name="T41" fmla="*/ 94 h 352"/>
                <a:gd name="T42" fmla="*/ 116 w 207"/>
                <a:gd name="T43" fmla="*/ 99 h 352"/>
                <a:gd name="T44" fmla="*/ 119 w 207"/>
                <a:gd name="T45" fmla="*/ 104 h 352"/>
                <a:gd name="T46" fmla="*/ 124 w 207"/>
                <a:gd name="T47" fmla="*/ 109 h 352"/>
                <a:gd name="T48" fmla="*/ 129 w 207"/>
                <a:gd name="T49" fmla="*/ 114 h 352"/>
                <a:gd name="T50" fmla="*/ 134 w 207"/>
                <a:gd name="T51" fmla="*/ 117 h 352"/>
                <a:gd name="T52" fmla="*/ 139 w 207"/>
                <a:gd name="T53" fmla="*/ 122 h 352"/>
                <a:gd name="T54" fmla="*/ 144 w 207"/>
                <a:gd name="T55" fmla="*/ 124 h 352"/>
                <a:gd name="T56" fmla="*/ 149 w 207"/>
                <a:gd name="T57" fmla="*/ 127 h 352"/>
                <a:gd name="T58" fmla="*/ 152 w 207"/>
                <a:gd name="T59" fmla="*/ 132 h 352"/>
                <a:gd name="T60" fmla="*/ 157 w 207"/>
                <a:gd name="T61" fmla="*/ 137 h 352"/>
                <a:gd name="T62" fmla="*/ 159 w 207"/>
                <a:gd name="T63" fmla="*/ 142 h 352"/>
                <a:gd name="T64" fmla="*/ 164 w 207"/>
                <a:gd name="T65" fmla="*/ 147 h 352"/>
                <a:gd name="T66" fmla="*/ 167 w 207"/>
                <a:gd name="T67" fmla="*/ 155 h 352"/>
                <a:gd name="T68" fmla="*/ 170 w 207"/>
                <a:gd name="T69" fmla="*/ 162 h 352"/>
                <a:gd name="T70" fmla="*/ 170 w 207"/>
                <a:gd name="T71" fmla="*/ 165 h 352"/>
                <a:gd name="T72" fmla="*/ 170 w 207"/>
                <a:gd name="T73" fmla="*/ 170 h 352"/>
                <a:gd name="T74" fmla="*/ 172 w 207"/>
                <a:gd name="T75" fmla="*/ 173 h 352"/>
                <a:gd name="T76" fmla="*/ 175 w 207"/>
                <a:gd name="T77" fmla="*/ 175 h 352"/>
                <a:gd name="T78" fmla="*/ 177 w 207"/>
                <a:gd name="T79" fmla="*/ 175 h 352"/>
                <a:gd name="T80" fmla="*/ 180 w 207"/>
                <a:gd name="T81" fmla="*/ 178 h 352"/>
                <a:gd name="T82" fmla="*/ 185 w 207"/>
                <a:gd name="T83" fmla="*/ 180 h 352"/>
                <a:gd name="T84" fmla="*/ 190 w 207"/>
                <a:gd name="T85" fmla="*/ 183 h 352"/>
                <a:gd name="T86" fmla="*/ 195 w 207"/>
                <a:gd name="T87" fmla="*/ 185 h 352"/>
                <a:gd name="T88" fmla="*/ 200 w 207"/>
                <a:gd name="T89" fmla="*/ 188 h 352"/>
                <a:gd name="T90" fmla="*/ 202 w 207"/>
                <a:gd name="T91" fmla="*/ 190 h 352"/>
                <a:gd name="T92" fmla="*/ 205 w 207"/>
                <a:gd name="T93" fmla="*/ 193 h 352"/>
                <a:gd name="T94" fmla="*/ 207 w 207"/>
                <a:gd name="T95" fmla="*/ 198 h 352"/>
                <a:gd name="T96" fmla="*/ 207 w 207"/>
                <a:gd name="T97" fmla="*/ 200 h 352"/>
                <a:gd name="T98" fmla="*/ 207 w 207"/>
                <a:gd name="T99" fmla="*/ 203 h 352"/>
                <a:gd name="T100" fmla="*/ 205 w 207"/>
                <a:gd name="T101" fmla="*/ 208 h 352"/>
                <a:gd name="T102" fmla="*/ 200 w 207"/>
                <a:gd name="T103" fmla="*/ 223 h 352"/>
                <a:gd name="T104" fmla="*/ 195 w 207"/>
                <a:gd name="T105" fmla="*/ 238 h 352"/>
                <a:gd name="T106" fmla="*/ 190 w 207"/>
                <a:gd name="T107" fmla="*/ 251 h 352"/>
                <a:gd name="T108" fmla="*/ 187 w 207"/>
                <a:gd name="T109" fmla="*/ 266 h 352"/>
                <a:gd name="T110" fmla="*/ 185 w 207"/>
                <a:gd name="T111" fmla="*/ 276 h 352"/>
                <a:gd name="T112" fmla="*/ 185 w 207"/>
                <a:gd name="T113" fmla="*/ 289 h 352"/>
                <a:gd name="T114" fmla="*/ 185 w 207"/>
                <a:gd name="T115" fmla="*/ 299 h 352"/>
                <a:gd name="T116" fmla="*/ 187 w 207"/>
                <a:gd name="T117" fmla="*/ 307 h 352"/>
                <a:gd name="T118" fmla="*/ 190 w 207"/>
                <a:gd name="T119" fmla="*/ 330 h 352"/>
                <a:gd name="T120" fmla="*/ 190 w 207"/>
                <a:gd name="T121" fmla="*/ 352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7"/>
                <a:gd name="T184" fmla="*/ 0 h 352"/>
                <a:gd name="T185" fmla="*/ 207 w 207"/>
                <a:gd name="T186" fmla="*/ 352 h 3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7" h="352">
                  <a:moveTo>
                    <a:pt x="0" y="0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8" y="31"/>
                  </a:lnTo>
                  <a:lnTo>
                    <a:pt x="10" y="38"/>
                  </a:lnTo>
                  <a:lnTo>
                    <a:pt x="15" y="46"/>
                  </a:lnTo>
                  <a:lnTo>
                    <a:pt x="23" y="51"/>
                  </a:lnTo>
                  <a:lnTo>
                    <a:pt x="28" y="59"/>
                  </a:lnTo>
                  <a:lnTo>
                    <a:pt x="35" y="64"/>
                  </a:lnTo>
                  <a:lnTo>
                    <a:pt x="41" y="71"/>
                  </a:lnTo>
                  <a:lnTo>
                    <a:pt x="66" y="64"/>
                  </a:lnTo>
                  <a:lnTo>
                    <a:pt x="73" y="64"/>
                  </a:lnTo>
                  <a:lnTo>
                    <a:pt x="81" y="61"/>
                  </a:lnTo>
                  <a:lnTo>
                    <a:pt x="89" y="64"/>
                  </a:lnTo>
                  <a:lnTo>
                    <a:pt x="94" y="66"/>
                  </a:lnTo>
                  <a:lnTo>
                    <a:pt x="99" y="69"/>
                  </a:lnTo>
                  <a:lnTo>
                    <a:pt x="101" y="74"/>
                  </a:lnTo>
                  <a:lnTo>
                    <a:pt x="106" y="79"/>
                  </a:lnTo>
                  <a:lnTo>
                    <a:pt x="109" y="84"/>
                  </a:lnTo>
                  <a:lnTo>
                    <a:pt x="111" y="89"/>
                  </a:lnTo>
                  <a:lnTo>
                    <a:pt x="114" y="94"/>
                  </a:lnTo>
                  <a:lnTo>
                    <a:pt x="116" y="99"/>
                  </a:lnTo>
                  <a:lnTo>
                    <a:pt x="119" y="104"/>
                  </a:lnTo>
                  <a:lnTo>
                    <a:pt x="124" y="109"/>
                  </a:lnTo>
                  <a:lnTo>
                    <a:pt x="129" y="114"/>
                  </a:lnTo>
                  <a:lnTo>
                    <a:pt x="134" y="117"/>
                  </a:lnTo>
                  <a:lnTo>
                    <a:pt x="139" y="122"/>
                  </a:lnTo>
                  <a:lnTo>
                    <a:pt x="144" y="124"/>
                  </a:lnTo>
                  <a:lnTo>
                    <a:pt x="149" y="127"/>
                  </a:lnTo>
                  <a:lnTo>
                    <a:pt x="152" y="132"/>
                  </a:lnTo>
                  <a:lnTo>
                    <a:pt x="157" y="137"/>
                  </a:lnTo>
                  <a:lnTo>
                    <a:pt x="159" y="142"/>
                  </a:lnTo>
                  <a:lnTo>
                    <a:pt x="164" y="147"/>
                  </a:lnTo>
                  <a:lnTo>
                    <a:pt x="167" y="155"/>
                  </a:lnTo>
                  <a:lnTo>
                    <a:pt x="170" y="162"/>
                  </a:lnTo>
                  <a:lnTo>
                    <a:pt x="170" y="165"/>
                  </a:lnTo>
                  <a:lnTo>
                    <a:pt x="170" y="170"/>
                  </a:lnTo>
                  <a:lnTo>
                    <a:pt x="172" y="173"/>
                  </a:lnTo>
                  <a:lnTo>
                    <a:pt x="175" y="175"/>
                  </a:lnTo>
                  <a:lnTo>
                    <a:pt x="177" y="175"/>
                  </a:lnTo>
                  <a:lnTo>
                    <a:pt x="180" y="178"/>
                  </a:lnTo>
                  <a:lnTo>
                    <a:pt x="185" y="180"/>
                  </a:lnTo>
                  <a:lnTo>
                    <a:pt x="190" y="183"/>
                  </a:lnTo>
                  <a:lnTo>
                    <a:pt x="195" y="185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5" y="193"/>
                  </a:lnTo>
                  <a:lnTo>
                    <a:pt x="207" y="198"/>
                  </a:lnTo>
                  <a:lnTo>
                    <a:pt x="207" y="200"/>
                  </a:lnTo>
                  <a:lnTo>
                    <a:pt x="207" y="203"/>
                  </a:lnTo>
                  <a:lnTo>
                    <a:pt x="205" y="208"/>
                  </a:lnTo>
                  <a:lnTo>
                    <a:pt x="200" y="223"/>
                  </a:lnTo>
                  <a:lnTo>
                    <a:pt x="195" y="238"/>
                  </a:lnTo>
                  <a:lnTo>
                    <a:pt x="190" y="251"/>
                  </a:lnTo>
                  <a:lnTo>
                    <a:pt x="187" y="266"/>
                  </a:lnTo>
                  <a:lnTo>
                    <a:pt x="185" y="276"/>
                  </a:lnTo>
                  <a:lnTo>
                    <a:pt x="185" y="289"/>
                  </a:lnTo>
                  <a:lnTo>
                    <a:pt x="185" y="299"/>
                  </a:lnTo>
                  <a:lnTo>
                    <a:pt x="187" y="307"/>
                  </a:lnTo>
                  <a:lnTo>
                    <a:pt x="190" y="330"/>
                  </a:lnTo>
                  <a:lnTo>
                    <a:pt x="190" y="352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8" name="Freeform 1244"/>
            <p:cNvSpPr>
              <a:spLocks noChangeAspect="1"/>
            </p:cNvSpPr>
            <p:nvPr/>
          </p:nvSpPr>
          <p:spPr bwMode="auto">
            <a:xfrm>
              <a:off x="920" y="905"/>
              <a:ext cx="56" cy="58"/>
            </a:xfrm>
            <a:custGeom>
              <a:avLst/>
              <a:gdLst>
                <a:gd name="T0" fmla="*/ 0 w 56"/>
                <a:gd name="T1" fmla="*/ 0 h 58"/>
                <a:gd name="T2" fmla="*/ 38 w 56"/>
                <a:gd name="T3" fmla="*/ 55 h 58"/>
                <a:gd name="T4" fmla="*/ 38 w 56"/>
                <a:gd name="T5" fmla="*/ 55 h 58"/>
                <a:gd name="T6" fmla="*/ 41 w 56"/>
                <a:gd name="T7" fmla="*/ 58 h 58"/>
                <a:gd name="T8" fmla="*/ 41 w 56"/>
                <a:gd name="T9" fmla="*/ 58 h 58"/>
                <a:gd name="T10" fmla="*/ 43 w 56"/>
                <a:gd name="T11" fmla="*/ 58 h 58"/>
                <a:gd name="T12" fmla="*/ 43 w 56"/>
                <a:gd name="T13" fmla="*/ 58 h 58"/>
                <a:gd name="T14" fmla="*/ 46 w 56"/>
                <a:gd name="T15" fmla="*/ 58 h 58"/>
                <a:gd name="T16" fmla="*/ 46 w 56"/>
                <a:gd name="T17" fmla="*/ 58 h 58"/>
                <a:gd name="T18" fmla="*/ 48 w 56"/>
                <a:gd name="T19" fmla="*/ 55 h 58"/>
                <a:gd name="T20" fmla="*/ 56 w 56"/>
                <a:gd name="T21" fmla="*/ 48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58"/>
                <a:gd name="T35" fmla="*/ 56 w 56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58">
                  <a:moveTo>
                    <a:pt x="0" y="0"/>
                  </a:moveTo>
                  <a:lnTo>
                    <a:pt x="38" y="55"/>
                  </a:lnTo>
                  <a:lnTo>
                    <a:pt x="41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48" y="55"/>
                  </a:lnTo>
                  <a:lnTo>
                    <a:pt x="56" y="48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39" name="Line 1245"/>
            <p:cNvSpPr>
              <a:spLocks noChangeAspect="1" noChangeShapeType="1"/>
            </p:cNvSpPr>
            <p:nvPr/>
          </p:nvSpPr>
          <p:spPr bwMode="auto">
            <a:xfrm>
              <a:off x="860" y="849"/>
              <a:ext cx="7" cy="3"/>
            </a:xfrm>
            <a:prstGeom prst="line">
              <a:avLst/>
            </a:pr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40" name="Freeform 1246"/>
            <p:cNvSpPr>
              <a:spLocks noChangeAspect="1"/>
            </p:cNvSpPr>
            <p:nvPr/>
          </p:nvSpPr>
          <p:spPr bwMode="auto">
            <a:xfrm>
              <a:off x="789" y="1525"/>
              <a:ext cx="182" cy="46"/>
            </a:xfrm>
            <a:custGeom>
              <a:avLst/>
              <a:gdLst>
                <a:gd name="T0" fmla="*/ 0 w 182"/>
                <a:gd name="T1" fmla="*/ 0 h 46"/>
                <a:gd name="T2" fmla="*/ 25 w 182"/>
                <a:gd name="T3" fmla="*/ 0 h 46"/>
                <a:gd name="T4" fmla="*/ 30 w 182"/>
                <a:gd name="T5" fmla="*/ 0 h 46"/>
                <a:gd name="T6" fmla="*/ 33 w 182"/>
                <a:gd name="T7" fmla="*/ 0 h 46"/>
                <a:gd name="T8" fmla="*/ 38 w 182"/>
                <a:gd name="T9" fmla="*/ 2 h 46"/>
                <a:gd name="T10" fmla="*/ 40 w 182"/>
                <a:gd name="T11" fmla="*/ 2 h 46"/>
                <a:gd name="T12" fmla="*/ 43 w 182"/>
                <a:gd name="T13" fmla="*/ 5 h 46"/>
                <a:gd name="T14" fmla="*/ 45 w 182"/>
                <a:gd name="T15" fmla="*/ 8 h 46"/>
                <a:gd name="T16" fmla="*/ 48 w 182"/>
                <a:gd name="T17" fmla="*/ 10 h 46"/>
                <a:gd name="T18" fmla="*/ 48 w 182"/>
                <a:gd name="T19" fmla="*/ 13 h 46"/>
                <a:gd name="T20" fmla="*/ 58 w 182"/>
                <a:gd name="T21" fmla="*/ 38 h 46"/>
                <a:gd name="T22" fmla="*/ 60 w 182"/>
                <a:gd name="T23" fmla="*/ 38 h 46"/>
                <a:gd name="T24" fmla="*/ 60 w 182"/>
                <a:gd name="T25" fmla="*/ 40 h 46"/>
                <a:gd name="T26" fmla="*/ 63 w 182"/>
                <a:gd name="T27" fmla="*/ 43 h 46"/>
                <a:gd name="T28" fmla="*/ 65 w 182"/>
                <a:gd name="T29" fmla="*/ 43 h 46"/>
                <a:gd name="T30" fmla="*/ 68 w 182"/>
                <a:gd name="T31" fmla="*/ 43 h 46"/>
                <a:gd name="T32" fmla="*/ 71 w 182"/>
                <a:gd name="T33" fmla="*/ 46 h 46"/>
                <a:gd name="T34" fmla="*/ 71 w 182"/>
                <a:gd name="T35" fmla="*/ 46 h 46"/>
                <a:gd name="T36" fmla="*/ 76 w 182"/>
                <a:gd name="T37" fmla="*/ 46 h 46"/>
                <a:gd name="T38" fmla="*/ 83 w 182"/>
                <a:gd name="T39" fmla="*/ 43 h 46"/>
                <a:gd name="T40" fmla="*/ 93 w 182"/>
                <a:gd name="T41" fmla="*/ 43 h 46"/>
                <a:gd name="T42" fmla="*/ 103 w 182"/>
                <a:gd name="T43" fmla="*/ 40 h 46"/>
                <a:gd name="T44" fmla="*/ 113 w 182"/>
                <a:gd name="T45" fmla="*/ 38 h 46"/>
                <a:gd name="T46" fmla="*/ 124 w 182"/>
                <a:gd name="T47" fmla="*/ 38 h 46"/>
                <a:gd name="T48" fmla="*/ 134 w 182"/>
                <a:gd name="T49" fmla="*/ 35 h 46"/>
                <a:gd name="T50" fmla="*/ 144 w 182"/>
                <a:gd name="T51" fmla="*/ 33 h 46"/>
                <a:gd name="T52" fmla="*/ 154 w 182"/>
                <a:gd name="T53" fmla="*/ 30 h 46"/>
                <a:gd name="T54" fmla="*/ 156 w 182"/>
                <a:gd name="T55" fmla="*/ 30 h 46"/>
                <a:gd name="T56" fmla="*/ 162 w 182"/>
                <a:gd name="T57" fmla="*/ 33 h 46"/>
                <a:gd name="T58" fmla="*/ 164 w 182"/>
                <a:gd name="T59" fmla="*/ 33 h 46"/>
                <a:gd name="T60" fmla="*/ 167 w 182"/>
                <a:gd name="T61" fmla="*/ 30 h 46"/>
                <a:gd name="T62" fmla="*/ 169 w 182"/>
                <a:gd name="T63" fmla="*/ 30 h 46"/>
                <a:gd name="T64" fmla="*/ 172 w 182"/>
                <a:gd name="T65" fmla="*/ 30 h 46"/>
                <a:gd name="T66" fmla="*/ 174 w 182"/>
                <a:gd name="T67" fmla="*/ 30 h 46"/>
                <a:gd name="T68" fmla="*/ 177 w 182"/>
                <a:gd name="T69" fmla="*/ 28 h 46"/>
                <a:gd name="T70" fmla="*/ 179 w 182"/>
                <a:gd name="T71" fmla="*/ 28 h 46"/>
                <a:gd name="T72" fmla="*/ 179 w 182"/>
                <a:gd name="T73" fmla="*/ 28 h 46"/>
                <a:gd name="T74" fmla="*/ 179 w 182"/>
                <a:gd name="T75" fmla="*/ 28 h 46"/>
                <a:gd name="T76" fmla="*/ 179 w 182"/>
                <a:gd name="T77" fmla="*/ 25 h 46"/>
                <a:gd name="T78" fmla="*/ 179 w 182"/>
                <a:gd name="T79" fmla="*/ 25 h 46"/>
                <a:gd name="T80" fmla="*/ 182 w 182"/>
                <a:gd name="T81" fmla="*/ 25 h 46"/>
                <a:gd name="T82" fmla="*/ 182 w 182"/>
                <a:gd name="T83" fmla="*/ 25 h 46"/>
                <a:gd name="T84" fmla="*/ 182 w 182"/>
                <a:gd name="T85" fmla="*/ 23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"/>
                <a:gd name="T130" fmla="*/ 0 h 46"/>
                <a:gd name="T131" fmla="*/ 182 w 182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" h="46">
                  <a:moveTo>
                    <a:pt x="0" y="0"/>
                  </a:moveTo>
                  <a:lnTo>
                    <a:pt x="25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8" y="10"/>
                  </a:lnTo>
                  <a:lnTo>
                    <a:pt x="48" y="13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3" y="43"/>
                  </a:lnTo>
                  <a:lnTo>
                    <a:pt x="65" y="43"/>
                  </a:lnTo>
                  <a:lnTo>
                    <a:pt x="68" y="43"/>
                  </a:lnTo>
                  <a:lnTo>
                    <a:pt x="71" y="46"/>
                  </a:lnTo>
                  <a:lnTo>
                    <a:pt x="76" y="46"/>
                  </a:lnTo>
                  <a:lnTo>
                    <a:pt x="83" y="43"/>
                  </a:lnTo>
                  <a:lnTo>
                    <a:pt x="93" y="43"/>
                  </a:lnTo>
                  <a:lnTo>
                    <a:pt x="103" y="40"/>
                  </a:lnTo>
                  <a:lnTo>
                    <a:pt x="113" y="38"/>
                  </a:lnTo>
                  <a:lnTo>
                    <a:pt x="124" y="38"/>
                  </a:lnTo>
                  <a:lnTo>
                    <a:pt x="134" y="35"/>
                  </a:lnTo>
                  <a:lnTo>
                    <a:pt x="144" y="33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7" y="30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5"/>
                  </a:lnTo>
                  <a:lnTo>
                    <a:pt x="182" y="25"/>
                  </a:lnTo>
                  <a:lnTo>
                    <a:pt x="182" y="23"/>
                  </a:lnTo>
                </a:path>
              </a:pathLst>
            </a:custGeom>
            <a:noFill/>
            <a:ln w="4763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774" name="Group 1247"/>
          <p:cNvGrpSpPr>
            <a:grpSpLocks noChangeAspect="1"/>
          </p:cNvGrpSpPr>
          <p:nvPr/>
        </p:nvGrpSpPr>
        <p:grpSpPr bwMode="auto">
          <a:xfrm>
            <a:off x="1073150" y="1911811"/>
            <a:ext cx="7177088" cy="3190875"/>
            <a:chOff x="753" y="1052"/>
            <a:chExt cx="5676" cy="2478"/>
          </a:xfrm>
        </p:grpSpPr>
        <p:sp>
          <p:nvSpPr>
            <p:cNvPr id="33241" name="Freeform 1248"/>
            <p:cNvSpPr>
              <a:spLocks noChangeAspect="1"/>
            </p:cNvSpPr>
            <p:nvPr/>
          </p:nvSpPr>
          <p:spPr bwMode="auto">
            <a:xfrm>
              <a:off x="6300" y="1069"/>
              <a:ext cx="54" cy="53"/>
            </a:xfrm>
            <a:custGeom>
              <a:avLst/>
              <a:gdLst>
                <a:gd name="T0" fmla="*/ 46 w 54"/>
                <a:gd name="T1" fmla="*/ 53 h 53"/>
                <a:gd name="T2" fmla="*/ 21 w 54"/>
                <a:gd name="T3" fmla="*/ 18 h 53"/>
                <a:gd name="T4" fmla="*/ 6 w 54"/>
                <a:gd name="T5" fmla="*/ 26 h 53"/>
                <a:gd name="T6" fmla="*/ 0 w 54"/>
                <a:gd name="T7" fmla="*/ 21 h 53"/>
                <a:gd name="T8" fmla="*/ 38 w 54"/>
                <a:gd name="T9" fmla="*/ 0 h 53"/>
                <a:gd name="T10" fmla="*/ 43 w 54"/>
                <a:gd name="T11" fmla="*/ 5 h 53"/>
                <a:gd name="T12" fmla="*/ 28 w 54"/>
                <a:gd name="T13" fmla="*/ 16 h 53"/>
                <a:gd name="T14" fmla="*/ 54 w 54"/>
                <a:gd name="T15" fmla="*/ 51 h 53"/>
                <a:gd name="T16" fmla="*/ 46 w 5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3"/>
                <a:gd name="T29" fmla="*/ 54 w 5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3">
                  <a:moveTo>
                    <a:pt x="46" y="53"/>
                  </a:moveTo>
                  <a:lnTo>
                    <a:pt x="21" y="18"/>
                  </a:lnTo>
                  <a:lnTo>
                    <a:pt x="6" y="26"/>
                  </a:lnTo>
                  <a:lnTo>
                    <a:pt x="0" y="21"/>
                  </a:lnTo>
                  <a:lnTo>
                    <a:pt x="38" y="0"/>
                  </a:lnTo>
                  <a:lnTo>
                    <a:pt x="43" y="5"/>
                  </a:lnTo>
                  <a:lnTo>
                    <a:pt x="28" y="16"/>
                  </a:lnTo>
                  <a:lnTo>
                    <a:pt x="54" y="51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2" name="Freeform 1249"/>
            <p:cNvSpPr>
              <a:spLocks noChangeAspect="1" noEditPoints="1"/>
            </p:cNvSpPr>
            <p:nvPr/>
          </p:nvSpPr>
          <p:spPr bwMode="auto">
            <a:xfrm>
              <a:off x="6343" y="1064"/>
              <a:ext cx="36" cy="46"/>
            </a:xfrm>
            <a:custGeom>
              <a:avLst/>
              <a:gdLst>
                <a:gd name="T0" fmla="*/ 3 w 36"/>
                <a:gd name="T1" fmla="*/ 10 h 46"/>
                <a:gd name="T2" fmla="*/ 0 w 36"/>
                <a:gd name="T3" fmla="*/ 5 h 46"/>
                <a:gd name="T4" fmla="*/ 6 w 36"/>
                <a:gd name="T5" fmla="*/ 0 h 46"/>
                <a:gd name="T6" fmla="*/ 11 w 36"/>
                <a:gd name="T7" fmla="*/ 8 h 46"/>
                <a:gd name="T8" fmla="*/ 3 w 36"/>
                <a:gd name="T9" fmla="*/ 10 h 46"/>
                <a:gd name="T10" fmla="*/ 28 w 36"/>
                <a:gd name="T11" fmla="*/ 46 h 46"/>
                <a:gd name="T12" fmla="*/ 8 w 36"/>
                <a:gd name="T13" fmla="*/ 15 h 46"/>
                <a:gd name="T14" fmla="*/ 13 w 36"/>
                <a:gd name="T15" fmla="*/ 13 h 46"/>
                <a:gd name="T16" fmla="*/ 36 w 36"/>
                <a:gd name="T17" fmla="*/ 43 h 46"/>
                <a:gd name="T18" fmla="*/ 28 w 36"/>
                <a:gd name="T19" fmla="*/ 46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46"/>
                <a:gd name="T32" fmla="*/ 36 w 3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46">
                  <a:moveTo>
                    <a:pt x="3" y="10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1" y="8"/>
                  </a:lnTo>
                  <a:lnTo>
                    <a:pt x="3" y="10"/>
                  </a:lnTo>
                  <a:close/>
                  <a:moveTo>
                    <a:pt x="28" y="46"/>
                  </a:moveTo>
                  <a:lnTo>
                    <a:pt x="8" y="15"/>
                  </a:lnTo>
                  <a:lnTo>
                    <a:pt x="13" y="13"/>
                  </a:lnTo>
                  <a:lnTo>
                    <a:pt x="36" y="43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3" name="Freeform 1250"/>
            <p:cNvSpPr>
              <a:spLocks noChangeAspect="1"/>
            </p:cNvSpPr>
            <p:nvPr/>
          </p:nvSpPr>
          <p:spPr bwMode="auto">
            <a:xfrm>
              <a:off x="6361" y="1057"/>
              <a:ext cx="41" cy="43"/>
            </a:xfrm>
            <a:custGeom>
              <a:avLst/>
              <a:gdLst>
                <a:gd name="T0" fmla="*/ 41 w 41"/>
                <a:gd name="T1" fmla="*/ 38 h 43"/>
                <a:gd name="T2" fmla="*/ 38 w 41"/>
                <a:gd name="T3" fmla="*/ 38 h 43"/>
                <a:gd name="T4" fmla="*/ 38 w 41"/>
                <a:gd name="T5" fmla="*/ 40 h 43"/>
                <a:gd name="T6" fmla="*/ 36 w 41"/>
                <a:gd name="T7" fmla="*/ 40 h 43"/>
                <a:gd name="T8" fmla="*/ 36 w 41"/>
                <a:gd name="T9" fmla="*/ 40 h 43"/>
                <a:gd name="T10" fmla="*/ 33 w 41"/>
                <a:gd name="T11" fmla="*/ 40 h 43"/>
                <a:gd name="T12" fmla="*/ 33 w 41"/>
                <a:gd name="T13" fmla="*/ 43 h 43"/>
                <a:gd name="T14" fmla="*/ 31 w 41"/>
                <a:gd name="T15" fmla="*/ 43 h 43"/>
                <a:gd name="T16" fmla="*/ 31 w 41"/>
                <a:gd name="T17" fmla="*/ 43 h 43"/>
                <a:gd name="T18" fmla="*/ 28 w 41"/>
                <a:gd name="T19" fmla="*/ 43 h 43"/>
                <a:gd name="T20" fmla="*/ 28 w 41"/>
                <a:gd name="T21" fmla="*/ 43 h 43"/>
                <a:gd name="T22" fmla="*/ 28 w 41"/>
                <a:gd name="T23" fmla="*/ 43 h 43"/>
                <a:gd name="T24" fmla="*/ 25 w 41"/>
                <a:gd name="T25" fmla="*/ 40 h 43"/>
                <a:gd name="T26" fmla="*/ 25 w 41"/>
                <a:gd name="T27" fmla="*/ 40 h 43"/>
                <a:gd name="T28" fmla="*/ 23 w 41"/>
                <a:gd name="T29" fmla="*/ 40 h 43"/>
                <a:gd name="T30" fmla="*/ 23 w 41"/>
                <a:gd name="T31" fmla="*/ 38 h 43"/>
                <a:gd name="T32" fmla="*/ 20 w 41"/>
                <a:gd name="T33" fmla="*/ 35 h 43"/>
                <a:gd name="T34" fmla="*/ 5 w 41"/>
                <a:gd name="T35" fmla="*/ 20 h 43"/>
                <a:gd name="T36" fmla="*/ 5 w 41"/>
                <a:gd name="T37" fmla="*/ 15 h 43"/>
                <a:gd name="T38" fmla="*/ 5 w 41"/>
                <a:gd name="T39" fmla="*/ 0 h 43"/>
                <a:gd name="T40" fmla="*/ 18 w 41"/>
                <a:gd name="T41" fmla="*/ 7 h 43"/>
                <a:gd name="T42" fmla="*/ 15 w 41"/>
                <a:gd name="T43" fmla="*/ 15 h 43"/>
                <a:gd name="T44" fmla="*/ 28 w 41"/>
                <a:gd name="T45" fmla="*/ 33 h 43"/>
                <a:gd name="T46" fmla="*/ 28 w 41"/>
                <a:gd name="T47" fmla="*/ 35 h 43"/>
                <a:gd name="T48" fmla="*/ 28 w 41"/>
                <a:gd name="T49" fmla="*/ 35 h 43"/>
                <a:gd name="T50" fmla="*/ 28 w 41"/>
                <a:gd name="T51" fmla="*/ 35 h 43"/>
                <a:gd name="T52" fmla="*/ 31 w 41"/>
                <a:gd name="T53" fmla="*/ 35 h 43"/>
                <a:gd name="T54" fmla="*/ 31 w 41"/>
                <a:gd name="T55" fmla="*/ 35 h 43"/>
                <a:gd name="T56" fmla="*/ 31 w 41"/>
                <a:gd name="T57" fmla="*/ 35 h 43"/>
                <a:gd name="T58" fmla="*/ 31 w 41"/>
                <a:gd name="T59" fmla="*/ 35 h 43"/>
                <a:gd name="T60" fmla="*/ 31 w 41"/>
                <a:gd name="T61" fmla="*/ 35 h 43"/>
                <a:gd name="T62" fmla="*/ 33 w 41"/>
                <a:gd name="T63" fmla="*/ 35 h 43"/>
                <a:gd name="T64" fmla="*/ 33 w 41"/>
                <a:gd name="T65" fmla="*/ 35 h 43"/>
                <a:gd name="T66" fmla="*/ 33 w 41"/>
                <a:gd name="T67" fmla="*/ 35 h 43"/>
                <a:gd name="T68" fmla="*/ 33 w 41"/>
                <a:gd name="T69" fmla="*/ 35 h 43"/>
                <a:gd name="T70" fmla="*/ 33 w 41"/>
                <a:gd name="T71" fmla="*/ 35 h 43"/>
                <a:gd name="T72" fmla="*/ 36 w 41"/>
                <a:gd name="T73" fmla="*/ 35 h 43"/>
                <a:gd name="T74" fmla="*/ 36 w 41"/>
                <a:gd name="T75" fmla="*/ 3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"/>
                <a:gd name="T115" fmla="*/ 0 h 43"/>
                <a:gd name="T116" fmla="*/ 41 w 41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" h="43">
                  <a:moveTo>
                    <a:pt x="36" y="33"/>
                  </a:moveTo>
                  <a:lnTo>
                    <a:pt x="41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3" y="40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0" y="35"/>
                  </a:lnTo>
                  <a:lnTo>
                    <a:pt x="8" y="17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6" y="35"/>
                  </a:lnTo>
                  <a:lnTo>
                    <a:pt x="36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4" name="Freeform 1251"/>
            <p:cNvSpPr>
              <a:spLocks noChangeAspect="1" noEditPoints="1"/>
            </p:cNvSpPr>
            <p:nvPr/>
          </p:nvSpPr>
          <p:spPr bwMode="auto">
            <a:xfrm>
              <a:off x="6389" y="1052"/>
              <a:ext cx="40" cy="38"/>
            </a:xfrm>
            <a:custGeom>
              <a:avLst/>
              <a:gdLst>
                <a:gd name="T0" fmla="*/ 3 w 40"/>
                <a:gd name="T1" fmla="*/ 22 h 38"/>
                <a:gd name="T2" fmla="*/ 0 w 40"/>
                <a:gd name="T3" fmla="*/ 17 h 38"/>
                <a:gd name="T4" fmla="*/ 0 w 40"/>
                <a:gd name="T5" fmla="*/ 12 h 38"/>
                <a:gd name="T6" fmla="*/ 3 w 40"/>
                <a:gd name="T7" fmla="*/ 7 h 38"/>
                <a:gd name="T8" fmla="*/ 8 w 40"/>
                <a:gd name="T9" fmla="*/ 5 h 38"/>
                <a:gd name="T10" fmla="*/ 10 w 40"/>
                <a:gd name="T11" fmla="*/ 2 h 38"/>
                <a:gd name="T12" fmla="*/ 18 w 40"/>
                <a:gd name="T13" fmla="*/ 0 h 38"/>
                <a:gd name="T14" fmla="*/ 23 w 40"/>
                <a:gd name="T15" fmla="*/ 0 h 38"/>
                <a:gd name="T16" fmla="*/ 28 w 40"/>
                <a:gd name="T17" fmla="*/ 2 h 38"/>
                <a:gd name="T18" fmla="*/ 33 w 40"/>
                <a:gd name="T19" fmla="*/ 5 h 38"/>
                <a:gd name="T20" fmla="*/ 35 w 40"/>
                <a:gd name="T21" fmla="*/ 10 h 38"/>
                <a:gd name="T22" fmla="*/ 38 w 40"/>
                <a:gd name="T23" fmla="*/ 12 h 38"/>
                <a:gd name="T24" fmla="*/ 40 w 40"/>
                <a:gd name="T25" fmla="*/ 17 h 38"/>
                <a:gd name="T26" fmla="*/ 40 w 40"/>
                <a:gd name="T27" fmla="*/ 20 h 38"/>
                <a:gd name="T28" fmla="*/ 40 w 40"/>
                <a:gd name="T29" fmla="*/ 22 h 38"/>
                <a:gd name="T30" fmla="*/ 38 w 40"/>
                <a:gd name="T31" fmla="*/ 27 h 38"/>
                <a:gd name="T32" fmla="*/ 38 w 40"/>
                <a:gd name="T33" fmla="*/ 30 h 38"/>
                <a:gd name="T34" fmla="*/ 35 w 40"/>
                <a:gd name="T35" fmla="*/ 33 h 38"/>
                <a:gd name="T36" fmla="*/ 30 w 40"/>
                <a:gd name="T37" fmla="*/ 35 h 38"/>
                <a:gd name="T38" fmla="*/ 25 w 40"/>
                <a:gd name="T39" fmla="*/ 35 h 38"/>
                <a:gd name="T40" fmla="*/ 20 w 40"/>
                <a:gd name="T41" fmla="*/ 38 h 38"/>
                <a:gd name="T42" fmla="*/ 15 w 40"/>
                <a:gd name="T43" fmla="*/ 35 h 38"/>
                <a:gd name="T44" fmla="*/ 10 w 40"/>
                <a:gd name="T45" fmla="*/ 33 h 38"/>
                <a:gd name="T46" fmla="*/ 5 w 40"/>
                <a:gd name="T47" fmla="*/ 27 h 38"/>
                <a:gd name="T48" fmla="*/ 10 w 40"/>
                <a:gd name="T49" fmla="*/ 25 h 38"/>
                <a:gd name="T50" fmla="*/ 15 w 40"/>
                <a:gd name="T51" fmla="*/ 27 h 38"/>
                <a:gd name="T52" fmla="*/ 18 w 40"/>
                <a:gd name="T53" fmla="*/ 30 h 38"/>
                <a:gd name="T54" fmla="*/ 20 w 40"/>
                <a:gd name="T55" fmla="*/ 30 h 38"/>
                <a:gd name="T56" fmla="*/ 25 w 40"/>
                <a:gd name="T57" fmla="*/ 30 h 38"/>
                <a:gd name="T58" fmla="*/ 28 w 40"/>
                <a:gd name="T59" fmla="*/ 30 h 38"/>
                <a:gd name="T60" fmla="*/ 30 w 40"/>
                <a:gd name="T61" fmla="*/ 27 h 38"/>
                <a:gd name="T62" fmla="*/ 33 w 40"/>
                <a:gd name="T63" fmla="*/ 25 h 38"/>
                <a:gd name="T64" fmla="*/ 33 w 40"/>
                <a:gd name="T65" fmla="*/ 22 h 38"/>
                <a:gd name="T66" fmla="*/ 33 w 40"/>
                <a:gd name="T67" fmla="*/ 17 h 38"/>
                <a:gd name="T68" fmla="*/ 30 w 40"/>
                <a:gd name="T69" fmla="*/ 15 h 38"/>
                <a:gd name="T70" fmla="*/ 28 w 40"/>
                <a:gd name="T71" fmla="*/ 10 h 38"/>
                <a:gd name="T72" fmla="*/ 25 w 40"/>
                <a:gd name="T73" fmla="*/ 7 h 38"/>
                <a:gd name="T74" fmla="*/ 23 w 40"/>
                <a:gd name="T75" fmla="*/ 5 h 38"/>
                <a:gd name="T76" fmla="*/ 18 w 40"/>
                <a:gd name="T77" fmla="*/ 5 h 38"/>
                <a:gd name="T78" fmla="*/ 15 w 40"/>
                <a:gd name="T79" fmla="*/ 5 h 38"/>
                <a:gd name="T80" fmla="*/ 10 w 40"/>
                <a:gd name="T81" fmla="*/ 7 h 38"/>
                <a:gd name="T82" fmla="*/ 8 w 40"/>
                <a:gd name="T83" fmla="*/ 10 h 38"/>
                <a:gd name="T84" fmla="*/ 8 w 40"/>
                <a:gd name="T85" fmla="*/ 12 h 38"/>
                <a:gd name="T86" fmla="*/ 8 w 40"/>
                <a:gd name="T87" fmla="*/ 15 h 38"/>
                <a:gd name="T88" fmla="*/ 8 w 40"/>
                <a:gd name="T89" fmla="*/ 20 h 38"/>
                <a:gd name="T90" fmla="*/ 10 w 40"/>
                <a:gd name="T91" fmla="*/ 22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8"/>
                <a:gd name="T140" fmla="*/ 40 w 40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8">
                  <a:moveTo>
                    <a:pt x="5" y="27"/>
                  </a:moveTo>
                  <a:lnTo>
                    <a:pt x="3" y="25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27"/>
                  </a:lnTo>
                  <a:close/>
                  <a:moveTo>
                    <a:pt x="10" y="22"/>
                  </a:moveTo>
                  <a:lnTo>
                    <a:pt x="10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5" name="Freeform 1252"/>
            <p:cNvSpPr>
              <a:spLocks noChangeAspect="1" noEditPoints="1"/>
            </p:cNvSpPr>
            <p:nvPr/>
          </p:nvSpPr>
          <p:spPr bwMode="auto">
            <a:xfrm>
              <a:off x="3155" y="2031"/>
              <a:ext cx="63" cy="56"/>
            </a:xfrm>
            <a:custGeom>
              <a:avLst/>
              <a:gdLst>
                <a:gd name="T0" fmla="*/ 26 w 63"/>
                <a:gd name="T1" fmla="*/ 3 h 56"/>
                <a:gd name="T2" fmla="*/ 31 w 63"/>
                <a:gd name="T3" fmla="*/ 3 h 56"/>
                <a:gd name="T4" fmla="*/ 33 w 63"/>
                <a:gd name="T5" fmla="*/ 0 h 56"/>
                <a:gd name="T6" fmla="*/ 38 w 63"/>
                <a:gd name="T7" fmla="*/ 0 h 56"/>
                <a:gd name="T8" fmla="*/ 41 w 63"/>
                <a:gd name="T9" fmla="*/ 3 h 56"/>
                <a:gd name="T10" fmla="*/ 43 w 63"/>
                <a:gd name="T11" fmla="*/ 3 h 56"/>
                <a:gd name="T12" fmla="*/ 46 w 63"/>
                <a:gd name="T13" fmla="*/ 5 h 56"/>
                <a:gd name="T14" fmla="*/ 46 w 63"/>
                <a:gd name="T15" fmla="*/ 8 h 56"/>
                <a:gd name="T16" fmla="*/ 48 w 63"/>
                <a:gd name="T17" fmla="*/ 10 h 56"/>
                <a:gd name="T18" fmla="*/ 48 w 63"/>
                <a:gd name="T19" fmla="*/ 15 h 56"/>
                <a:gd name="T20" fmla="*/ 48 w 63"/>
                <a:gd name="T21" fmla="*/ 18 h 56"/>
                <a:gd name="T22" fmla="*/ 46 w 63"/>
                <a:gd name="T23" fmla="*/ 20 h 56"/>
                <a:gd name="T24" fmla="*/ 43 w 63"/>
                <a:gd name="T25" fmla="*/ 23 h 56"/>
                <a:gd name="T26" fmla="*/ 38 w 63"/>
                <a:gd name="T27" fmla="*/ 26 h 56"/>
                <a:gd name="T28" fmla="*/ 38 w 63"/>
                <a:gd name="T29" fmla="*/ 28 h 56"/>
                <a:gd name="T30" fmla="*/ 41 w 63"/>
                <a:gd name="T31" fmla="*/ 28 h 56"/>
                <a:gd name="T32" fmla="*/ 41 w 63"/>
                <a:gd name="T33" fmla="*/ 28 h 56"/>
                <a:gd name="T34" fmla="*/ 46 w 63"/>
                <a:gd name="T35" fmla="*/ 31 h 56"/>
                <a:gd name="T36" fmla="*/ 48 w 63"/>
                <a:gd name="T37" fmla="*/ 31 h 56"/>
                <a:gd name="T38" fmla="*/ 63 w 63"/>
                <a:gd name="T39" fmla="*/ 43 h 56"/>
                <a:gd name="T40" fmla="*/ 43 w 63"/>
                <a:gd name="T41" fmla="*/ 36 h 56"/>
                <a:gd name="T42" fmla="*/ 41 w 63"/>
                <a:gd name="T43" fmla="*/ 36 h 56"/>
                <a:gd name="T44" fmla="*/ 38 w 63"/>
                <a:gd name="T45" fmla="*/ 33 h 56"/>
                <a:gd name="T46" fmla="*/ 36 w 63"/>
                <a:gd name="T47" fmla="*/ 31 h 56"/>
                <a:gd name="T48" fmla="*/ 33 w 63"/>
                <a:gd name="T49" fmla="*/ 31 h 56"/>
                <a:gd name="T50" fmla="*/ 33 w 63"/>
                <a:gd name="T51" fmla="*/ 31 h 56"/>
                <a:gd name="T52" fmla="*/ 31 w 63"/>
                <a:gd name="T53" fmla="*/ 31 h 56"/>
                <a:gd name="T54" fmla="*/ 31 w 63"/>
                <a:gd name="T55" fmla="*/ 31 h 56"/>
                <a:gd name="T56" fmla="*/ 28 w 63"/>
                <a:gd name="T57" fmla="*/ 31 h 56"/>
                <a:gd name="T58" fmla="*/ 28 w 63"/>
                <a:gd name="T59" fmla="*/ 31 h 56"/>
                <a:gd name="T60" fmla="*/ 26 w 63"/>
                <a:gd name="T61" fmla="*/ 31 h 56"/>
                <a:gd name="T62" fmla="*/ 23 w 63"/>
                <a:gd name="T63" fmla="*/ 53 h 56"/>
                <a:gd name="T64" fmla="*/ 31 w 63"/>
                <a:gd name="T65" fmla="*/ 23 h 56"/>
                <a:gd name="T66" fmla="*/ 33 w 63"/>
                <a:gd name="T67" fmla="*/ 23 h 56"/>
                <a:gd name="T68" fmla="*/ 36 w 63"/>
                <a:gd name="T69" fmla="*/ 20 h 56"/>
                <a:gd name="T70" fmla="*/ 38 w 63"/>
                <a:gd name="T71" fmla="*/ 20 h 56"/>
                <a:gd name="T72" fmla="*/ 38 w 63"/>
                <a:gd name="T73" fmla="*/ 18 h 56"/>
                <a:gd name="T74" fmla="*/ 41 w 63"/>
                <a:gd name="T75" fmla="*/ 18 h 56"/>
                <a:gd name="T76" fmla="*/ 41 w 63"/>
                <a:gd name="T77" fmla="*/ 15 h 56"/>
                <a:gd name="T78" fmla="*/ 41 w 63"/>
                <a:gd name="T79" fmla="*/ 13 h 56"/>
                <a:gd name="T80" fmla="*/ 41 w 63"/>
                <a:gd name="T81" fmla="*/ 13 h 56"/>
                <a:gd name="T82" fmla="*/ 41 w 63"/>
                <a:gd name="T83" fmla="*/ 10 h 56"/>
                <a:gd name="T84" fmla="*/ 38 w 63"/>
                <a:gd name="T85" fmla="*/ 8 h 56"/>
                <a:gd name="T86" fmla="*/ 36 w 63"/>
                <a:gd name="T87" fmla="*/ 8 h 56"/>
                <a:gd name="T88" fmla="*/ 33 w 63"/>
                <a:gd name="T89" fmla="*/ 8 h 56"/>
                <a:gd name="T90" fmla="*/ 28 w 63"/>
                <a:gd name="T91" fmla="*/ 8 h 56"/>
                <a:gd name="T92" fmla="*/ 15 w 63"/>
                <a:gd name="T93" fmla="*/ 28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"/>
                <a:gd name="T142" fmla="*/ 0 h 56"/>
                <a:gd name="T143" fmla="*/ 63 w 63"/>
                <a:gd name="T144" fmla="*/ 56 h 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" h="56">
                  <a:moveTo>
                    <a:pt x="15" y="56"/>
                  </a:moveTo>
                  <a:lnTo>
                    <a:pt x="0" y="8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3" y="28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1" y="33"/>
                  </a:lnTo>
                  <a:lnTo>
                    <a:pt x="63" y="43"/>
                  </a:lnTo>
                  <a:lnTo>
                    <a:pt x="53" y="46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15" y="33"/>
                  </a:lnTo>
                  <a:lnTo>
                    <a:pt x="23" y="53"/>
                  </a:lnTo>
                  <a:lnTo>
                    <a:pt x="15" y="56"/>
                  </a:lnTo>
                  <a:close/>
                  <a:moveTo>
                    <a:pt x="15" y="28"/>
                  </a:moveTo>
                  <a:lnTo>
                    <a:pt x="31" y="23"/>
                  </a:lnTo>
                  <a:lnTo>
                    <a:pt x="33" y="23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10" y="13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6" name="Freeform 1253"/>
            <p:cNvSpPr>
              <a:spLocks noChangeAspect="1" noEditPoints="1"/>
            </p:cNvSpPr>
            <p:nvPr/>
          </p:nvSpPr>
          <p:spPr bwMode="auto">
            <a:xfrm>
              <a:off x="3216" y="2034"/>
              <a:ext cx="43" cy="38"/>
            </a:xfrm>
            <a:custGeom>
              <a:avLst/>
              <a:gdLst>
                <a:gd name="T0" fmla="*/ 30 w 43"/>
                <a:gd name="T1" fmla="*/ 30 h 38"/>
                <a:gd name="T2" fmla="*/ 25 w 43"/>
                <a:gd name="T3" fmla="*/ 35 h 38"/>
                <a:gd name="T4" fmla="*/ 20 w 43"/>
                <a:gd name="T5" fmla="*/ 35 h 38"/>
                <a:gd name="T6" fmla="*/ 15 w 43"/>
                <a:gd name="T7" fmla="*/ 38 h 38"/>
                <a:gd name="T8" fmla="*/ 8 w 43"/>
                <a:gd name="T9" fmla="*/ 35 h 38"/>
                <a:gd name="T10" fmla="*/ 5 w 43"/>
                <a:gd name="T11" fmla="*/ 33 h 38"/>
                <a:gd name="T12" fmla="*/ 2 w 43"/>
                <a:gd name="T13" fmla="*/ 30 h 38"/>
                <a:gd name="T14" fmla="*/ 2 w 43"/>
                <a:gd name="T15" fmla="*/ 25 h 38"/>
                <a:gd name="T16" fmla="*/ 5 w 43"/>
                <a:gd name="T17" fmla="*/ 23 h 38"/>
                <a:gd name="T18" fmla="*/ 5 w 43"/>
                <a:gd name="T19" fmla="*/ 20 h 38"/>
                <a:gd name="T20" fmla="*/ 8 w 43"/>
                <a:gd name="T21" fmla="*/ 20 h 38"/>
                <a:gd name="T22" fmla="*/ 10 w 43"/>
                <a:gd name="T23" fmla="*/ 17 h 38"/>
                <a:gd name="T24" fmla="*/ 15 w 43"/>
                <a:gd name="T25" fmla="*/ 15 h 38"/>
                <a:gd name="T26" fmla="*/ 23 w 43"/>
                <a:gd name="T27" fmla="*/ 12 h 38"/>
                <a:gd name="T28" fmla="*/ 25 w 43"/>
                <a:gd name="T29" fmla="*/ 10 h 38"/>
                <a:gd name="T30" fmla="*/ 25 w 43"/>
                <a:gd name="T31" fmla="*/ 10 h 38"/>
                <a:gd name="T32" fmla="*/ 25 w 43"/>
                <a:gd name="T33" fmla="*/ 7 h 38"/>
                <a:gd name="T34" fmla="*/ 23 w 43"/>
                <a:gd name="T35" fmla="*/ 5 h 38"/>
                <a:gd name="T36" fmla="*/ 18 w 43"/>
                <a:gd name="T37" fmla="*/ 5 h 38"/>
                <a:gd name="T38" fmla="*/ 10 w 43"/>
                <a:gd name="T39" fmla="*/ 7 h 38"/>
                <a:gd name="T40" fmla="*/ 8 w 43"/>
                <a:gd name="T41" fmla="*/ 7 h 38"/>
                <a:gd name="T42" fmla="*/ 8 w 43"/>
                <a:gd name="T43" fmla="*/ 12 h 38"/>
                <a:gd name="T44" fmla="*/ 0 w 43"/>
                <a:gd name="T45" fmla="*/ 15 h 38"/>
                <a:gd name="T46" fmla="*/ 0 w 43"/>
                <a:gd name="T47" fmla="*/ 10 h 38"/>
                <a:gd name="T48" fmla="*/ 2 w 43"/>
                <a:gd name="T49" fmla="*/ 7 h 38"/>
                <a:gd name="T50" fmla="*/ 5 w 43"/>
                <a:gd name="T51" fmla="*/ 5 h 38"/>
                <a:gd name="T52" fmla="*/ 10 w 43"/>
                <a:gd name="T53" fmla="*/ 2 h 38"/>
                <a:gd name="T54" fmla="*/ 15 w 43"/>
                <a:gd name="T55" fmla="*/ 0 h 38"/>
                <a:gd name="T56" fmla="*/ 20 w 43"/>
                <a:gd name="T57" fmla="*/ 0 h 38"/>
                <a:gd name="T58" fmla="*/ 25 w 43"/>
                <a:gd name="T59" fmla="*/ 0 h 38"/>
                <a:gd name="T60" fmla="*/ 28 w 43"/>
                <a:gd name="T61" fmla="*/ 0 h 38"/>
                <a:gd name="T62" fmla="*/ 30 w 43"/>
                <a:gd name="T63" fmla="*/ 2 h 38"/>
                <a:gd name="T64" fmla="*/ 33 w 43"/>
                <a:gd name="T65" fmla="*/ 5 h 38"/>
                <a:gd name="T66" fmla="*/ 33 w 43"/>
                <a:gd name="T67" fmla="*/ 10 h 38"/>
                <a:gd name="T68" fmla="*/ 38 w 43"/>
                <a:gd name="T69" fmla="*/ 23 h 38"/>
                <a:gd name="T70" fmla="*/ 38 w 43"/>
                <a:gd name="T71" fmla="*/ 28 h 38"/>
                <a:gd name="T72" fmla="*/ 40 w 43"/>
                <a:gd name="T73" fmla="*/ 30 h 38"/>
                <a:gd name="T74" fmla="*/ 33 w 43"/>
                <a:gd name="T75" fmla="*/ 30 h 38"/>
                <a:gd name="T76" fmla="*/ 33 w 43"/>
                <a:gd name="T77" fmla="*/ 28 h 38"/>
                <a:gd name="T78" fmla="*/ 25 w 43"/>
                <a:gd name="T79" fmla="*/ 17 h 38"/>
                <a:gd name="T80" fmla="*/ 18 w 43"/>
                <a:gd name="T81" fmla="*/ 20 h 38"/>
                <a:gd name="T82" fmla="*/ 13 w 43"/>
                <a:gd name="T83" fmla="*/ 23 h 38"/>
                <a:gd name="T84" fmla="*/ 13 w 43"/>
                <a:gd name="T85" fmla="*/ 23 h 38"/>
                <a:gd name="T86" fmla="*/ 10 w 43"/>
                <a:gd name="T87" fmla="*/ 25 h 38"/>
                <a:gd name="T88" fmla="*/ 10 w 43"/>
                <a:gd name="T89" fmla="*/ 28 h 38"/>
                <a:gd name="T90" fmla="*/ 10 w 43"/>
                <a:gd name="T91" fmla="*/ 30 h 38"/>
                <a:gd name="T92" fmla="*/ 13 w 43"/>
                <a:gd name="T93" fmla="*/ 30 h 38"/>
                <a:gd name="T94" fmla="*/ 15 w 43"/>
                <a:gd name="T95" fmla="*/ 33 h 38"/>
                <a:gd name="T96" fmla="*/ 20 w 43"/>
                <a:gd name="T97" fmla="*/ 33 h 38"/>
                <a:gd name="T98" fmla="*/ 23 w 43"/>
                <a:gd name="T99" fmla="*/ 30 h 38"/>
                <a:gd name="T100" fmla="*/ 28 w 43"/>
                <a:gd name="T101" fmla="*/ 28 h 38"/>
                <a:gd name="T102" fmla="*/ 28 w 43"/>
                <a:gd name="T103" fmla="*/ 25 h 38"/>
                <a:gd name="T104" fmla="*/ 30 w 43"/>
                <a:gd name="T105" fmla="*/ 20 h 38"/>
                <a:gd name="T106" fmla="*/ 28 w 43"/>
                <a:gd name="T107" fmla="*/ 15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8"/>
                <a:gd name="T164" fmla="*/ 43 w 43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8">
                  <a:moveTo>
                    <a:pt x="33" y="28"/>
                  </a:moveTo>
                  <a:lnTo>
                    <a:pt x="30" y="30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5" y="17"/>
                  </a:lnTo>
                  <a:lnTo>
                    <a:pt x="35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3" y="30"/>
                  </a:lnTo>
                  <a:lnTo>
                    <a:pt x="35" y="33"/>
                  </a:lnTo>
                  <a:lnTo>
                    <a:pt x="33" y="30"/>
                  </a:lnTo>
                  <a:lnTo>
                    <a:pt x="33" y="28"/>
                  </a:lnTo>
                  <a:close/>
                  <a:moveTo>
                    <a:pt x="28" y="15"/>
                  </a:moveTo>
                  <a:lnTo>
                    <a:pt x="28" y="15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7" name="Freeform 1254"/>
            <p:cNvSpPr>
              <a:spLocks noChangeAspect="1" noEditPoints="1"/>
            </p:cNvSpPr>
            <p:nvPr/>
          </p:nvSpPr>
          <p:spPr bwMode="auto">
            <a:xfrm>
              <a:off x="3256" y="2008"/>
              <a:ext cx="41" cy="51"/>
            </a:xfrm>
            <a:custGeom>
              <a:avLst/>
              <a:gdLst>
                <a:gd name="T0" fmla="*/ 33 w 41"/>
                <a:gd name="T1" fmla="*/ 46 h 51"/>
                <a:gd name="T2" fmla="*/ 31 w 41"/>
                <a:gd name="T3" fmla="*/ 49 h 51"/>
                <a:gd name="T4" fmla="*/ 26 w 41"/>
                <a:gd name="T5" fmla="*/ 51 h 51"/>
                <a:gd name="T6" fmla="*/ 23 w 41"/>
                <a:gd name="T7" fmla="*/ 51 h 51"/>
                <a:gd name="T8" fmla="*/ 18 w 41"/>
                <a:gd name="T9" fmla="*/ 51 h 51"/>
                <a:gd name="T10" fmla="*/ 16 w 41"/>
                <a:gd name="T11" fmla="*/ 51 h 51"/>
                <a:gd name="T12" fmla="*/ 13 w 41"/>
                <a:gd name="T13" fmla="*/ 51 h 51"/>
                <a:gd name="T14" fmla="*/ 8 w 41"/>
                <a:gd name="T15" fmla="*/ 49 h 51"/>
                <a:gd name="T16" fmla="*/ 5 w 41"/>
                <a:gd name="T17" fmla="*/ 46 h 51"/>
                <a:gd name="T18" fmla="*/ 5 w 41"/>
                <a:gd name="T19" fmla="*/ 43 h 51"/>
                <a:gd name="T20" fmla="*/ 3 w 41"/>
                <a:gd name="T21" fmla="*/ 38 h 51"/>
                <a:gd name="T22" fmla="*/ 0 w 41"/>
                <a:gd name="T23" fmla="*/ 36 h 51"/>
                <a:gd name="T24" fmla="*/ 0 w 41"/>
                <a:gd name="T25" fmla="*/ 31 h 51"/>
                <a:gd name="T26" fmla="*/ 0 w 41"/>
                <a:gd name="T27" fmla="*/ 28 h 51"/>
                <a:gd name="T28" fmla="*/ 3 w 41"/>
                <a:gd name="T29" fmla="*/ 26 h 51"/>
                <a:gd name="T30" fmla="*/ 3 w 41"/>
                <a:gd name="T31" fmla="*/ 23 h 51"/>
                <a:gd name="T32" fmla="*/ 5 w 41"/>
                <a:gd name="T33" fmla="*/ 21 h 51"/>
                <a:gd name="T34" fmla="*/ 8 w 41"/>
                <a:gd name="T35" fmla="*/ 18 h 51"/>
                <a:gd name="T36" fmla="*/ 13 w 41"/>
                <a:gd name="T37" fmla="*/ 16 h 51"/>
                <a:gd name="T38" fmla="*/ 16 w 41"/>
                <a:gd name="T39" fmla="*/ 16 h 51"/>
                <a:gd name="T40" fmla="*/ 18 w 41"/>
                <a:gd name="T41" fmla="*/ 16 h 51"/>
                <a:gd name="T42" fmla="*/ 21 w 41"/>
                <a:gd name="T43" fmla="*/ 16 h 51"/>
                <a:gd name="T44" fmla="*/ 23 w 41"/>
                <a:gd name="T45" fmla="*/ 16 h 51"/>
                <a:gd name="T46" fmla="*/ 23 w 41"/>
                <a:gd name="T47" fmla="*/ 18 h 51"/>
                <a:gd name="T48" fmla="*/ 21 w 41"/>
                <a:gd name="T49" fmla="*/ 3 h 51"/>
                <a:gd name="T50" fmla="*/ 36 w 41"/>
                <a:gd name="T51" fmla="*/ 49 h 51"/>
                <a:gd name="T52" fmla="*/ 10 w 41"/>
                <a:gd name="T53" fmla="*/ 38 h 51"/>
                <a:gd name="T54" fmla="*/ 13 w 41"/>
                <a:gd name="T55" fmla="*/ 43 h 51"/>
                <a:gd name="T56" fmla="*/ 16 w 41"/>
                <a:gd name="T57" fmla="*/ 46 h 51"/>
                <a:gd name="T58" fmla="*/ 18 w 41"/>
                <a:gd name="T59" fmla="*/ 46 h 51"/>
                <a:gd name="T60" fmla="*/ 21 w 41"/>
                <a:gd name="T61" fmla="*/ 46 h 51"/>
                <a:gd name="T62" fmla="*/ 26 w 41"/>
                <a:gd name="T63" fmla="*/ 46 h 51"/>
                <a:gd name="T64" fmla="*/ 28 w 41"/>
                <a:gd name="T65" fmla="*/ 46 h 51"/>
                <a:gd name="T66" fmla="*/ 31 w 41"/>
                <a:gd name="T67" fmla="*/ 43 h 51"/>
                <a:gd name="T68" fmla="*/ 31 w 41"/>
                <a:gd name="T69" fmla="*/ 38 h 51"/>
                <a:gd name="T70" fmla="*/ 31 w 41"/>
                <a:gd name="T71" fmla="*/ 36 h 51"/>
                <a:gd name="T72" fmla="*/ 31 w 41"/>
                <a:gd name="T73" fmla="*/ 31 h 51"/>
                <a:gd name="T74" fmla="*/ 28 w 41"/>
                <a:gd name="T75" fmla="*/ 28 h 51"/>
                <a:gd name="T76" fmla="*/ 26 w 41"/>
                <a:gd name="T77" fmla="*/ 23 h 51"/>
                <a:gd name="T78" fmla="*/ 23 w 41"/>
                <a:gd name="T79" fmla="*/ 21 h 51"/>
                <a:gd name="T80" fmla="*/ 21 w 41"/>
                <a:gd name="T81" fmla="*/ 21 h 51"/>
                <a:gd name="T82" fmla="*/ 16 w 41"/>
                <a:gd name="T83" fmla="*/ 21 h 51"/>
                <a:gd name="T84" fmla="*/ 13 w 41"/>
                <a:gd name="T85" fmla="*/ 21 h 51"/>
                <a:gd name="T86" fmla="*/ 10 w 41"/>
                <a:gd name="T87" fmla="*/ 23 h 51"/>
                <a:gd name="T88" fmla="*/ 8 w 41"/>
                <a:gd name="T89" fmla="*/ 26 h 51"/>
                <a:gd name="T90" fmla="*/ 8 w 41"/>
                <a:gd name="T91" fmla="*/ 28 h 51"/>
                <a:gd name="T92" fmla="*/ 8 w 41"/>
                <a:gd name="T93" fmla="*/ 33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51"/>
                <a:gd name="T143" fmla="*/ 41 w 41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51">
                  <a:moveTo>
                    <a:pt x="36" y="49"/>
                  </a:moveTo>
                  <a:lnTo>
                    <a:pt x="33" y="43"/>
                  </a:lnTo>
                  <a:lnTo>
                    <a:pt x="33" y="46"/>
                  </a:lnTo>
                  <a:lnTo>
                    <a:pt x="31" y="49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26" y="51"/>
                  </a:lnTo>
                  <a:lnTo>
                    <a:pt x="23" y="51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6" y="51"/>
                  </a:lnTo>
                  <a:lnTo>
                    <a:pt x="13" y="51"/>
                  </a:lnTo>
                  <a:lnTo>
                    <a:pt x="10" y="49"/>
                  </a:lnTo>
                  <a:lnTo>
                    <a:pt x="8" y="49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41" y="46"/>
                  </a:lnTo>
                  <a:lnTo>
                    <a:pt x="36" y="49"/>
                  </a:lnTo>
                  <a:close/>
                  <a:moveTo>
                    <a:pt x="8" y="36"/>
                  </a:moveTo>
                  <a:lnTo>
                    <a:pt x="10" y="38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8" name="Freeform 1255"/>
            <p:cNvSpPr>
              <a:spLocks noChangeAspect="1" noEditPoints="1"/>
            </p:cNvSpPr>
            <p:nvPr/>
          </p:nvSpPr>
          <p:spPr bwMode="auto">
            <a:xfrm>
              <a:off x="3294" y="2003"/>
              <a:ext cx="21" cy="48"/>
            </a:xfrm>
            <a:custGeom>
              <a:avLst/>
              <a:gdLst>
                <a:gd name="T0" fmla="*/ 0 w 21"/>
                <a:gd name="T1" fmla="*/ 8 h 48"/>
                <a:gd name="T2" fmla="*/ 0 w 21"/>
                <a:gd name="T3" fmla="*/ 3 h 48"/>
                <a:gd name="T4" fmla="*/ 5 w 21"/>
                <a:gd name="T5" fmla="*/ 0 h 48"/>
                <a:gd name="T6" fmla="*/ 8 w 21"/>
                <a:gd name="T7" fmla="*/ 8 h 48"/>
                <a:gd name="T8" fmla="*/ 0 w 21"/>
                <a:gd name="T9" fmla="*/ 8 h 48"/>
                <a:gd name="T10" fmla="*/ 13 w 21"/>
                <a:gd name="T11" fmla="*/ 48 h 48"/>
                <a:gd name="T12" fmla="*/ 3 w 21"/>
                <a:gd name="T13" fmla="*/ 16 h 48"/>
                <a:gd name="T14" fmla="*/ 10 w 21"/>
                <a:gd name="T15" fmla="*/ 13 h 48"/>
                <a:gd name="T16" fmla="*/ 21 w 21"/>
                <a:gd name="T17" fmla="*/ 46 h 48"/>
                <a:gd name="T18" fmla="*/ 13 w 21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48"/>
                <a:gd name="T32" fmla="*/ 21 w 21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48">
                  <a:moveTo>
                    <a:pt x="0" y="8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8" y="8"/>
                  </a:lnTo>
                  <a:lnTo>
                    <a:pt x="0" y="8"/>
                  </a:lnTo>
                  <a:close/>
                  <a:moveTo>
                    <a:pt x="13" y="48"/>
                  </a:moveTo>
                  <a:lnTo>
                    <a:pt x="3" y="16"/>
                  </a:lnTo>
                  <a:lnTo>
                    <a:pt x="10" y="13"/>
                  </a:lnTo>
                  <a:lnTo>
                    <a:pt x="21" y="46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9" name="Freeform 1256"/>
            <p:cNvSpPr>
              <a:spLocks noChangeAspect="1" noEditPoints="1"/>
            </p:cNvSpPr>
            <p:nvPr/>
          </p:nvSpPr>
          <p:spPr bwMode="auto">
            <a:xfrm>
              <a:off x="3317" y="2008"/>
              <a:ext cx="41" cy="38"/>
            </a:xfrm>
            <a:custGeom>
              <a:avLst/>
              <a:gdLst>
                <a:gd name="T0" fmla="*/ 28 w 41"/>
                <a:gd name="T1" fmla="*/ 33 h 38"/>
                <a:gd name="T2" fmla="*/ 25 w 41"/>
                <a:gd name="T3" fmla="*/ 36 h 38"/>
                <a:gd name="T4" fmla="*/ 20 w 41"/>
                <a:gd name="T5" fmla="*/ 36 h 38"/>
                <a:gd name="T6" fmla="*/ 15 w 41"/>
                <a:gd name="T7" fmla="*/ 38 h 38"/>
                <a:gd name="T8" fmla="*/ 8 w 41"/>
                <a:gd name="T9" fmla="*/ 38 h 38"/>
                <a:gd name="T10" fmla="*/ 5 w 41"/>
                <a:gd name="T11" fmla="*/ 33 h 38"/>
                <a:gd name="T12" fmla="*/ 3 w 41"/>
                <a:gd name="T13" fmla="*/ 31 h 38"/>
                <a:gd name="T14" fmla="*/ 3 w 41"/>
                <a:gd name="T15" fmla="*/ 28 h 38"/>
                <a:gd name="T16" fmla="*/ 3 w 41"/>
                <a:gd name="T17" fmla="*/ 23 h 38"/>
                <a:gd name="T18" fmla="*/ 5 w 41"/>
                <a:gd name="T19" fmla="*/ 23 h 38"/>
                <a:gd name="T20" fmla="*/ 8 w 41"/>
                <a:gd name="T21" fmla="*/ 21 h 38"/>
                <a:gd name="T22" fmla="*/ 10 w 41"/>
                <a:gd name="T23" fmla="*/ 18 h 38"/>
                <a:gd name="T24" fmla="*/ 15 w 41"/>
                <a:gd name="T25" fmla="*/ 18 h 38"/>
                <a:gd name="T26" fmla="*/ 23 w 41"/>
                <a:gd name="T27" fmla="*/ 13 h 38"/>
                <a:gd name="T28" fmla="*/ 25 w 41"/>
                <a:gd name="T29" fmla="*/ 11 h 38"/>
                <a:gd name="T30" fmla="*/ 25 w 41"/>
                <a:gd name="T31" fmla="*/ 11 h 38"/>
                <a:gd name="T32" fmla="*/ 25 w 41"/>
                <a:gd name="T33" fmla="*/ 8 h 38"/>
                <a:gd name="T34" fmla="*/ 20 w 41"/>
                <a:gd name="T35" fmla="*/ 6 h 38"/>
                <a:gd name="T36" fmla="*/ 15 w 41"/>
                <a:gd name="T37" fmla="*/ 6 h 38"/>
                <a:gd name="T38" fmla="*/ 10 w 41"/>
                <a:gd name="T39" fmla="*/ 8 h 38"/>
                <a:gd name="T40" fmla="*/ 8 w 41"/>
                <a:gd name="T41" fmla="*/ 11 h 38"/>
                <a:gd name="T42" fmla="*/ 5 w 41"/>
                <a:gd name="T43" fmla="*/ 13 h 38"/>
                <a:gd name="T44" fmla="*/ 0 w 41"/>
                <a:gd name="T45" fmla="*/ 16 h 38"/>
                <a:gd name="T46" fmla="*/ 0 w 41"/>
                <a:gd name="T47" fmla="*/ 11 h 38"/>
                <a:gd name="T48" fmla="*/ 3 w 41"/>
                <a:gd name="T49" fmla="*/ 8 h 38"/>
                <a:gd name="T50" fmla="*/ 5 w 41"/>
                <a:gd name="T51" fmla="*/ 6 h 38"/>
                <a:gd name="T52" fmla="*/ 10 w 41"/>
                <a:gd name="T53" fmla="*/ 3 h 38"/>
                <a:gd name="T54" fmla="*/ 15 w 41"/>
                <a:gd name="T55" fmla="*/ 0 h 38"/>
                <a:gd name="T56" fmla="*/ 20 w 41"/>
                <a:gd name="T57" fmla="*/ 0 h 38"/>
                <a:gd name="T58" fmla="*/ 25 w 41"/>
                <a:gd name="T59" fmla="*/ 0 h 38"/>
                <a:gd name="T60" fmla="*/ 28 w 41"/>
                <a:gd name="T61" fmla="*/ 3 h 38"/>
                <a:gd name="T62" fmla="*/ 30 w 41"/>
                <a:gd name="T63" fmla="*/ 3 h 38"/>
                <a:gd name="T64" fmla="*/ 30 w 41"/>
                <a:gd name="T65" fmla="*/ 6 h 38"/>
                <a:gd name="T66" fmla="*/ 33 w 41"/>
                <a:gd name="T67" fmla="*/ 11 h 38"/>
                <a:gd name="T68" fmla="*/ 38 w 41"/>
                <a:gd name="T69" fmla="*/ 23 h 38"/>
                <a:gd name="T70" fmla="*/ 38 w 41"/>
                <a:gd name="T71" fmla="*/ 28 h 38"/>
                <a:gd name="T72" fmla="*/ 41 w 41"/>
                <a:gd name="T73" fmla="*/ 31 h 38"/>
                <a:gd name="T74" fmla="*/ 33 w 41"/>
                <a:gd name="T75" fmla="*/ 33 h 38"/>
                <a:gd name="T76" fmla="*/ 33 w 41"/>
                <a:gd name="T77" fmla="*/ 31 h 38"/>
                <a:gd name="T78" fmla="*/ 25 w 41"/>
                <a:gd name="T79" fmla="*/ 18 h 38"/>
                <a:gd name="T80" fmla="*/ 18 w 41"/>
                <a:gd name="T81" fmla="*/ 21 h 38"/>
                <a:gd name="T82" fmla="*/ 13 w 41"/>
                <a:gd name="T83" fmla="*/ 23 h 38"/>
                <a:gd name="T84" fmla="*/ 10 w 41"/>
                <a:gd name="T85" fmla="*/ 26 h 38"/>
                <a:gd name="T86" fmla="*/ 10 w 41"/>
                <a:gd name="T87" fmla="*/ 26 h 38"/>
                <a:gd name="T88" fmla="*/ 10 w 41"/>
                <a:gd name="T89" fmla="*/ 28 h 38"/>
                <a:gd name="T90" fmla="*/ 10 w 41"/>
                <a:gd name="T91" fmla="*/ 31 h 38"/>
                <a:gd name="T92" fmla="*/ 13 w 41"/>
                <a:gd name="T93" fmla="*/ 33 h 38"/>
                <a:gd name="T94" fmla="*/ 15 w 41"/>
                <a:gd name="T95" fmla="*/ 33 h 38"/>
                <a:gd name="T96" fmla="*/ 20 w 41"/>
                <a:gd name="T97" fmla="*/ 33 h 38"/>
                <a:gd name="T98" fmla="*/ 23 w 41"/>
                <a:gd name="T99" fmla="*/ 31 h 38"/>
                <a:gd name="T100" fmla="*/ 25 w 41"/>
                <a:gd name="T101" fmla="*/ 28 h 38"/>
                <a:gd name="T102" fmla="*/ 28 w 41"/>
                <a:gd name="T103" fmla="*/ 26 h 38"/>
                <a:gd name="T104" fmla="*/ 28 w 41"/>
                <a:gd name="T105" fmla="*/ 23 h 38"/>
                <a:gd name="T106" fmla="*/ 28 w 41"/>
                <a:gd name="T107" fmla="*/ 16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38"/>
                <a:gd name="T164" fmla="*/ 41 w 41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38">
                  <a:moveTo>
                    <a:pt x="33" y="28"/>
                  </a:moveTo>
                  <a:lnTo>
                    <a:pt x="30" y="31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28"/>
                  </a:lnTo>
                  <a:close/>
                  <a:moveTo>
                    <a:pt x="28" y="16"/>
                  </a:moveTo>
                  <a:lnTo>
                    <a:pt x="25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0" name="Freeform 1257"/>
            <p:cNvSpPr>
              <a:spLocks noChangeAspect="1"/>
            </p:cNvSpPr>
            <p:nvPr/>
          </p:nvSpPr>
          <p:spPr bwMode="auto">
            <a:xfrm>
              <a:off x="3352" y="1988"/>
              <a:ext cx="21" cy="48"/>
            </a:xfrm>
            <a:custGeom>
              <a:avLst/>
              <a:gdLst>
                <a:gd name="T0" fmla="*/ 13 w 21"/>
                <a:gd name="T1" fmla="*/ 48 h 48"/>
                <a:gd name="T2" fmla="*/ 0 w 21"/>
                <a:gd name="T3" fmla="*/ 3 h 48"/>
                <a:gd name="T4" fmla="*/ 6 w 21"/>
                <a:gd name="T5" fmla="*/ 0 h 48"/>
                <a:gd name="T6" fmla="*/ 21 w 21"/>
                <a:gd name="T7" fmla="*/ 48 h 48"/>
                <a:gd name="T8" fmla="*/ 13 w 21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8"/>
                <a:gd name="T17" fmla="*/ 21 w 2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8">
                  <a:moveTo>
                    <a:pt x="13" y="48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21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1" name="Freeform 1258"/>
            <p:cNvSpPr>
              <a:spLocks noChangeAspect="1"/>
            </p:cNvSpPr>
            <p:nvPr/>
          </p:nvSpPr>
          <p:spPr bwMode="auto">
            <a:xfrm>
              <a:off x="3474" y="1958"/>
              <a:ext cx="48" cy="48"/>
            </a:xfrm>
            <a:custGeom>
              <a:avLst/>
              <a:gdLst>
                <a:gd name="T0" fmla="*/ 15 w 48"/>
                <a:gd name="T1" fmla="*/ 48 h 48"/>
                <a:gd name="T2" fmla="*/ 0 w 48"/>
                <a:gd name="T3" fmla="*/ 2 h 48"/>
                <a:gd name="T4" fmla="*/ 7 w 48"/>
                <a:gd name="T5" fmla="*/ 0 h 48"/>
                <a:gd name="T6" fmla="*/ 20 w 48"/>
                <a:gd name="T7" fmla="*/ 43 h 48"/>
                <a:gd name="T8" fmla="*/ 45 w 48"/>
                <a:gd name="T9" fmla="*/ 35 h 48"/>
                <a:gd name="T10" fmla="*/ 48 w 48"/>
                <a:gd name="T11" fmla="*/ 40 h 48"/>
                <a:gd name="T12" fmla="*/ 15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8"/>
                <a:gd name="T23" fmla="*/ 48 w 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8">
                  <a:moveTo>
                    <a:pt x="15" y="48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20" y="43"/>
                  </a:lnTo>
                  <a:lnTo>
                    <a:pt x="45" y="35"/>
                  </a:lnTo>
                  <a:lnTo>
                    <a:pt x="48" y="40"/>
                  </a:lnTo>
                  <a:lnTo>
                    <a:pt x="15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2" name="Freeform 1259"/>
            <p:cNvSpPr>
              <a:spLocks noChangeAspect="1" noEditPoints="1"/>
            </p:cNvSpPr>
            <p:nvPr/>
          </p:nvSpPr>
          <p:spPr bwMode="auto">
            <a:xfrm>
              <a:off x="3522" y="1958"/>
              <a:ext cx="38" cy="35"/>
            </a:xfrm>
            <a:custGeom>
              <a:avLst/>
              <a:gdLst>
                <a:gd name="T0" fmla="*/ 38 w 38"/>
                <a:gd name="T1" fmla="*/ 23 h 35"/>
                <a:gd name="T2" fmla="*/ 38 w 38"/>
                <a:gd name="T3" fmla="*/ 25 h 35"/>
                <a:gd name="T4" fmla="*/ 35 w 38"/>
                <a:gd name="T5" fmla="*/ 28 h 35"/>
                <a:gd name="T6" fmla="*/ 33 w 38"/>
                <a:gd name="T7" fmla="*/ 33 h 35"/>
                <a:gd name="T8" fmla="*/ 30 w 38"/>
                <a:gd name="T9" fmla="*/ 33 h 35"/>
                <a:gd name="T10" fmla="*/ 25 w 38"/>
                <a:gd name="T11" fmla="*/ 35 h 35"/>
                <a:gd name="T12" fmla="*/ 18 w 38"/>
                <a:gd name="T13" fmla="*/ 35 h 35"/>
                <a:gd name="T14" fmla="*/ 12 w 38"/>
                <a:gd name="T15" fmla="*/ 35 h 35"/>
                <a:gd name="T16" fmla="*/ 7 w 38"/>
                <a:gd name="T17" fmla="*/ 33 h 35"/>
                <a:gd name="T18" fmla="*/ 5 w 38"/>
                <a:gd name="T19" fmla="*/ 30 h 35"/>
                <a:gd name="T20" fmla="*/ 2 w 38"/>
                <a:gd name="T21" fmla="*/ 25 h 35"/>
                <a:gd name="T22" fmla="*/ 0 w 38"/>
                <a:gd name="T23" fmla="*/ 18 h 35"/>
                <a:gd name="T24" fmla="*/ 0 w 38"/>
                <a:gd name="T25" fmla="*/ 12 h 35"/>
                <a:gd name="T26" fmla="*/ 2 w 38"/>
                <a:gd name="T27" fmla="*/ 7 h 35"/>
                <a:gd name="T28" fmla="*/ 5 w 38"/>
                <a:gd name="T29" fmla="*/ 5 h 35"/>
                <a:gd name="T30" fmla="*/ 10 w 38"/>
                <a:gd name="T31" fmla="*/ 2 h 35"/>
                <a:gd name="T32" fmla="*/ 15 w 38"/>
                <a:gd name="T33" fmla="*/ 0 h 35"/>
                <a:gd name="T34" fmla="*/ 20 w 38"/>
                <a:gd name="T35" fmla="*/ 0 h 35"/>
                <a:gd name="T36" fmla="*/ 25 w 38"/>
                <a:gd name="T37" fmla="*/ 2 h 35"/>
                <a:gd name="T38" fmla="*/ 30 w 38"/>
                <a:gd name="T39" fmla="*/ 5 h 35"/>
                <a:gd name="T40" fmla="*/ 35 w 38"/>
                <a:gd name="T41" fmla="*/ 7 h 35"/>
                <a:gd name="T42" fmla="*/ 38 w 38"/>
                <a:gd name="T43" fmla="*/ 12 h 35"/>
                <a:gd name="T44" fmla="*/ 38 w 38"/>
                <a:gd name="T45" fmla="*/ 15 h 35"/>
                <a:gd name="T46" fmla="*/ 38 w 38"/>
                <a:gd name="T47" fmla="*/ 15 h 35"/>
                <a:gd name="T48" fmla="*/ 7 w 38"/>
                <a:gd name="T49" fmla="*/ 23 h 35"/>
                <a:gd name="T50" fmla="*/ 10 w 38"/>
                <a:gd name="T51" fmla="*/ 25 h 35"/>
                <a:gd name="T52" fmla="*/ 12 w 38"/>
                <a:gd name="T53" fmla="*/ 28 h 35"/>
                <a:gd name="T54" fmla="*/ 15 w 38"/>
                <a:gd name="T55" fmla="*/ 30 h 35"/>
                <a:gd name="T56" fmla="*/ 18 w 38"/>
                <a:gd name="T57" fmla="*/ 30 h 35"/>
                <a:gd name="T58" fmla="*/ 23 w 38"/>
                <a:gd name="T59" fmla="*/ 30 h 35"/>
                <a:gd name="T60" fmla="*/ 25 w 38"/>
                <a:gd name="T61" fmla="*/ 30 h 35"/>
                <a:gd name="T62" fmla="*/ 28 w 38"/>
                <a:gd name="T63" fmla="*/ 30 h 35"/>
                <a:gd name="T64" fmla="*/ 28 w 38"/>
                <a:gd name="T65" fmla="*/ 28 h 35"/>
                <a:gd name="T66" fmla="*/ 30 w 38"/>
                <a:gd name="T67" fmla="*/ 25 h 35"/>
                <a:gd name="T68" fmla="*/ 30 w 38"/>
                <a:gd name="T69" fmla="*/ 23 h 35"/>
                <a:gd name="T70" fmla="*/ 7 w 38"/>
                <a:gd name="T71" fmla="*/ 18 h 35"/>
                <a:gd name="T72" fmla="*/ 28 w 38"/>
                <a:gd name="T73" fmla="*/ 10 h 35"/>
                <a:gd name="T74" fmla="*/ 25 w 38"/>
                <a:gd name="T75" fmla="*/ 7 h 35"/>
                <a:gd name="T76" fmla="*/ 25 w 38"/>
                <a:gd name="T77" fmla="*/ 7 h 35"/>
                <a:gd name="T78" fmla="*/ 20 w 38"/>
                <a:gd name="T79" fmla="*/ 5 h 35"/>
                <a:gd name="T80" fmla="*/ 18 w 38"/>
                <a:gd name="T81" fmla="*/ 5 h 35"/>
                <a:gd name="T82" fmla="*/ 12 w 38"/>
                <a:gd name="T83" fmla="*/ 5 h 35"/>
                <a:gd name="T84" fmla="*/ 10 w 38"/>
                <a:gd name="T85" fmla="*/ 7 h 35"/>
                <a:gd name="T86" fmla="*/ 7 w 38"/>
                <a:gd name="T87" fmla="*/ 10 h 35"/>
                <a:gd name="T88" fmla="*/ 7 w 38"/>
                <a:gd name="T89" fmla="*/ 12 h 35"/>
                <a:gd name="T90" fmla="*/ 7 w 38"/>
                <a:gd name="T91" fmla="*/ 15 h 35"/>
                <a:gd name="T92" fmla="*/ 7 w 38"/>
                <a:gd name="T93" fmla="*/ 18 h 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35"/>
                <a:gd name="T143" fmla="*/ 38 w 38"/>
                <a:gd name="T144" fmla="*/ 35 h 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35">
                  <a:moveTo>
                    <a:pt x="30" y="20"/>
                  </a:move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33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close/>
                  <a:moveTo>
                    <a:pt x="7" y="18"/>
                  </a:moveTo>
                  <a:lnTo>
                    <a:pt x="28" y="12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3" name="Freeform 1260"/>
            <p:cNvSpPr>
              <a:spLocks noChangeAspect="1"/>
            </p:cNvSpPr>
            <p:nvPr/>
          </p:nvSpPr>
          <p:spPr bwMode="auto">
            <a:xfrm>
              <a:off x="3562" y="1948"/>
              <a:ext cx="38" cy="38"/>
            </a:xfrm>
            <a:custGeom>
              <a:avLst/>
              <a:gdLst>
                <a:gd name="T0" fmla="*/ 10 w 38"/>
                <a:gd name="T1" fmla="*/ 28 h 38"/>
                <a:gd name="T2" fmla="*/ 13 w 38"/>
                <a:gd name="T3" fmla="*/ 30 h 38"/>
                <a:gd name="T4" fmla="*/ 15 w 38"/>
                <a:gd name="T5" fmla="*/ 30 h 38"/>
                <a:gd name="T6" fmla="*/ 21 w 38"/>
                <a:gd name="T7" fmla="*/ 30 h 38"/>
                <a:gd name="T8" fmla="*/ 26 w 38"/>
                <a:gd name="T9" fmla="*/ 30 h 38"/>
                <a:gd name="T10" fmla="*/ 28 w 38"/>
                <a:gd name="T11" fmla="*/ 28 h 38"/>
                <a:gd name="T12" fmla="*/ 31 w 38"/>
                <a:gd name="T13" fmla="*/ 28 h 38"/>
                <a:gd name="T14" fmla="*/ 31 w 38"/>
                <a:gd name="T15" fmla="*/ 25 h 38"/>
                <a:gd name="T16" fmla="*/ 31 w 38"/>
                <a:gd name="T17" fmla="*/ 22 h 38"/>
                <a:gd name="T18" fmla="*/ 28 w 38"/>
                <a:gd name="T19" fmla="*/ 20 h 38"/>
                <a:gd name="T20" fmla="*/ 26 w 38"/>
                <a:gd name="T21" fmla="*/ 20 h 38"/>
                <a:gd name="T22" fmla="*/ 23 w 38"/>
                <a:gd name="T23" fmla="*/ 20 h 38"/>
                <a:gd name="T24" fmla="*/ 15 w 38"/>
                <a:gd name="T25" fmla="*/ 20 h 38"/>
                <a:gd name="T26" fmla="*/ 10 w 38"/>
                <a:gd name="T27" fmla="*/ 20 h 38"/>
                <a:gd name="T28" fmla="*/ 8 w 38"/>
                <a:gd name="T29" fmla="*/ 20 h 38"/>
                <a:gd name="T30" fmla="*/ 5 w 38"/>
                <a:gd name="T31" fmla="*/ 20 h 38"/>
                <a:gd name="T32" fmla="*/ 3 w 38"/>
                <a:gd name="T33" fmla="*/ 17 h 38"/>
                <a:gd name="T34" fmla="*/ 0 w 38"/>
                <a:gd name="T35" fmla="*/ 15 h 38"/>
                <a:gd name="T36" fmla="*/ 0 w 38"/>
                <a:gd name="T37" fmla="*/ 12 h 38"/>
                <a:gd name="T38" fmla="*/ 0 w 38"/>
                <a:gd name="T39" fmla="*/ 10 h 38"/>
                <a:gd name="T40" fmla="*/ 0 w 38"/>
                <a:gd name="T41" fmla="*/ 10 h 38"/>
                <a:gd name="T42" fmla="*/ 3 w 38"/>
                <a:gd name="T43" fmla="*/ 7 h 38"/>
                <a:gd name="T44" fmla="*/ 3 w 38"/>
                <a:gd name="T45" fmla="*/ 5 h 38"/>
                <a:gd name="T46" fmla="*/ 5 w 38"/>
                <a:gd name="T47" fmla="*/ 5 h 38"/>
                <a:gd name="T48" fmla="*/ 8 w 38"/>
                <a:gd name="T49" fmla="*/ 2 h 38"/>
                <a:gd name="T50" fmla="*/ 10 w 38"/>
                <a:gd name="T51" fmla="*/ 2 h 38"/>
                <a:gd name="T52" fmla="*/ 15 w 38"/>
                <a:gd name="T53" fmla="*/ 0 h 38"/>
                <a:gd name="T54" fmla="*/ 18 w 38"/>
                <a:gd name="T55" fmla="*/ 0 h 38"/>
                <a:gd name="T56" fmla="*/ 23 w 38"/>
                <a:gd name="T57" fmla="*/ 0 h 38"/>
                <a:gd name="T58" fmla="*/ 26 w 38"/>
                <a:gd name="T59" fmla="*/ 2 h 38"/>
                <a:gd name="T60" fmla="*/ 28 w 38"/>
                <a:gd name="T61" fmla="*/ 2 h 38"/>
                <a:gd name="T62" fmla="*/ 31 w 38"/>
                <a:gd name="T63" fmla="*/ 5 h 38"/>
                <a:gd name="T64" fmla="*/ 23 w 38"/>
                <a:gd name="T65" fmla="*/ 7 h 38"/>
                <a:gd name="T66" fmla="*/ 23 w 38"/>
                <a:gd name="T67" fmla="*/ 7 h 38"/>
                <a:gd name="T68" fmla="*/ 21 w 38"/>
                <a:gd name="T69" fmla="*/ 5 h 38"/>
                <a:gd name="T70" fmla="*/ 15 w 38"/>
                <a:gd name="T71" fmla="*/ 5 h 38"/>
                <a:gd name="T72" fmla="*/ 13 w 38"/>
                <a:gd name="T73" fmla="*/ 5 h 38"/>
                <a:gd name="T74" fmla="*/ 10 w 38"/>
                <a:gd name="T75" fmla="*/ 7 h 38"/>
                <a:gd name="T76" fmla="*/ 8 w 38"/>
                <a:gd name="T77" fmla="*/ 10 h 38"/>
                <a:gd name="T78" fmla="*/ 8 w 38"/>
                <a:gd name="T79" fmla="*/ 10 h 38"/>
                <a:gd name="T80" fmla="*/ 8 w 38"/>
                <a:gd name="T81" fmla="*/ 12 h 38"/>
                <a:gd name="T82" fmla="*/ 8 w 38"/>
                <a:gd name="T83" fmla="*/ 12 h 38"/>
                <a:gd name="T84" fmla="*/ 8 w 38"/>
                <a:gd name="T85" fmla="*/ 15 h 38"/>
                <a:gd name="T86" fmla="*/ 10 w 38"/>
                <a:gd name="T87" fmla="*/ 15 h 38"/>
                <a:gd name="T88" fmla="*/ 10 w 38"/>
                <a:gd name="T89" fmla="*/ 15 h 38"/>
                <a:gd name="T90" fmla="*/ 15 w 38"/>
                <a:gd name="T91" fmla="*/ 15 h 38"/>
                <a:gd name="T92" fmla="*/ 21 w 38"/>
                <a:gd name="T93" fmla="*/ 15 h 38"/>
                <a:gd name="T94" fmla="*/ 26 w 38"/>
                <a:gd name="T95" fmla="*/ 15 h 38"/>
                <a:gd name="T96" fmla="*/ 28 w 38"/>
                <a:gd name="T97" fmla="*/ 15 h 38"/>
                <a:gd name="T98" fmla="*/ 31 w 38"/>
                <a:gd name="T99" fmla="*/ 15 h 38"/>
                <a:gd name="T100" fmla="*/ 33 w 38"/>
                <a:gd name="T101" fmla="*/ 17 h 38"/>
                <a:gd name="T102" fmla="*/ 36 w 38"/>
                <a:gd name="T103" fmla="*/ 20 h 38"/>
                <a:gd name="T104" fmla="*/ 36 w 38"/>
                <a:gd name="T105" fmla="*/ 22 h 38"/>
                <a:gd name="T106" fmla="*/ 36 w 38"/>
                <a:gd name="T107" fmla="*/ 25 h 38"/>
                <a:gd name="T108" fmla="*/ 36 w 38"/>
                <a:gd name="T109" fmla="*/ 28 h 38"/>
                <a:gd name="T110" fmla="*/ 33 w 38"/>
                <a:gd name="T111" fmla="*/ 30 h 38"/>
                <a:gd name="T112" fmla="*/ 31 w 38"/>
                <a:gd name="T113" fmla="*/ 33 h 38"/>
                <a:gd name="T114" fmla="*/ 28 w 38"/>
                <a:gd name="T115" fmla="*/ 35 h 38"/>
                <a:gd name="T116" fmla="*/ 23 w 38"/>
                <a:gd name="T117" fmla="*/ 35 h 38"/>
                <a:gd name="T118" fmla="*/ 15 w 38"/>
                <a:gd name="T119" fmla="*/ 38 h 38"/>
                <a:gd name="T120" fmla="*/ 10 w 38"/>
                <a:gd name="T121" fmla="*/ 35 h 38"/>
                <a:gd name="T122" fmla="*/ 5 w 38"/>
                <a:gd name="T123" fmla="*/ 33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8"/>
                <a:gd name="T188" fmla="*/ 38 w 38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8">
                  <a:moveTo>
                    <a:pt x="3" y="30"/>
                  </a:moveTo>
                  <a:lnTo>
                    <a:pt x="10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4" name="Freeform 1261"/>
            <p:cNvSpPr>
              <a:spLocks noChangeAspect="1"/>
            </p:cNvSpPr>
            <p:nvPr/>
          </p:nvSpPr>
          <p:spPr bwMode="auto">
            <a:xfrm>
              <a:off x="3595" y="1930"/>
              <a:ext cx="31" cy="46"/>
            </a:xfrm>
            <a:custGeom>
              <a:avLst/>
              <a:gdLst>
                <a:gd name="T0" fmla="*/ 31 w 31"/>
                <a:gd name="T1" fmla="*/ 43 h 46"/>
                <a:gd name="T2" fmla="*/ 28 w 31"/>
                <a:gd name="T3" fmla="*/ 43 h 46"/>
                <a:gd name="T4" fmla="*/ 28 w 31"/>
                <a:gd name="T5" fmla="*/ 43 h 46"/>
                <a:gd name="T6" fmla="*/ 25 w 31"/>
                <a:gd name="T7" fmla="*/ 46 h 46"/>
                <a:gd name="T8" fmla="*/ 25 w 31"/>
                <a:gd name="T9" fmla="*/ 46 h 46"/>
                <a:gd name="T10" fmla="*/ 23 w 31"/>
                <a:gd name="T11" fmla="*/ 46 h 46"/>
                <a:gd name="T12" fmla="*/ 23 w 31"/>
                <a:gd name="T13" fmla="*/ 46 h 46"/>
                <a:gd name="T14" fmla="*/ 20 w 31"/>
                <a:gd name="T15" fmla="*/ 46 h 46"/>
                <a:gd name="T16" fmla="*/ 20 w 31"/>
                <a:gd name="T17" fmla="*/ 46 h 46"/>
                <a:gd name="T18" fmla="*/ 18 w 31"/>
                <a:gd name="T19" fmla="*/ 46 h 46"/>
                <a:gd name="T20" fmla="*/ 18 w 31"/>
                <a:gd name="T21" fmla="*/ 46 h 46"/>
                <a:gd name="T22" fmla="*/ 15 w 31"/>
                <a:gd name="T23" fmla="*/ 43 h 46"/>
                <a:gd name="T24" fmla="*/ 15 w 31"/>
                <a:gd name="T25" fmla="*/ 43 h 46"/>
                <a:gd name="T26" fmla="*/ 15 w 31"/>
                <a:gd name="T27" fmla="*/ 43 h 46"/>
                <a:gd name="T28" fmla="*/ 15 w 31"/>
                <a:gd name="T29" fmla="*/ 40 h 46"/>
                <a:gd name="T30" fmla="*/ 13 w 31"/>
                <a:gd name="T31" fmla="*/ 38 h 46"/>
                <a:gd name="T32" fmla="*/ 13 w 31"/>
                <a:gd name="T33" fmla="*/ 38 h 46"/>
                <a:gd name="T34" fmla="*/ 3 w 31"/>
                <a:gd name="T35" fmla="*/ 18 h 46"/>
                <a:gd name="T36" fmla="*/ 5 w 31"/>
                <a:gd name="T37" fmla="*/ 13 h 46"/>
                <a:gd name="T38" fmla="*/ 8 w 31"/>
                <a:gd name="T39" fmla="*/ 0 h 46"/>
                <a:gd name="T40" fmla="*/ 18 w 31"/>
                <a:gd name="T41" fmla="*/ 10 h 46"/>
                <a:gd name="T42" fmla="*/ 13 w 31"/>
                <a:gd name="T43" fmla="*/ 15 h 46"/>
                <a:gd name="T44" fmla="*/ 20 w 31"/>
                <a:gd name="T45" fmla="*/ 35 h 46"/>
                <a:gd name="T46" fmla="*/ 20 w 31"/>
                <a:gd name="T47" fmla="*/ 38 h 46"/>
                <a:gd name="T48" fmla="*/ 20 w 31"/>
                <a:gd name="T49" fmla="*/ 38 h 46"/>
                <a:gd name="T50" fmla="*/ 20 w 31"/>
                <a:gd name="T51" fmla="*/ 38 h 46"/>
                <a:gd name="T52" fmla="*/ 20 w 31"/>
                <a:gd name="T53" fmla="*/ 38 h 46"/>
                <a:gd name="T54" fmla="*/ 20 w 31"/>
                <a:gd name="T55" fmla="*/ 38 h 46"/>
                <a:gd name="T56" fmla="*/ 20 w 31"/>
                <a:gd name="T57" fmla="*/ 38 h 46"/>
                <a:gd name="T58" fmla="*/ 23 w 31"/>
                <a:gd name="T59" fmla="*/ 40 h 46"/>
                <a:gd name="T60" fmla="*/ 23 w 31"/>
                <a:gd name="T61" fmla="*/ 40 h 46"/>
                <a:gd name="T62" fmla="*/ 23 w 31"/>
                <a:gd name="T63" fmla="*/ 40 h 46"/>
                <a:gd name="T64" fmla="*/ 23 w 31"/>
                <a:gd name="T65" fmla="*/ 40 h 46"/>
                <a:gd name="T66" fmla="*/ 25 w 31"/>
                <a:gd name="T67" fmla="*/ 40 h 46"/>
                <a:gd name="T68" fmla="*/ 25 w 31"/>
                <a:gd name="T69" fmla="*/ 38 h 46"/>
                <a:gd name="T70" fmla="*/ 25 w 31"/>
                <a:gd name="T71" fmla="*/ 38 h 46"/>
                <a:gd name="T72" fmla="*/ 25 w 31"/>
                <a:gd name="T73" fmla="*/ 38 h 46"/>
                <a:gd name="T74" fmla="*/ 28 w 31"/>
                <a:gd name="T75" fmla="*/ 38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"/>
                <a:gd name="T115" fmla="*/ 0 h 46"/>
                <a:gd name="T116" fmla="*/ 31 w 31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" h="46">
                  <a:moveTo>
                    <a:pt x="28" y="38"/>
                  </a:moveTo>
                  <a:lnTo>
                    <a:pt x="31" y="43"/>
                  </a:lnTo>
                  <a:lnTo>
                    <a:pt x="28" y="43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8" y="43"/>
                  </a:lnTo>
                  <a:lnTo>
                    <a:pt x="15" y="43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13" y="13"/>
                  </a:lnTo>
                  <a:lnTo>
                    <a:pt x="18" y="10"/>
                  </a:lnTo>
                  <a:lnTo>
                    <a:pt x="20" y="15"/>
                  </a:lnTo>
                  <a:lnTo>
                    <a:pt x="13" y="15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5" name="Freeform 1262"/>
            <p:cNvSpPr>
              <a:spLocks noChangeAspect="1" noEditPoints="1"/>
            </p:cNvSpPr>
            <p:nvPr/>
          </p:nvSpPr>
          <p:spPr bwMode="auto">
            <a:xfrm>
              <a:off x="3623" y="1933"/>
              <a:ext cx="38" cy="37"/>
            </a:xfrm>
            <a:custGeom>
              <a:avLst/>
              <a:gdLst>
                <a:gd name="T0" fmla="*/ 38 w 38"/>
                <a:gd name="T1" fmla="*/ 22 h 37"/>
                <a:gd name="T2" fmla="*/ 38 w 38"/>
                <a:gd name="T3" fmla="*/ 25 h 37"/>
                <a:gd name="T4" fmla="*/ 35 w 38"/>
                <a:gd name="T5" fmla="*/ 30 h 37"/>
                <a:gd name="T6" fmla="*/ 33 w 38"/>
                <a:gd name="T7" fmla="*/ 32 h 37"/>
                <a:gd name="T8" fmla="*/ 28 w 38"/>
                <a:gd name="T9" fmla="*/ 35 h 37"/>
                <a:gd name="T10" fmla="*/ 25 w 38"/>
                <a:gd name="T11" fmla="*/ 35 h 37"/>
                <a:gd name="T12" fmla="*/ 18 w 38"/>
                <a:gd name="T13" fmla="*/ 37 h 37"/>
                <a:gd name="T14" fmla="*/ 13 w 38"/>
                <a:gd name="T15" fmla="*/ 35 h 37"/>
                <a:gd name="T16" fmla="*/ 8 w 38"/>
                <a:gd name="T17" fmla="*/ 32 h 37"/>
                <a:gd name="T18" fmla="*/ 3 w 38"/>
                <a:gd name="T19" fmla="*/ 30 h 37"/>
                <a:gd name="T20" fmla="*/ 0 w 38"/>
                <a:gd name="T21" fmla="*/ 25 h 37"/>
                <a:gd name="T22" fmla="*/ 0 w 38"/>
                <a:gd name="T23" fmla="*/ 20 h 37"/>
                <a:gd name="T24" fmla="*/ 0 w 38"/>
                <a:gd name="T25" fmla="*/ 12 h 37"/>
                <a:gd name="T26" fmla="*/ 0 w 38"/>
                <a:gd name="T27" fmla="*/ 10 h 37"/>
                <a:gd name="T28" fmla="*/ 5 w 38"/>
                <a:gd name="T29" fmla="*/ 5 h 37"/>
                <a:gd name="T30" fmla="*/ 10 w 38"/>
                <a:gd name="T31" fmla="*/ 2 h 37"/>
                <a:gd name="T32" fmla="*/ 15 w 38"/>
                <a:gd name="T33" fmla="*/ 0 h 37"/>
                <a:gd name="T34" fmla="*/ 20 w 38"/>
                <a:gd name="T35" fmla="*/ 0 h 37"/>
                <a:gd name="T36" fmla="*/ 25 w 38"/>
                <a:gd name="T37" fmla="*/ 2 h 37"/>
                <a:gd name="T38" fmla="*/ 30 w 38"/>
                <a:gd name="T39" fmla="*/ 5 h 37"/>
                <a:gd name="T40" fmla="*/ 33 w 38"/>
                <a:gd name="T41" fmla="*/ 7 h 37"/>
                <a:gd name="T42" fmla="*/ 35 w 38"/>
                <a:gd name="T43" fmla="*/ 15 h 37"/>
                <a:gd name="T44" fmla="*/ 35 w 38"/>
                <a:gd name="T45" fmla="*/ 15 h 37"/>
                <a:gd name="T46" fmla="*/ 35 w 38"/>
                <a:gd name="T47" fmla="*/ 15 h 37"/>
                <a:gd name="T48" fmla="*/ 8 w 38"/>
                <a:gd name="T49" fmla="*/ 22 h 37"/>
                <a:gd name="T50" fmla="*/ 10 w 38"/>
                <a:gd name="T51" fmla="*/ 25 h 37"/>
                <a:gd name="T52" fmla="*/ 13 w 38"/>
                <a:gd name="T53" fmla="*/ 27 h 37"/>
                <a:gd name="T54" fmla="*/ 15 w 38"/>
                <a:gd name="T55" fmla="*/ 30 h 37"/>
                <a:gd name="T56" fmla="*/ 18 w 38"/>
                <a:gd name="T57" fmla="*/ 30 h 37"/>
                <a:gd name="T58" fmla="*/ 23 w 38"/>
                <a:gd name="T59" fmla="*/ 30 h 37"/>
                <a:gd name="T60" fmla="*/ 25 w 38"/>
                <a:gd name="T61" fmla="*/ 30 h 37"/>
                <a:gd name="T62" fmla="*/ 28 w 38"/>
                <a:gd name="T63" fmla="*/ 30 h 37"/>
                <a:gd name="T64" fmla="*/ 28 w 38"/>
                <a:gd name="T65" fmla="*/ 27 h 37"/>
                <a:gd name="T66" fmla="*/ 30 w 38"/>
                <a:gd name="T67" fmla="*/ 25 h 37"/>
                <a:gd name="T68" fmla="*/ 30 w 38"/>
                <a:gd name="T69" fmla="*/ 22 h 37"/>
                <a:gd name="T70" fmla="*/ 5 w 38"/>
                <a:gd name="T71" fmla="*/ 17 h 37"/>
                <a:gd name="T72" fmla="*/ 28 w 38"/>
                <a:gd name="T73" fmla="*/ 10 h 37"/>
                <a:gd name="T74" fmla="*/ 25 w 38"/>
                <a:gd name="T75" fmla="*/ 7 h 37"/>
                <a:gd name="T76" fmla="*/ 23 w 38"/>
                <a:gd name="T77" fmla="*/ 7 h 37"/>
                <a:gd name="T78" fmla="*/ 20 w 38"/>
                <a:gd name="T79" fmla="*/ 5 h 37"/>
                <a:gd name="T80" fmla="*/ 18 w 38"/>
                <a:gd name="T81" fmla="*/ 5 h 37"/>
                <a:gd name="T82" fmla="*/ 13 w 38"/>
                <a:gd name="T83" fmla="*/ 5 h 37"/>
                <a:gd name="T84" fmla="*/ 10 w 38"/>
                <a:gd name="T85" fmla="*/ 7 h 37"/>
                <a:gd name="T86" fmla="*/ 8 w 38"/>
                <a:gd name="T87" fmla="*/ 10 h 37"/>
                <a:gd name="T88" fmla="*/ 8 w 38"/>
                <a:gd name="T89" fmla="*/ 12 h 37"/>
                <a:gd name="T90" fmla="*/ 5 w 38"/>
                <a:gd name="T91" fmla="*/ 15 h 37"/>
                <a:gd name="T92" fmla="*/ 5 w 38"/>
                <a:gd name="T93" fmla="*/ 17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37"/>
                <a:gd name="T143" fmla="*/ 38 w 38"/>
                <a:gd name="T144" fmla="*/ 37 h 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37">
                  <a:moveTo>
                    <a:pt x="30" y="22"/>
                  </a:moveTo>
                  <a:lnTo>
                    <a:pt x="38" y="20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0" y="32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7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close/>
                  <a:moveTo>
                    <a:pt x="5" y="17"/>
                  </a:moveTo>
                  <a:lnTo>
                    <a:pt x="28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6" name="Freeform 1263"/>
            <p:cNvSpPr>
              <a:spLocks noChangeAspect="1" noEditPoints="1"/>
            </p:cNvSpPr>
            <p:nvPr/>
          </p:nvSpPr>
          <p:spPr bwMode="auto">
            <a:xfrm>
              <a:off x="2976" y="2332"/>
              <a:ext cx="55" cy="56"/>
            </a:xfrm>
            <a:custGeom>
              <a:avLst/>
              <a:gdLst>
                <a:gd name="T0" fmla="*/ 0 w 55"/>
                <a:gd name="T1" fmla="*/ 28 h 56"/>
                <a:gd name="T2" fmla="*/ 48 w 55"/>
                <a:gd name="T3" fmla="*/ 0 h 56"/>
                <a:gd name="T4" fmla="*/ 55 w 55"/>
                <a:gd name="T5" fmla="*/ 3 h 56"/>
                <a:gd name="T6" fmla="*/ 43 w 55"/>
                <a:gd name="T7" fmla="*/ 56 h 56"/>
                <a:gd name="T8" fmla="*/ 35 w 55"/>
                <a:gd name="T9" fmla="*/ 51 h 56"/>
                <a:gd name="T10" fmla="*/ 40 w 55"/>
                <a:gd name="T11" fmla="*/ 36 h 56"/>
                <a:gd name="T12" fmla="*/ 20 w 55"/>
                <a:gd name="T13" fmla="*/ 23 h 56"/>
                <a:gd name="T14" fmla="*/ 5 w 55"/>
                <a:gd name="T15" fmla="*/ 33 h 56"/>
                <a:gd name="T16" fmla="*/ 0 w 55"/>
                <a:gd name="T17" fmla="*/ 28 h 56"/>
                <a:gd name="T18" fmla="*/ 25 w 55"/>
                <a:gd name="T19" fmla="*/ 21 h 56"/>
                <a:gd name="T20" fmla="*/ 40 w 55"/>
                <a:gd name="T21" fmla="*/ 31 h 56"/>
                <a:gd name="T22" fmla="*/ 45 w 55"/>
                <a:gd name="T23" fmla="*/ 16 h 56"/>
                <a:gd name="T24" fmla="*/ 45 w 55"/>
                <a:gd name="T25" fmla="*/ 16 h 56"/>
                <a:gd name="T26" fmla="*/ 45 w 55"/>
                <a:gd name="T27" fmla="*/ 13 h 56"/>
                <a:gd name="T28" fmla="*/ 45 w 55"/>
                <a:gd name="T29" fmla="*/ 13 h 56"/>
                <a:gd name="T30" fmla="*/ 48 w 55"/>
                <a:gd name="T31" fmla="*/ 11 h 56"/>
                <a:gd name="T32" fmla="*/ 48 w 55"/>
                <a:gd name="T33" fmla="*/ 11 h 56"/>
                <a:gd name="T34" fmla="*/ 48 w 55"/>
                <a:gd name="T35" fmla="*/ 8 h 56"/>
                <a:gd name="T36" fmla="*/ 48 w 55"/>
                <a:gd name="T37" fmla="*/ 8 h 56"/>
                <a:gd name="T38" fmla="*/ 48 w 55"/>
                <a:gd name="T39" fmla="*/ 6 h 56"/>
                <a:gd name="T40" fmla="*/ 48 w 55"/>
                <a:gd name="T41" fmla="*/ 8 h 56"/>
                <a:gd name="T42" fmla="*/ 45 w 55"/>
                <a:gd name="T43" fmla="*/ 8 h 56"/>
                <a:gd name="T44" fmla="*/ 45 w 55"/>
                <a:gd name="T45" fmla="*/ 8 h 56"/>
                <a:gd name="T46" fmla="*/ 45 w 55"/>
                <a:gd name="T47" fmla="*/ 11 h 56"/>
                <a:gd name="T48" fmla="*/ 43 w 55"/>
                <a:gd name="T49" fmla="*/ 11 h 56"/>
                <a:gd name="T50" fmla="*/ 43 w 55"/>
                <a:gd name="T51" fmla="*/ 11 h 56"/>
                <a:gd name="T52" fmla="*/ 40 w 55"/>
                <a:gd name="T53" fmla="*/ 11 h 56"/>
                <a:gd name="T54" fmla="*/ 40 w 55"/>
                <a:gd name="T55" fmla="*/ 13 h 56"/>
                <a:gd name="T56" fmla="*/ 25 w 55"/>
                <a:gd name="T57" fmla="*/ 21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"/>
                <a:gd name="T88" fmla="*/ 0 h 56"/>
                <a:gd name="T89" fmla="*/ 55 w 55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" h="56">
                  <a:moveTo>
                    <a:pt x="0" y="28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43" y="56"/>
                  </a:lnTo>
                  <a:lnTo>
                    <a:pt x="35" y="51"/>
                  </a:lnTo>
                  <a:lnTo>
                    <a:pt x="40" y="36"/>
                  </a:lnTo>
                  <a:lnTo>
                    <a:pt x="20" y="23"/>
                  </a:lnTo>
                  <a:lnTo>
                    <a:pt x="5" y="33"/>
                  </a:lnTo>
                  <a:lnTo>
                    <a:pt x="0" y="28"/>
                  </a:lnTo>
                  <a:close/>
                  <a:moveTo>
                    <a:pt x="25" y="21"/>
                  </a:moveTo>
                  <a:lnTo>
                    <a:pt x="40" y="31"/>
                  </a:lnTo>
                  <a:lnTo>
                    <a:pt x="45" y="16"/>
                  </a:lnTo>
                  <a:lnTo>
                    <a:pt x="45" y="13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7" name="Freeform 1264"/>
            <p:cNvSpPr>
              <a:spLocks noChangeAspect="1"/>
            </p:cNvSpPr>
            <p:nvPr/>
          </p:nvSpPr>
          <p:spPr bwMode="auto">
            <a:xfrm>
              <a:off x="3026" y="2365"/>
              <a:ext cx="46" cy="38"/>
            </a:xfrm>
            <a:custGeom>
              <a:avLst/>
              <a:gdLst>
                <a:gd name="T0" fmla="*/ 0 w 46"/>
                <a:gd name="T1" fmla="*/ 33 h 38"/>
                <a:gd name="T2" fmla="*/ 23 w 46"/>
                <a:gd name="T3" fmla="*/ 0 h 38"/>
                <a:gd name="T4" fmla="*/ 28 w 46"/>
                <a:gd name="T5" fmla="*/ 5 h 38"/>
                <a:gd name="T6" fmla="*/ 13 w 46"/>
                <a:gd name="T7" fmla="*/ 26 h 38"/>
                <a:gd name="T8" fmla="*/ 13 w 46"/>
                <a:gd name="T9" fmla="*/ 26 h 38"/>
                <a:gd name="T10" fmla="*/ 13 w 46"/>
                <a:gd name="T11" fmla="*/ 26 h 38"/>
                <a:gd name="T12" fmla="*/ 13 w 46"/>
                <a:gd name="T13" fmla="*/ 28 h 38"/>
                <a:gd name="T14" fmla="*/ 10 w 46"/>
                <a:gd name="T15" fmla="*/ 28 h 38"/>
                <a:gd name="T16" fmla="*/ 10 w 46"/>
                <a:gd name="T17" fmla="*/ 28 h 38"/>
                <a:gd name="T18" fmla="*/ 10 w 46"/>
                <a:gd name="T19" fmla="*/ 28 h 38"/>
                <a:gd name="T20" fmla="*/ 10 w 46"/>
                <a:gd name="T21" fmla="*/ 31 h 38"/>
                <a:gd name="T22" fmla="*/ 8 w 46"/>
                <a:gd name="T23" fmla="*/ 31 h 38"/>
                <a:gd name="T24" fmla="*/ 10 w 46"/>
                <a:gd name="T25" fmla="*/ 31 h 38"/>
                <a:gd name="T26" fmla="*/ 10 w 46"/>
                <a:gd name="T27" fmla="*/ 31 h 38"/>
                <a:gd name="T28" fmla="*/ 10 w 46"/>
                <a:gd name="T29" fmla="*/ 31 h 38"/>
                <a:gd name="T30" fmla="*/ 13 w 46"/>
                <a:gd name="T31" fmla="*/ 31 h 38"/>
                <a:gd name="T32" fmla="*/ 13 w 46"/>
                <a:gd name="T33" fmla="*/ 28 h 38"/>
                <a:gd name="T34" fmla="*/ 13 w 46"/>
                <a:gd name="T35" fmla="*/ 28 h 38"/>
                <a:gd name="T36" fmla="*/ 15 w 46"/>
                <a:gd name="T37" fmla="*/ 28 h 38"/>
                <a:gd name="T38" fmla="*/ 15 w 46"/>
                <a:gd name="T39" fmla="*/ 28 h 38"/>
                <a:gd name="T40" fmla="*/ 41 w 46"/>
                <a:gd name="T41" fmla="*/ 21 h 38"/>
                <a:gd name="T42" fmla="*/ 46 w 46"/>
                <a:gd name="T43" fmla="*/ 26 h 38"/>
                <a:gd name="T44" fmla="*/ 5 w 46"/>
                <a:gd name="T45" fmla="*/ 38 h 38"/>
                <a:gd name="T46" fmla="*/ 0 w 46"/>
                <a:gd name="T47" fmla="*/ 33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38"/>
                <a:gd name="T74" fmla="*/ 46 w 46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38">
                  <a:moveTo>
                    <a:pt x="0" y="33"/>
                  </a:moveTo>
                  <a:lnTo>
                    <a:pt x="23" y="0"/>
                  </a:lnTo>
                  <a:lnTo>
                    <a:pt x="28" y="5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41" y="21"/>
                  </a:lnTo>
                  <a:lnTo>
                    <a:pt x="46" y="26"/>
                  </a:lnTo>
                  <a:lnTo>
                    <a:pt x="5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8" name="Freeform 1265"/>
            <p:cNvSpPr>
              <a:spLocks noChangeAspect="1"/>
            </p:cNvSpPr>
            <p:nvPr/>
          </p:nvSpPr>
          <p:spPr bwMode="auto">
            <a:xfrm>
              <a:off x="3039" y="2411"/>
              <a:ext cx="13" cy="10"/>
            </a:xfrm>
            <a:custGeom>
              <a:avLst/>
              <a:gdLst>
                <a:gd name="T0" fmla="*/ 0 w 13"/>
                <a:gd name="T1" fmla="*/ 5 h 10"/>
                <a:gd name="T2" fmla="*/ 8 w 13"/>
                <a:gd name="T3" fmla="*/ 0 h 10"/>
                <a:gd name="T4" fmla="*/ 13 w 13"/>
                <a:gd name="T5" fmla="*/ 5 h 10"/>
                <a:gd name="T6" fmla="*/ 5 w 13"/>
                <a:gd name="T7" fmla="*/ 10 h 10"/>
                <a:gd name="T8" fmla="*/ 0 w 13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0" y="5"/>
                  </a:moveTo>
                  <a:lnTo>
                    <a:pt x="8" y="0"/>
                  </a:lnTo>
                  <a:lnTo>
                    <a:pt x="13" y="5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59" name="Freeform 1266"/>
            <p:cNvSpPr>
              <a:spLocks noChangeAspect="1"/>
            </p:cNvSpPr>
            <p:nvPr/>
          </p:nvSpPr>
          <p:spPr bwMode="auto">
            <a:xfrm>
              <a:off x="3120" y="2500"/>
              <a:ext cx="68" cy="58"/>
            </a:xfrm>
            <a:custGeom>
              <a:avLst/>
              <a:gdLst>
                <a:gd name="T0" fmla="*/ 0 w 68"/>
                <a:gd name="T1" fmla="*/ 27 h 58"/>
                <a:gd name="T2" fmla="*/ 45 w 68"/>
                <a:gd name="T3" fmla="*/ 0 h 58"/>
                <a:gd name="T4" fmla="*/ 68 w 68"/>
                <a:gd name="T5" fmla="*/ 30 h 58"/>
                <a:gd name="T6" fmla="*/ 63 w 68"/>
                <a:gd name="T7" fmla="*/ 32 h 58"/>
                <a:gd name="T8" fmla="*/ 45 w 68"/>
                <a:gd name="T9" fmla="*/ 10 h 58"/>
                <a:gd name="T10" fmla="*/ 30 w 68"/>
                <a:gd name="T11" fmla="*/ 17 h 58"/>
                <a:gd name="T12" fmla="*/ 48 w 68"/>
                <a:gd name="T13" fmla="*/ 40 h 58"/>
                <a:gd name="T14" fmla="*/ 40 w 68"/>
                <a:gd name="T15" fmla="*/ 43 h 58"/>
                <a:gd name="T16" fmla="*/ 25 w 68"/>
                <a:gd name="T17" fmla="*/ 20 h 58"/>
                <a:gd name="T18" fmla="*/ 7 w 68"/>
                <a:gd name="T19" fmla="*/ 30 h 58"/>
                <a:gd name="T20" fmla="*/ 28 w 68"/>
                <a:gd name="T21" fmla="*/ 55 h 58"/>
                <a:gd name="T22" fmla="*/ 23 w 68"/>
                <a:gd name="T23" fmla="*/ 58 h 58"/>
                <a:gd name="T24" fmla="*/ 0 w 68"/>
                <a:gd name="T25" fmla="*/ 27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58"/>
                <a:gd name="T41" fmla="*/ 68 w 68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58">
                  <a:moveTo>
                    <a:pt x="0" y="27"/>
                  </a:moveTo>
                  <a:lnTo>
                    <a:pt x="45" y="0"/>
                  </a:lnTo>
                  <a:lnTo>
                    <a:pt x="68" y="30"/>
                  </a:lnTo>
                  <a:lnTo>
                    <a:pt x="63" y="32"/>
                  </a:lnTo>
                  <a:lnTo>
                    <a:pt x="45" y="10"/>
                  </a:lnTo>
                  <a:lnTo>
                    <a:pt x="30" y="17"/>
                  </a:lnTo>
                  <a:lnTo>
                    <a:pt x="48" y="40"/>
                  </a:lnTo>
                  <a:lnTo>
                    <a:pt x="40" y="43"/>
                  </a:lnTo>
                  <a:lnTo>
                    <a:pt x="25" y="20"/>
                  </a:lnTo>
                  <a:lnTo>
                    <a:pt x="7" y="30"/>
                  </a:lnTo>
                  <a:lnTo>
                    <a:pt x="28" y="55"/>
                  </a:lnTo>
                  <a:lnTo>
                    <a:pt x="23" y="5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0" name="Freeform 1267"/>
            <p:cNvSpPr>
              <a:spLocks noChangeAspect="1" noEditPoints="1"/>
            </p:cNvSpPr>
            <p:nvPr/>
          </p:nvSpPr>
          <p:spPr bwMode="auto">
            <a:xfrm>
              <a:off x="3067" y="2431"/>
              <a:ext cx="60" cy="38"/>
            </a:xfrm>
            <a:custGeom>
              <a:avLst/>
              <a:gdLst>
                <a:gd name="T0" fmla="*/ 10 w 60"/>
                <a:gd name="T1" fmla="*/ 33 h 38"/>
                <a:gd name="T2" fmla="*/ 5 w 60"/>
                <a:gd name="T3" fmla="*/ 31 h 38"/>
                <a:gd name="T4" fmla="*/ 2 w 60"/>
                <a:gd name="T5" fmla="*/ 28 h 38"/>
                <a:gd name="T6" fmla="*/ 0 w 60"/>
                <a:gd name="T7" fmla="*/ 26 h 38"/>
                <a:gd name="T8" fmla="*/ 0 w 60"/>
                <a:gd name="T9" fmla="*/ 23 h 38"/>
                <a:gd name="T10" fmla="*/ 0 w 60"/>
                <a:gd name="T11" fmla="*/ 18 h 38"/>
                <a:gd name="T12" fmla="*/ 0 w 60"/>
                <a:gd name="T13" fmla="*/ 15 h 38"/>
                <a:gd name="T14" fmla="*/ 0 w 60"/>
                <a:gd name="T15" fmla="*/ 13 h 38"/>
                <a:gd name="T16" fmla="*/ 2 w 60"/>
                <a:gd name="T17" fmla="*/ 10 h 38"/>
                <a:gd name="T18" fmla="*/ 5 w 60"/>
                <a:gd name="T19" fmla="*/ 8 h 38"/>
                <a:gd name="T20" fmla="*/ 10 w 60"/>
                <a:gd name="T21" fmla="*/ 5 h 38"/>
                <a:gd name="T22" fmla="*/ 12 w 60"/>
                <a:gd name="T23" fmla="*/ 3 h 38"/>
                <a:gd name="T24" fmla="*/ 17 w 60"/>
                <a:gd name="T25" fmla="*/ 3 h 38"/>
                <a:gd name="T26" fmla="*/ 20 w 60"/>
                <a:gd name="T27" fmla="*/ 0 h 38"/>
                <a:gd name="T28" fmla="*/ 25 w 60"/>
                <a:gd name="T29" fmla="*/ 0 h 38"/>
                <a:gd name="T30" fmla="*/ 28 w 60"/>
                <a:gd name="T31" fmla="*/ 0 h 38"/>
                <a:gd name="T32" fmla="*/ 33 w 60"/>
                <a:gd name="T33" fmla="*/ 3 h 38"/>
                <a:gd name="T34" fmla="*/ 35 w 60"/>
                <a:gd name="T35" fmla="*/ 5 h 38"/>
                <a:gd name="T36" fmla="*/ 38 w 60"/>
                <a:gd name="T37" fmla="*/ 8 h 38"/>
                <a:gd name="T38" fmla="*/ 38 w 60"/>
                <a:gd name="T39" fmla="*/ 8 h 38"/>
                <a:gd name="T40" fmla="*/ 40 w 60"/>
                <a:gd name="T41" fmla="*/ 10 h 38"/>
                <a:gd name="T42" fmla="*/ 40 w 60"/>
                <a:gd name="T43" fmla="*/ 13 h 38"/>
                <a:gd name="T44" fmla="*/ 40 w 60"/>
                <a:gd name="T45" fmla="*/ 15 h 38"/>
                <a:gd name="T46" fmla="*/ 40 w 60"/>
                <a:gd name="T47" fmla="*/ 18 h 38"/>
                <a:gd name="T48" fmla="*/ 55 w 60"/>
                <a:gd name="T49" fmla="*/ 10 h 38"/>
                <a:gd name="T50" fmla="*/ 7 w 60"/>
                <a:gd name="T51" fmla="*/ 36 h 38"/>
                <a:gd name="T52" fmla="*/ 12 w 60"/>
                <a:gd name="T53" fmla="*/ 10 h 38"/>
                <a:gd name="T54" fmla="*/ 7 w 60"/>
                <a:gd name="T55" fmla="*/ 13 h 38"/>
                <a:gd name="T56" fmla="*/ 5 w 60"/>
                <a:gd name="T57" fmla="*/ 18 h 38"/>
                <a:gd name="T58" fmla="*/ 5 w 60"/>
                <a:gd name="T59" fmla="*/ 20 h 38"/>
                <a:gd name="T60" fmla="*/ 5 w 60"/>
                <a:gd name="T61" fmla="*/ 23 h 38"/>
                <a:gd name="T62" fmla="*/ 7 w 60"/>
                <a:gd name="T63" fmla="*/ 26 h 38"/>
                <a:gd name="T64" fmla="*/ 10 w 60"/>
                <a:gd name="T65" fmla="*/ 28 h 38"/>
                <a:gd name="T66" fmla="*/ 12 w 60"/>
                <a:gd name="T67" fmla="*/ 28 h 38"/>
                <a:gd name="T68" fmla="*/ 15 w 60"/>
                <a:gd name="T69" fmla="*/ 28 h 38"/>
                <a:gd name="T70" fmla="*/ 20 w 60"/>
                <a:gd name="T71" fmla="*/ 28 h 38"/>
                <a:gd name="T72" fmla="*/ 25 w 60"/>
                <a:gd name="T73" fmla="*/ 26 h 38"/>
                <a:gd name="T74" fmla="*/ 30 w 60"/>
                <a:gd name="T75" fmla="*/ 23 h 38"/>
                <a:gd name="T76" fmla="*/ 33 w 60"/>
                <a:gd name="T77" fmla="*/ 20 h 38"/>
                <a:gd name="T78" fmla="*/ 35 w 60"/>
                <a:gd name="T79" fmla="*/ 18 h 38"/>
                <a:gd name="T80" fmla="*/ 35 w 60"/>
                <a:gd name="T81" fmla="*/ 13 h 38"/>
                <a:gd name="T82" fmla="*/ 33 w 60"/>
                <a:gd name="T83" fmla="*/ 10 h 38"/>
                <a:gd name="T84" fmla="*/ 33 w 60"/>
                <a:gd name="T85" fmla="*/ 8 h 38"/>
                <a:gd name="T86" fmla="*/ 30 w 60"/>
                <a:gd name="T87" fmla="*/ 8 h 38"/>
                <a:gd name="T88" fmla="*/ 25 w 60"/>
                <a:gd name="T89" fmla="*/ 5 h 38"/>
                <a:gd name="T90" fmla="*/ 23 w 60"/>
                <a:gd name="T91" fmla="*/ 8 h 38"/>
                <a:gd name="T92" fmla="*/ 17 w 60"/>
                <a:gd name="T93" fmla="*/ 8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38"/>
                <a:gd name="T143" fmla="*/ 60 w 60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38">
                  <a:moveTo>
                    <a:pt x="7" y="36"/>
                  </a:moveTo>
                  <a:lnTo>
                    <a:pt x="12" y="33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55" y="10"/>
                  </a:lnTo>
                  <a:lnTo>
                    <a:pt x="60" y="15"/>
                  </a:lnTo>
                  <a:lnTo>
                    <a:pt x="12" y="38"/>
                  </a:lnTo>
                  <a:lnTo>
                    <a:pt x="7" y="36"/>
                  </a:lnTo>
                  <a:close/>
                  <a:moveTo>
                    <a:pt x="15" y="10"/>
                  </a:moveTo>
                  <a:lnTo>
                    <a:pt x="12" y="10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1" name="Freeform 1268"/>
            <p:cNvSpPr>
              <a:spLocks noChangeAspect="1" noEditPoints="1"/>
            </p:cNvSpPr>
            <p:nvPr/>
          </p:nvSpPr>
          <p:spPr bwMode="auto">
            <a:xfrm>
              <a:off x="3090" y="2464"/>
              <a:ext cx="40" cy="33"/>
            </a:xfrm>
            <a:custGeom>
              <a:avLst/>
              <a:gdLst>
                <a:gd name="T0" fmla="*/ 15 w 40"/>
                <a:gd name="T1" fmla="*/ 0 h 33"/>
                <a:gd name="T2" fmla="*/ 22 w 40"/>
                <a:gd name="T3" fmla="*/ 0 h 33"/>
                <a:gd name="T4" fmla="*/ 27 w 40"/>
                <a:gd name="T5" fmla="*/ 0 h 33"/>
                <a:gd name="T6" fmla="*/ 32 w 40"/>
                <a:gd name="T7" fmla="*/ 3 h 33"/>
                <a:gd name="T8" fmla="*/ 35 w 40"/>
                <a:gd name="T9" fmla="*/ 5 h 33"/>
                <a:gd name="T10" fmla="*/ 40 w 40"/>
                <a:gd name="T11" fmla="*/ 8 h 33"/>
                <a:gd name="T12" fmla="*/ 40 w 40"/>
                <a:gd name="T13" fmla="*/ 13 h 33"/>
                <a:gd name="T14" fmla="*/ 40 w 40"/>
                <a:gd name="T15" fmla="*/ 18 h 33"/>
                <a:gd name="T16" fmla="*/ 40 w 40"/>
                <a:gd name="T17" fmla="*/ 23 h 33"/>
                <a:gd name="T18" fmla="*/ 35 w 40"/>
                <a:gd name="T19" fmla="*/ 25 h 33"/>
                <a:gd name="T20" fmla="*/ 30 w 40"/>
                <a:gd name="T21" fmla="*/ 30 h 33"/>
                <a:gd name="T22" fmla="*/ 25 w 40"/>
                <a:gd name="T23" fmla="*/ 33 h 33"/>
                <a:gd name="T24" fmla="*/ 22 w 40"/>
                <a:gd name="T25" fmla="*/ 33 h 33"/>
                <a:gd name="T26" fmla="*/ 17 w 40"/>
                <a:gd name="T27" fmla="*/ 33 h 33"/>
                <a:gd name="T28" fmla="*/ 15 w 40"/>
                <a:gd name="T29" fmla="*/ 33 h 33"/>
                <a:gd name="T30" fmla="*/ 10 w 40"/>
                <a:gd name="T31" fmla="*/ 33 h 33"/>
                <a:gd name="T32" fmla="*/ 7 w 40"/>
                <a:gd name="T33" fmla="*/ 30 h 33"/>
                <a:gd name="T34" fmla="*/ 5 w 40"/>
                <a:gd name="T35" fmla="*/ 28 h 33"/>
                <a:gd name="T36" fmla="*/ 2 w 40"/>
                <a:gd name="T37" fmla="*/ 25 h 33"/>
                <a:gd name="T38" fmla="*/ 0 w 40"/>
                <a:gd name="T39" fmla="*/ 20 h 33"/>
                <a:gd name="T40" fmla="*/ 0 w 40"/>
                <a:gd name="T41" fmla="*/ 18 h 33"/>
                <a:gd name="T42" fmla="*/ 0 w 40"/>
                <a:gd name="T43" fmla="*/ 13 h 33"/>
                <a:gd name="T44" fmla="*/ 2 w 40"/>
                <a:gd name="T45" fmla="*/ 8 h 33"/>
                <a:gd name="T46" fmla="*/ 7 w 40"/>
                <a:gd name="T47" fmla="*/ 3 h 33"/>
                <a:gd name="T48" fmla="*/ 12 w 40"/>
                <a:gd name="T49" fmla="*/ 8 h 33"/>
                <a:gd name="T50" fmla="*/ 7 w 40"/>
                <a:gd name="T51" fmla="*/ 10 h 33"/>
                <a:gd name="T52" fmla="*/ 7 w 40"/>
                <a:gd name="T53" fmla="*/ 15 h 33"/>
                <a:gd name="T54" fmla="*/ 5 w 40"/>
                <a:gd name="T55" fmla="*/ 18 h 33"/>
                <a:gd name="T56" fmla="*/ 5 w 40"/>
                <a:gd name="T57" fmla="*/ 20 h 33"/>
                <a:gd name="T58" fmla="*/ 7 w 40"/>
                <a:gd name="T59" fmla="*/ 23 h 33"/>
                <a:gd name="T60" fmla="*/ 10 w 40"/>
                <a:gd name="T61" fmla="*/ 25 h 33"/>
                <a:gd name="T62" fmla="*/ 12 w 40"/>
                <a:gd name="T63" fmla="*/ 28 h 33"/>
                <a:gd name="T64" fmla="*/ 15 w 40"/>
                <a:gd name="T65" fmla="*/ 28 h 33"/>
                <a:gd name="T66" fmla="*/ 20 w 40"/>
                <a:gd name="T67" fmla="*/ 28 h 33"/>
                <a:gd name="T68" fmla="*/ 25 w 40"/>
                <a:gd name="T69" fmla="*/ 25 h 33"/>
                <a:gd name="T70" fmla="*/ 30 w 40"/>
                <a:gd name="T71" fmla="*/ 23 h 33"/>
                <a:gd name="T72" fmla="*/ 32 w 40"/>
                <a:gd name="T73" fmla="*/ 20 h 33"/>
                <a:gd name="T74" fmla="*/ 35 w 40"/>
                <a:gd name="T75" fmla="*/ 18 h 33"/>
                <a:gd name="T76" fmla="*/ 35 w 40"/>
                <a:gd name="T77" fmla="*/ 15 h 33"/>
                <a:gd name="T78" fmla="*/ 35 w 40"/>
                <a:gd name="T79" fmla="*/ 10 h 33"/>
                <a:gd name="T80" fmla="*/ 32 w 40"/>
                <a:gd name="T81" fmla="*/ 8 h 33"/>
                <a:gd name="T82" fmla="*/ 30 w 40"/>
                <a:gd name="T83" fmla="*/ 5 h 33"/>
                <a:gd name="T84" fmla="*/ 27 w 40"/>
                <a:gd name="T85" fmla="*/ 5 h 33"/>
                <a:gd name="T86" fmla="*/ 22 w 40"/>
                <a:gd name="T87" fmla="*/ 5 h 33"/>
                <a:gd name="T88" fmla="*/ 17 w 40"/>
                <a:gd name="T89" fmla="*/ 5 h 33"/>
                <a:gd name="T90" fmla="*/ 15 w 40"/>
                <a:gd name="T91" fmla="*/ 8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3"/>
                <a:gd name="T140" fmla="*/ 40 w 40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3">
                  <a:moveTo>
                    <a:pt x="10" y="3"/>
                  </a:moveTo>
                  <a:lnTo>
                    <a:pt x="12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close/>
                  <a:moveTo>
                    <a:pt x="15" y="8"/>
                  </a:moveTo>
                  <a:lnTo>
                    <a:pt x="12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2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2" name="Freeform 1269"/>
            <p:cNvSpPr>
              <a:spLocks noChangeAspect="1"/>
            </p:cNvSpPr>
            <p:nvPr/>
          </p:nvSpPr>
          <p:spPr bwMode="auto">
            <a:xfrm>
              <a:off x="3150" y="2548"/>
              <a:ext cx="43" cy="35"/>
            </a:xfrm>
            <a:custGeom>
              <a:avLst/>
              <a:gdLst>
                <a:gd name="T0" fmla="*/ 8 w 43"/>
                <a:gd name="T1" fmla="*/ 15 h 35"/>
                <a:gd name="T2" fmla="*/ 5 w 43"/>
                <a:gd name="T3" fmla="*/ 17 h 35"/>
                <a:gd name="T4" fmla="*/ 5 w 43"/>
                <a:gd name="T5" fmla="*/ 20 h 35"/>
                <a:gd name="T6" fmla="*/ 8 w 43"/>
                <a:gd name="T7" fmla="*/ 22 h 35"/>
                <a:gd name="T8" fmla="*/ 10 w 43"/>
                <a:gd name="T9" fmla="*/ 25 h 35"/>
                <a:gd name="T10" fmla="*/ 13 w 43"/>
                <a:gd name="T11" fmla="*/ 27 h 35"/>
                <a:gd name="T12" fmla="*/ 15 w 43"/>
                <a:gd name="T13" fmla="*/ 27 h 35"/>
                <a:gd name="T14" fmla="*/ 18 w 43"/>
                <a:gd name="T15" fmla="*/ 27 h 35"/>
                <a:gd name="T16" fmla="*/ 20 w 43"/>
                <a:gd name="T17" fmla="*/ 27 h 35"/>
                <a:gd name="T18" fmla="*/ 20 w 43"/>
                <a:gd name="T19" fmla="*/ 25 h 35"/>
                <a:gd name="T20" fmla="*/ 20 w 43"/>
                <a:gd name="T21" fmla="*/ 22 h 35"/>
                <a:gd name="T22" fmla="*/ 20 w 43"/>
                <a:gd name="T23" fmla="*/ 20 h 35"/>
                <a:gd name="T24" fmla="*/ 18 w 43"/>
                <a:gd name="T25" fmla="*/ 15 h 35"/>
                <a:gd name="T26" fmla="*/ 15 w 43"/>
                <a:gd name="T27" fmla="*/ 10 h 35"/>
                <a:gd name="T28" fmla="*/ 15 w 43"/>
                <a:gd name="T29" fmla="*/ 7 h 35"/>
                <a:gd name="T30" fmla="*/ 15 w 43"/>
                <a:gd name="T31" fmla="*/ 5 h 35"/>
                <a:gd name="T32" fmla="*/ 18 w 43"/>
                <a:gd name="T33" fmla="*/ 2 h 35"/>
                <a:gd name="T34" fmla="*/ 18 w 43"/>
                <a:gd name="T35" fmla="*/ 2 h 35"/>
                <a:gd name="T36" fmla="*/ 20 w 43"/>
                <a:gd name="T37" fmla="*/ 0 h 35"/>
                <a:gd name="T38" fmla="*/ 23 w 43"/>
                <a:gd name="T39" fmla="*/ 0 h 35"/>
                <a:gd name="T40" fmla="*/ 25 w 43"/>
                <a:gd name="T41" fmla="*/ 0 h 35"/>
                <a:gd name="T42" fmla="*/ 28 w 43"/>
                <a:gd name="T43" fmla="*/ 0 h 35"/>
                <a:gd name="T44" fmla="*/ 31 w 43"/>
                <a:gd name="T45" fmla="*/ 0 h 35"/>
                <a:gd name="T46" fmla="*/ 33 w 43"/>
                <a:gd name="T47" fmla="*/ 2 h 35"/>
                <a:gd name="T48" fmla="*/ 36 w 43"/>
                <a:gd name="T49" fmla="*/ 2 h 35"/>
                <a:gd name="T50" fmla="*/ 38 w 43"/>
                <a:gd name="T51" fmla="*/ 5 h 35"/>
                <a:gd name="T52" fmla="*/ 41 w 43"/>
                <a:gd name="T53" fmla="*/ 7 h 35"/>
                <a:gd name="T54" fmla="*/ 41 w 43"/>
                <a:gd name="T55" fmla="*/ 10 h 35"/>
                <a:gd name="T56" fmla="*/ 43 w 43"/>
                <a:gd name="T57" fmla="*/ 15 h 35"/>
                <a:gd name="T58" fmla="*/ 43 w 43"/>
                <a:gd name="T59" fmla="*/ 17 h 35"/>
                <a:gd name="T60" fmla="*/ 41 w 43"/>
                <a:gd name="T61" fmla="*/ 20 h 35"/>
                <a:gd name="T62" fmla="*/ 38 w 43"/>
                <a:gd name="T63" fmla="*/ 22 h 35"/>
                <a:gd name="T64" fmla="*/ 33 w 43"/>
                <a:gd name="T65" fmla="*/ 17 h 35"/>
                <a:gd name="T66" fmla="*/ 36 w 43"/>
                <a:gd name="T67" fmla="*/ 15 h 35"/>
                <a:gd name="T68" fmla="*/ 36 w 43"/>
                <a:gd name="T69" fmla="*/ 12 h 35"/>
                <a:gd name="T70" fmla="*/ 36 w 43"/>
                <a:gd name="T71" fmla="*/ 10 h 35"/>
                <a:gd name="T72" fmla="*/ 33 w 43"/>
                <a:gd name="T73" fmla="*/ 7 h 35"/>
                <a:gd name="T74" fmla="*/ 31 w 43"/>
                <a:gd name="T75" fmla="*/ 5 h 35"/>
                <a:gd name="T76" fmla="*/ 28 w 43"/>
                <a:gd name="T77" fmla="*/ 5 h 35"/>
                <a:gd name="T78" fmla="*/ 25 w 43"/>
                <a:gd name="T79" fmla="*/ 5 h 35"/>
                <a:gd name="T80" fmla="*/ 25 w 43"/>
                <a:gd name="T81" fmla="*/ 5 h 35"/>
                <a:gd name="T82" fmla="*/ 23 w 43"/>
                <a:gd name="T83" fmla="*/ 5 h 35"/>
                <a:gd name="T84" fmla="*/ 23 w 43"/>
                <a:gd name="T85" fmla="*/ 7 h 35"/>
                <a:gd name="T86" fmla="*/ 23 w 43"/>
                <a:gd name="T87" fmla="*/ 7 h 35"/>
                <a:gd name="T88" fmla="*/ 23 w 43"/>
                <a:gd name="T89" fmla="*/ 10 h 35"/>
                <a:gd name="T90" fmla="*/ 23 w 43"/>
                <a:gd name="T91" fmla="*/ 12 h 35"/>
                <a:gd name="T92" fmla="*/ 25 w 43"/>
                <a:gd name="T93" fmla="*/ 17 h 35"/>
                <a:gd name="T94" fmla="*/ 28 w 43"/>
                <a:gd name="T95" fmla="*/ 20 h 35"/>
                <a:gd name="T96" fmla="*/ 28 w 43"/>
                <a:gd name="T97" fmla="*/ 25 h 35"/>
                <a:gd name="T98" fmla="*/ 28 w 43"/>
                <a:gd name="T99" fmla="*/ 27 h 35"/>
                <a:gd name="T100" fmla="*/ 28 w 43"/>
                <a:gd name="T101" fmla="*/ 30 h 35"/>
                <a:gd name="T102" fmla="*/ 25 w 43"/>
                <a:gd name="T103" fmla="*/ 30 h 35"/>
                <a:gd name="T104" fmla="*/ 23 w 43"/>
                <a:gd name="T105" fmla="*/ 33 h 35"/>
                <a:gd name="T106" fmla="*/ 20 w 43"/>
                <a:gd name="T107" fmla="*/ 35 h 35"/>
                <a:gd name="T108" fmla="*/ 15 w 43"/>
                <a:gd name="T109" fmla="*/ 35 h 35"/>
                <a:gd name="T110" fmla="*/ 13 w 43"/>
                <a:gd name="T111" fmla="*/ 33 h 35"/>
                <a:gd name="T112" fmla="*/ 8 w 43"/>
                <a:gd name="T113" fmla="*/ 33 h 35"/>
                <a:gd name="T114" fmla="*/ 5 w 43"/>
                <a:gd name="T115" fmla="*/ 30 h 35"/>
                <a:gd name="T116" fmla="*/ 3 w 43"/>
                <a:gd name="T117" fmla="*/ 25 h 35"/>
                <a:gd name="T118" fmla="*/ 0 w 43"/>
                <a:gd name="T119" fmla="*/ 20 h 35"/>
                <a:gd name="T120" fmla="*/ 0 w 43"/>
                <a:gd name="T121" fmla="*/ 15 h 35"/>
                <a:gd name="T122" fmla="*/ 3 w 43"/>
                <a:gd name="T123" fmla="*/ 12 h 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35"/>
                <a:gd name="T188" fmla="*/ 43 w 43"/>
                <a:gd name="T189" fmla="*/ 35 h 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35">
                  <a:moveTo>
                    <a:pt x="5" y="7"/>
                  </a:moveTo>
                  <a:lnTo>
                    <a:pt x="10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38" y="22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3" name="Freeform 1270"/>
            <p:cNvSpPr>
              <a:spLocks noChangeAspect="1"/>
            </p:cNvSpPr>
            <p:nvPr/>
          </p:nvSpPr>
          <p:spPr bwMode="auto">
            <a:xfrm>
              <a:off x="3170" y="2568"/>
              <a:ext cx="48" cy="35"/>
            </a:xfrm>
            <a:custGeom>
              <a:avLst/>
              <a:gdLst>
                <a:gd name="T0" fmla="*/ 8 w 48"/>
                <a:gd name="T1" fmla="*/ 35 h 35"/>
                <a:gd name="T2" fmla="*/ 5 w 48"/>
                <a:gd name="T3" fmla="*/ 35 h 35"/>
                <a:gd name="T4" fmla="*/ 5 w 48"/>
                <a:gd name="T5" fmla="*/ 33 h 35"/>
                <a:gd name="T6" fmla="*/ 5 w 48"/>
                <a:gd name="T7" fmla="*/ 33 h 35"/>
                <a:gd name="T8" fmla="*/ 3 w 48"/>
                <a:gd name="T9" fmla="*/ 33 h 35"/>
                <a:gd name="T10" fmla="*/ 3 w 48"/>
                <a:gd name="T11" fmla="*/ 30 h 35"/>
                <a:gd name="T12" fmla="*/ 3 w 48"/>
                <a:gd name="T13" fmla="*/ 30 h 35"/>
                <a:gd name="T14" fmla="*/ 3 w 48"/>
                <a:gd name="T15" fmla="*/ 28 h 35"/>
                <a:gd name="T16" fmla="*/ 0 w 48"/>
                <a:gd name="T17" fmla="*/ 28 h 35"/>
                <a:gd name="T18" fmla="*/ 0 w 48"/>
                <a:gd name="T19" fmla="*/ 25 h 35"/>
                <a:gd name="T20" fmla="*/ 3 w 48"/>
                <a:gd name="T21" fmla="*/ 25 h 35"/>
                <a:gd name="T22" fmla="*/ 3 w 48"/>
                <a:gd name="T23" fmla="*/ 25 h 35"/>
                <a:gd name="T24" fmla="*/ 3 w 48"/>
                <a:gd name="T25" fmla="*/ 23 h 35"/>
                <a:gd name="T26" fmla="*/ 3 w 48"/>
                <a:gd name="T27" fmla="*/ 23 h 35"/>
                <a:gd name="T28" fmla="*/ 5 w 48"/>
                <a:gd name="T29" fmla="*/ 23 h 35"/>
                <a:gd name="T30" fmla="*/ 5 w 48"/>
                <a:gd name="T31" fmla="*/ 20 h 35"/>
                <a:gd name="T32" fmla="*/ 8 w 48"/>
                <a:gd name="T33" fmla="*/ 20 h 35"/>
                <a:gd name="T34" fmla="*/ 26 w 48"/>
                <a:gd name="T35" fmla="*/ 5 h 35"/>
                <a:gd name="T36" fmla="*/ 33 w 48"/>
                <a:gd name="T37" fmla="*/ 5 h 35"/>
                <a:gd name="T38" fmla="*/ 48 w 48"/>
                <a:gd name="T39" fmla="*/ 2 h 35"/>
                <a:gd name="T40" fmla="*/ 41 w 48"/>
                <a:gd name="T41" fmla="*/ 15 h 35"/>
                <a:gd name="T42" fmla="*/ 33 w 48"/>
                <a:gd name="T43" fmla="*/ 13 h 35"/>
                <a:gd name="T44" fmla="*/ 11 w 48"/>
                <a:gd name="T45" fmla="*/ 25 h 35"/>
                <a:gd name="T46" fmla="*/ 11 w 48"/>
                <a:gd name="T47" fmla="*/ 25 h 35"/>
                <a:gd name="T48" fmla="*/ 11 w 48"/>
                <a:gd name="T49" fmla="*/ 25 h 35"/>
                <a:gd name="T50" fmla="*/ 11 w 48"/>
                <a:gd name="T51" fmla="*/ 25 h 35"/>
                <a:gd name="T52" fmla="*/ 11 w 48"/>
                <a:gd name="T53" fmla="*/ 25 h 35"/>
                <a:gd name="T54" fmla="*/ 8 w 48"/>
                <a:gd name="T55" fmla="*/ 28 h 35"/>
                <a:gd name="T56" fmla="*/ 8 w 48"/>
                <a:gd name="T57" fmla="*/ 28 h 35"/>
                <a:gd name="T58" fmla="*/ 8 w 48"/>
                <a:gd name="T59" fmla="*/ 28 h 35"/>
                <a:gd name="T60" fmla="*/ 8 w 48"/>
                <a:gd name="T61" fmla="*/ 28 h 35"/>
                <a:gd name="T62" fmla="*/ 8 w 48"/>
                <a:gd name="T63" fmla="*/ 28 h 35"/>
                <a:gd name="T64" fmla="*/ 11 w 48"/>
                <a:gd name="T65" fmla="*/ 28 h 35"/>
                <a:gd name="T66" fmla="*/ 11 w 48"/>
                <a:gd name="T67" fmla="*/ 30 h 35"/>
                <a:gd name="T68" fmla="*/ 11 w 48"/>
                <a:gd name="T69" fmla="*/ 30 h 35"/>
                <a:gd name="T70" fmla="*/ 11 w 48"/>
                <a:gd name="T71" fmla="*/ 30 h 35"/>
                <a:gd name="T72" fmla="*/ 11 w 48"/>
                <a:gd name="T73" fmla="*/ 30 h 35"/>
                <a:gd name="T74" fmla="*/ 11 w 48"/>
                <a:gd name="T75" fmla="*/ 30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35"/>
                <a:gd name="T116" fmla="*/ 48 w 48"/>
                <a:gd name="T117" fmla="*/ 35 h 3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35">
                  <a:moveTo>
                    <a:pt x="11" y="33"/>
                  </a:moveTo>
                  <a:lnTo>
                    <a:pt x="8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36" y="10"/>
                  </a:lnTo>
                  <a:lnTo>
                    <a:pt x="41" y="15"/>
                  </a:lnTo>
                  <a:lnTo>
                    <a:pt x="36" y="18"/>
                  </a:lnTo>
                  <a:lnTo>
                    <a:pt x="33" y="13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4" name="Freeform 1271"/>
            <p:cNvSpPr>
              <a:spLocks noChangeAspect="1" noEditPoints="1"/>
            </p:cNvSpPr>
            <p:nvPr/>
          </p:nvSpPr>
          <p:spPr bwMode="auto">
            <a:xfrm>
              <a:off x="3183" y="2591"/>
              <a:ext cx="46" cy="43"/>
            </a:xfrm>
            <a:custGeom>
              <a:avLst/>
              <a:gdLst>
                <a:gd name="T0" fmla="*/ 13 w 46"/>
                <a:gd name="T1" fmla="*/ 33 h 43"/>
                <a:gd name="T2" fmla="*/ 8 w 46"/>
                <a:gd name="T3" fmla="*/ 30 h 43"/>
                <a:gd name="T4" fmla="*/ 5 w 46"/>
                <a:gd name="T5" fmla="*/ 28 h 43"/>
                <a:gd name="T6" fmla="*/ 0 w 46"/>
                <a:gd name="T7" fmla="*/ 22 h 43"/>
                <a:gd name="T8" fmla="*/ 0 w 46"/>
                <a:gd name="T9" fmla="*/ 17 h 43"/>
                <a:gd name="T10" fmla="*/ 3 w 46"/>
                <a:gd name="T11" fmla="*/ 12 h 43"/>
                <a:gd name="T12" fmla="*/ 5 w 46"/>
                <a:gd name="T13" fmla="*/ 10 h 43"/>
                <a:gd name="T14" fmla="*/ 10 w 46"/>
                <a:gd name="T15" fmla="*/ 7 h 43"/>
                <a:gd name="T16" fmla="*/ 13 w 46"/>
                <a:gd name="T17" fmla="*/ 7 h 43"/>
                <a:gd name="T18" fmla="*/ 15 w 46"/>
                <a:gd name="T19" fmla="*/ 10 h 43"/>
                <a:gd name="T20" fmla="*/ 18 w 46"/>
                <a:gd name="T21" fmla="*/ 10 h 43"/>
                <a:gd name="T22" fmla="*/ 20 w 46"/>
                <a:gd name="T23" fmla="*/ 12 h 43"/>
                <a:gd name="T24" fmla="*/ 23 w 46"/>
                <a:gd name="T25" fmla="*/ 15 h 43"/>
                <a:gd name="T26" fmla="*/ 30 w 46"/>
                <a:gd name="T27" fmla="*/ 20 h 43"/>
                <a:gd name="T28" fmla="*/ 33 w 46"/>
                <a:gd name="T29" fmla="*/ 22 h 43"/>
                <a:gd name="T30" fmla="*/ 35 w 46"/>
                <a:gd name="T31" fmla="*/ 22 h 43"/>
                <a:gd name="T32" fmla="*/ 38 w 46"/>
                <a:gd name="T33" fmla="*/ 20 h 43"/>
                <a:gd name="T34" fmla="*/ 38 w 46"/>
                <a:gd name="T35" fmla="*/ 17 h 43"/>
                <a:gd name="T36" fmla="*/ 38 w 46"/>
                <a:gd name="T37" fmla="*/ 12 h 43"/>
                <a:gd name="T38" fmla="*/ 33 w 46"/>
                <a:gd name="T39" fmla="*/ 7 h 43"/>
                <a:gd name="T40" fmla="*/ 30 w 46"/>
                <a:gd name="T41" fmla="*/ 7 h 43"/>
                <a:gd name="T42" fmla="*/ 25 w 46"/>
                <a:gd name="T43" fmla="*/ 7 h 43"/>
                <a:gd name="T44" fmla="*/ 20 w 46"/>
                <a:gd name="T45" fmla="*/ 2 h 43"/>
                <a:gd name="T46" fmla="*/ 25 w 46"/>
                <a:gd name="T47" fmla="*/ 0 h 43"/>
                <a:gd name="T48" fmla="*/ 30 w 46"/>
                <a:gd name="T49" fmla="*/ 0 h 43"/>
                <a:gd name="T50" fmla="*/ 35 w 46"/>
                <a:gd name="T51" fmla="*/ 2 h 43"/>
                <a:gd name="T52" fmla="*/ 38 w 46"/>
                <a:gd name="T53" fmla="*/ 5 h 43"/>
                <a:gd name="T54" fmla="*/ 43 w 46"/>
                <a:gd name="T55" fmla="*/ 10 h 43"/>
                <a:gd name="T56" fmla="*/ 46 w 46"/>
                <a:gd name="T57" fmla="*/ 15 h 43"/>
                <a:gd name="T58" fmla="*/ 46 w 46"/>
                <a:gd name="T59" fmla="*/ 17 h 43"/>
                <a:gd name="T60" fmla="*/ 46 w 46"/>
                <a:gd name="T61" fmla="*/ 20 h 43"/>
                <a:gd name="T62" fmla="*/ 43 w 46"/>
                <a:gd name="T63" fmla="*/ 22 h 43"/>
                <a:gd name="T64" fmla="*/ 41 w 46"/>
                <a:gd name="T65" fmla="*/ 25 h 43"/>
                <a:gd name="T66" fmla="*/ 38 w 46"/>
                <a:gd name="T67" fmla="*/ 28 h 43"/>
                <a:gd name="T68" fmla="*/ 23 w 46"/>
                <a:gd name="T69" fmla="*/ 35 h 43"/>
                <a:gd name="T70" fmla="*/ 20 w 46"/>
                <a:gd name="T71" fmla="*/ 38 h 43"/>
                <a:gd name="T72" fmla="*/ 18 w 46"/>
                <a:gd name="T73" fmla="*/ 40 h 43"/>
                <a:gd name="T74" fmla="*/ 13 w 46"/>
                <a:gd name="T75" fmla="*/ 35 h 43"/>
                <a:gd name="T76" fmla="*/ 15 w 46"/>
                <a:gd name="T77" fmla="*/ 33 h 43"/>
                <a:gd name="T78" fmla="*/ 25 w 46"/>
                <a:gd name="T79" fmla="*/ 22 h 43"/>
                <a:gd name="T80" fmla="*/ 20 w 46"/>
                <a:gd name="T81" fmla="*/ 17 h 43"/>
                <a:gd name="T82" fmla="*/ 18 w 46"/>
                <a:gd name="T83" fmla="*/ 15 h 43"/>
                <a:gd name="T84" fmla="*/ 15 w 46"/>
                <a:gd name="T85" fmla="*/ 15 h 43"/>
                <a:gd name="T86" fmla="*/ 13 w 46"/>
                <a:gd name="T87" fmla="*/ 15 h 43"/>
                <a:gd name="T88" fmla="*/ 10 w 46"/>
                <a:gd name="T89" fmla="*/ 15 h 43"/>
                <a:gd name="T90" fmla="*/ 8 w 46"/>
                <a:gd name="T91" fmla="*/ 15 h 43"/>
                <a:gd name="T92" fmla="*/ 8 w 46"/>
                <a:gd name="T93" fmla="*/ 17 h 43"/>
                <a:gd name="T94" fmla="*/ 5 w 46"/>
                <a:gd name="T95" fmla="*/ 20 h 43"/>
                <a:gd name="T96" fmla="*/ 8 w 46"/>
                <a:gd name="T97" fmla="*/ 25 h 43"/>
                <a:gd name="T98" fmla="*/ 10 w 46"/>
                <a:gd name="T99" fmla="*/ 28 h 43"/>
                <a:gd name="T100" fmla="*/ 15 w 46"/>
                <a:gd name="T101" fmla="*/ 28 h 43"/>
                <a:gd name="T102" fmla="*/ 20 w 46"/>
                <a:gd name="T103" fmla="*/ 30 h 43"/>
                <a:gd name="T104" fmla="*/ 23 w 46"/>
                <a:gd name="T105" fmla="*/ 28 h 43"/>
                <a:gd name="T106" fmla="*/ 28 w 46"/>
                <a:gd name="T107" fmla="*/ 25 h 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43"/>
                <a:gd name="T164" fmla="*/ 46 w 46"/>
                <a:gd name="T165" fmla="*/ 43 h 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43">
                  <a:moveTo>
                    <a:pt x="15" y="33"/>
                  </a:move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8" y="43"/>
                  </a:lnTo>
                  <a:lnTo>
                    <a:pt x="13" y="38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5" y="33"/>
                  </a:lnTo>
                  <a:close/>
                  <a:moveTo>
                    <a:pt x="28" y="25"/>
                  </a:moveTo>
                  <a:lnTo>
                    <a:pt x="28" y="25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5" name="Freeform 1272"/>
            <p:cNvSpPr>
              <a:spLocks noChangeAspect="1" noEditPoints="1"/>
            </p:cNvSpPr>
            <p:nvPr/>
          </p:nvSpPr>
          <p:spPr bwMode="auto">
            <a:xfrm>
              <a:off x="3208" y="2634"/>
              <a:ext cx="61" cy="33"/>
            </a:xfrm>
            <a:custGeom>
              <a:avLst/>
              <a:gdLst>
                <a:gd name="T0" fmla="*/ 8 w 61"/>
                <a:gd name="T1" fmla="*/ 25 h 33"/>
                <a:gd name="T2" fmla="*/ 3 w 61"/>
                <a:gd name="T3" fmla="*/ 22 h 33"/>
                <a:gd name="T4" fmla="*/ 0 w 61"/>
                <a:gd name="T5" fmla="*/ 17 h 33"/>
                <a:gd name="T6" fmla="*/ 0 w 61"/>
                <a:gd name="T7" fmla="*/ 15 h 33"/>
                <a:gd name="T8" fmla="*/ 0 w 61"/>
                <a:gd name="T9" fmla="*/ 12 h 33"/>
                <a:gd name="T10" fmla="*/ 3 w 61"/>
                <a:gd name="T11" fmla="*/ 10 h 33"/>
                <a:gd name="T12" fmla="*/ 5 w 61"/>
                <a:gd name="T13" fmla="*/ 5 h 33"/>
                <a:gd name="T14" fmla="*/ 8 w 61"/>
                <a:gd name="T15" fmla="*/ 5 h 33"/>
                <a:gd name="T16" fmla="*/ 10 w 61"/>
                <a:gd name="T17" fmla="*/ 2 h 33"/>
                <a:gd name="T18" fmla="*/ 13 w 61"/>
                <a:gd name="T19" fmla="*/ 0 h 33"/>
                <a:gd name="T20" fmla="*/ 18 w 61"/>
                <a:gd name="T21" fmla="*/ 0 h 33"/>
                <a:gd name="T22" fmla="*/ 23 w 61"/>
                <a:gd name="T23" fmla="*/ 0 h 33"/>
                <a:gd name="T24" fmla="*/ 28 w 61"/>
                <a:gd name="T25" fmla="*/ 0 h 33"/>
                <a:gd name="T26" fmla="*/ 31 w 61"/>
                <a:gd name="T27" fmla="*/ 0 h 33"/>
                <a:gd name="T28" fmla="*/ 36 w 61"/>
                <a:gd name="T29" fmla="*/ 0 h 33"/>
                <a:gd name="T30" fmla="*/ 38 w 61"/>
                <a:gd name="T31" fmla="*/ 2 h 33"/>
                <a:gd name="T32" fmla="*/ 41 w 61"/>
                <a:gd name="T33" fmla="*/ 5 h 33"/>
                <a:gd name="T34" fmla="*/ 41 w 61"/>
                <a:gd name="T35" fmla="*/ 7 h 33"/>
                <a:gd name="T36" fmla="*/ 43 w 61"/>
                <a:gd name="T37" fmla="*/ 10 h 33"/>
                <a:gd name="T38" fmla="*/ 43 w 61"/>
                <a:gd name="T39" fmla="*/ 12 h 33"/>
                <a:gd name="T40" fmla="*/ 43 w 61"/>
                <a:gd name="T41" fmla="*/ 15 h 33"/>
                <a:gd name="T42" fmla="*/ 43 w 61"/>
                <a:gd name="T43" fmla="*/ 17 h 33"/>
                <a:gd name="T44" fmla="*/ 41 w 61"/>
                <a:gd name="T45" fmla="*/ 20 h 33"/>
                <a:gd name="T46" fmla="*/ 41 w 61"/>
                <a:gd name="T47" fmla="*/ 20 h 33"/>
                <a:gd name="T48" fmla="*/ 58 w 61"/>
                <a:gd name="T49" fmla="*/ 20 h 33"/>
                <a:gd name="T50" fmla="*/ 3 w 61"/>
                <a:gd name="T51" fmla="*/ 25 h 33"/>
                <a:gd name="T52" fmla="*/ 18 w 61"/>
                <a:gd name="T53" fmla="*/ 5 h 33"/>
                <a:gd name="T54" fmla="*/ 13 w 61"/>
                <a:gd name="T55" fmla="*/ 7 h 33"/>
                <a:gd name="T56" fmla="*/ 10 w 61"/>
                <a:gd name="T57" fmla="*/ 10 h 33"/>
                <a:gd name="T58" fmla="*/ 8 w 61"/>
                <a:gd name="T59" fmla="*/ 12 h 33"/>
                <a:gd name="T60" fmla="*/ 8 w 61"/>
                <a:gd name="T61" fmla="*/ 15 h 33"/>
                <a:gd name="T62" fmla="*/ 8 w 61"/>
                <a:gd name="T63" fmla="*/ 17 h 33"/>
                <a:gd name="T64" fmla="*/ 8 w 61"/>
                <a:gd name="T65" fmla="*/ 20 h 33"/>
                <a:gd name="T66" fmla="*/ 10 w 61"/>
                <a:gd name="T67" fmla="*/ 22 h 33"/>
                <a:gd name="T68" fmla="*/ 13 w 61"/>
                <a:gd name="T69" fmla="*/ 22 h 33"/>
                <a:gd name="T70" fmla="*/ 18 w 61"/>
                <a:gd name="T71" fmla="*/ 25 h 33"/>
                <a:gd name="T72" fmla="*/ 23 w 61"/>
                <a:gd name="T73" fmla="*/ 25 h 33"/>
                <a:gd name="T74" fmla="*/ 28 w 61"/>
                <a:gd name="T75" fmla="*/ 22 h 33"/>
                <a:gd name="T76" fmla="*/ 33 w 61"/>
                <a:gd name="T77" fmla="*/ 20 h 33"/>
                <a:gd name="T78" fmla="*/ 36 w 61"/>
                <a:gd name="T79" fmla="*/ 20 h 33"/>
                <a:gd name="T80" fmla="*/ 38 w 61"/>
                <a:gd name="T81" fmla="*/ 17 h 33"/>
                <a:gd name="T82" fmla="*/ 38 w 61"/>
                <a:gd name="T83" fmla="*/ 12 h 33"/>
                <a:gd name="T84" fmla="*/ 38 w 61"/>
                <a:gd name="T85" fmla="*/ 10 h 33"/>
                <a:gd name="T86" fmla="*/ 36 w 61"/>
                <a:gd name="T87" fmla="*/ 7 h 33"/>
                <a:gd name="T88" fmla="*/ 33 w 61"/>
                <a:gd name="T89" fmla="*/ 7 h 33"/>
                <a:gd name="T90" fmla="*/ 28 w 61"/>
                <a:gd name="T91" fmla="*/ 5 h 33"/>
                <a:gd name="T92" fmla="*/ 26 w 61"/>
                <a:gd name="T93" fmla="*/ 5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33"/>
                <a:gd name="T143" fmla="*/ 61 w 61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33">
                  <a:moveTo>
                    <a:pt x="3" y="25"/>
                  </a:moveTo>
                  <a:lnTo>
                    <a:pt x="8" y="25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38" y="22"/>
                  </a:lnTo>
                  <a:lnTo>
                    <a:pt x="58" y="20"/>
                  </a:lnTo>
                  <a:lnTo>
                    <a:pt x="61" y="25"/>
                  </a:lnTo>
                  <a:lnTo>
                    <a:pt x="5" y="33"/>
                  </a:lnTo>
                  <a:lnTo>
                    <a:pt x="3" y="25"/>
                  </a:lnTo>
                  <a:close/>
                  <a:moveTo>
                    <a:pt x="21" y="5"/>
                  </a:moveTo>
                  <a:lnTo>
                    <a:pt x="18" y="5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3" y="22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6" name="Freeform 1273"/>
            <p:cNvSpPr>
              <a:spLocks noChangeAspect="1" noEditPoints="1"/>
            </p:cNvSpPr>
            <p:nvPr/>
          </p:nvSpPr>
          <p:spPr bwMode="auto">
            <a:xfrm>
              <a:off x="3211" y="2672"/>
              <a:ext cx="43" cy="33"/>
            </a:xfrm>
            <a:custGeom>
              <a:avLst/>
              <a:gdLst>
                <a:gd name="T0" fmla="*/ 25 w 43"/>
                <a:gd name="T1" fmla="*/ 0 h 33"/>
                <a:gd name="T2" fmla="*/ 33 w 43"/>
                <a:gd name="T3" fmla="*/ 2 h 33"/>
                <a:gd name="T4" fmla="*/ 38 w 43"/>
                <a:gd name="T5" fmla="*/ 5 h 33"/>
                <a:gd name="T6" fmla="*/ 40 w 43"/>
                <a:gd name="T7" fmla="*/ 7 h 33"/>
                <a:gd name="T8" fmla="*/ 43 w 43"/>
                <a:gd name="T9" fmla="*/ 12 h 33"/>
                <a:gd name="T10" fmla="*/ 43 w 43"/>
                <a:gd name="T11" fmla="*/ 17 h 33"/>
                <a:gd name="T12" fmla="*/ 40 w 43"/>
                <a:gd name="T13" fmla="*/ 22 h 33"/>
                <a:gd name="T14" fmla="*/ 38 w 43"/>
                <a:gd name="T15" fmla="*/ 25 h 33"/>
                <a:gd name="T16" fmla="*/ 35 w 43"/>
                <a:gd name="T17" fmla="*/ 30 h 33"/>
                <a:gd name="T18" fmla="*/ 30 w 43"/>
                <a:gd name="T19" fmla="*/ 33 h 33"/>
                <a:gd name="T20" fmla="*/ 23 w 43"/>
                <a:gd name="T21" fmla="*/ 33 h 33"/>
                <a:gd name="T22" fmla="*/ 18 w 43"/>
                <a:gd name="T23" fmla="*/ 33 h 33"/>
                <a:gd name="T24" fmla="*/ 13 w 43"/>
                <a:gd name="T25" fmla="*/ 33 h 33"/>
                <a:gd name="T26" fmla="*/ 10 w 43"/>
                <a:gd name="T27" fmla="*/ 30 h 33"/>
                <a:gd name="T28" fmla="*/ 5 w 43"/>
                <a:gd name="T29" fmla="*/ 30 h 33"/>
                <a:gd name="T30" fmla="*/ 2 w 43"/>
                <a:gd name="T31" fmla="*/ 28 h 33"/>
                <a:gd name="T32" fmla="*/ 2 w 43"/>
                <a:gd name="T33" fmla="*/ 25 h 33"/>
                <a:gd name="T34" fmla="*/ 0 w 43"/>
                <a:gd name="T35" fmla="*/ 20 h 33"/>
                <a:gd name="T36" fmla="*/ 0 w 43"/>
                <a:gd name="T37" fmla="*/ 17 h 33"/>
                <a:gd name="T38" fmla="*/ 0 w 43"/>
                <a:gd name="T39" fmla="*/ 12 h 33"/>
                <a:gd name="T40" fmla="*/ 2 w 43"/>
                <a:gd name="T41" fmla="*/ 7 h 33"/>
                <a:gd name="T42" fmla="*/ 5 w 43"/>
                <a:gd name="T43" fmla="*/ 5 h 33"/>
                <a:gd name="T44" fmla="*/ 10 w 43"/>
                <a:gd name="T45" fmla="*/ 2 h 33"/>
                <a:gd name="T46" fmla="*/ 18 w 43"/>
                <a:gd name="T47" fmla="*/ 0 h 33"/>
                <a:gd name="T48" fmla="*/ 18 w 43"/>
                <a:gd name="T49" fmla="*/ 7 h 33"/>
                <a:gd name="T50" fmla="*/ 13 w 43"/>
                <a:gd name="T51" fmla="*/ 7 h 33"/>
                <a:gd name="T52" fmla="*/ 10 w 43"/>
                <a:gd name="T53" fmla="*/ 10 h 33"/>
                <a:gd name="T54" fmla="*/ 7 w 43"/>
                <a:gd name="T55" fmla="*/ 12 h 33"/>
                <a:gd name="T56" fmla="*/ 5 w 43"/>
                <a:gd name="T57" fmla="*/ 15 h 33"/>
                <a:gd name="T58" fmla="*/ 5 w 43"/>
                <a:gd name="T59" fmla="*/ 17 h 33"/>
                <a:gd name="T60" fmla="*/ 7 w 43"/>
                <a:gd name="T61" fmla="*/ 20 h 33"/>
                <a:gd name="T62" fmla="*/ 7 w 43"/>
                <a:gd name="T63" fmla="*/ 22 h 33"/>
                <a:gd name="T64" fmla="*/ 10 w 43"/>
                <a:gd name="T65" fmla="*/ 25 h 33"/>
                <a:gd name="T66" fmla="*/ 15 w 43"/>
                <a:gd name="T67" fmla="*/ 28 h 33"/>
                <a:gd name="T68" fmla="*/ 20 w 43"/>
                <a:gd name="T69" fmla="*/ 28 h 33"/>
                <a:gd name="T70" fmla="*/ 25 w 43"/>
                <a:gd name="T71" fmla="*/ 28 h 33"/>
                <a:gd name="T72" fmla="*/ 30 w 43"/>
                <a:gd name="T73" fmla="*/ 25 h 33"/>
                <a:gd name="T74" fmla="*/ 33 w 43"/>
                <a:gd name="T75" fmla="*/ 22 h 33"/>
                <a:gd name="T76" fmla="*/ 35 w 43"/>
                <a:gd name="T77" fmla="*/ 20 h 33"/>
                <a:gd name="T78" fmla="*/ 35 w 43"/>
                <a:gd name="T79" fmla="*/ 17 h 33"/>
                <a:gd name="T80" fmla="*/ 35 w 43"/>
                <a:gd name="T81" fmla="*/ 15 h 33"/>
                <a:gd name="T82" fmla="*/ 35 w 43"/>
                <a:gd name="T83" fmla="*/ 12 h 33"/>
                <a:gd name="T84" fmla="*/ 33 w 43"/>
                <a:gd name="T85" fmla="*/ 10 h 33"/>
                <a:gd name="T86" fmla="*/ 30 w 43"/>
                <a:gd name="T87" fmla="*/ 7 h 33"/>
                <a:gd name="T88" fmla="*/ 25 w 43"/>
                <a:gd name="T89" fmla="*/ 7 h 33"/>
                <a:gd name="T90" fmla="*/ 20 w 43"/>
                <a:gd name="T91" fmla="*/ 7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3"/>
                <a:gd name="T140" fmla="*/ 43 w 43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3">
                  <a:moveTo>
                    <a:pt x="20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close/>
                  <a:moveTo>
                    <a:pt x="20" y="7"/>
                  </a:move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7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7" name="Freeform 1274"/>
            <p:cNvSpPr>
              <a:spLocks noChangeAspect="1"/>
            </p:cNvSpPr>
            <p:nvPr/>
          </p:nvSpPr>
          <p:spPr bwMode="auto">
            <a:xfrm>
              <a:off x="3360" y="2117"/>
              <a:ext cx="58" cy="41"/>
            </a:xfrm>
            <a:custGeom>
              <a:avLst/>
              <a:gdLst>
                <a:gd name="T0" fmla="*/ 0 w 58"/>
                <a:gd name="T1" fmla="*/ 13 h 41"/>
                <a:gd name="T2" fmla="*/ 48 w 58"/>
                <a:gd name="T3" fmla="*/ 0 h 41"/>
                <a:gd name="T4" fmla="*/ 58 w 58"/>
                <a:gd name="T5" fmla="*/ 38 h 41"/>
                <a:gd name="T6" fmla="*/ 51 w 58"/>
                <a:gd name="T7" fmla="*/ 38 h 41"/>
                <a:gd name="T8" fmla="*/ 43 w 58"/>
                <a:gd name="T9" fmla="*/ 10 h 41"/>
                <a:gd name="T10" fmla="*/ 30 w 58"/>
                <a:gd name="T11" fmla="*/ 13 h 41"/>
                <a:gd name="T12" fmla="*/ 35 w 58"/>
                <a:gd name="T13" fmla="*/ 38 h 41"/>
                <a:gd name="T14" fmla="*/ 30 w 58"/>
                <a:gd name="T15" fmla="*/ 41 h 41"/>
                <a:gd name="T16" fmla="*/ 25 w 58"/>
                <a:gd name="T17" fmla="*/ 15 h 41"/>
                <a:gd name="T18" fmla="*/ 3 w 58"/>
                <a:gd name="T19" fmla="*/ 21 h 41"/>
                <a:gd name="T20" fmla="*/ 0 w 58"/>
                <a:gd name="T21" fmla="*/ 13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1"/>
                <a:gd name="T35" fmla="*/ 58 w 58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1">
                  <a:moveTo>
                    <a:pt x="0" y="13"/>
                  </a:moveTo>
                  <a:lnTo>
                    <a:pt x="48" y="0"/>
                  </a:lnTo>
                  <a:lnTo>
                    <a:pt x="58" y="38"/>
                  </a:lnTo>
                  <a:lnTo>
                    <a:pt x="51" y="38"/>
                  </a:lnTo>
                  <a:lnTo>
                    <a:pt x="43" y="10"/>
                  </a:lnTo>
                  <a:lnTo>
                    <a:pt x="30" y="13"/>
                  </a:lnTo>
                  <a:lnTo>
                    <a:pt x="35" y="38"/>
                  </a:lnTo>
                  <a:lnTo>
                    <a:pt x="30" y="41"/>
                  </a:lnTo>
                  <a:lnTo>
                    <a:pt x="25" y="15"/>
                  </a:lnTo>
                  <a:lnTo>
                    <a:pt x="3" y="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8" name="Freeform 1275"/>
            <p:cNvSpPr>
              <a:spLocks noChangeAspect="1" noEditPoints="1"/>
            </p:cNvSpPr>
            <p:nvPr/>
          </p:nvSpPr>
          <p:spPr bwMode="auto">
            <a:xfrm>
              <a:off x="3373" y="2168"/>
              <a:ext cx="40" cy="40"/>
            </a:xfrm>
            <a:custGeom>
              <a:avLst/>
              <a:gdLst>
                <a:gd name="T0" fmla="*/ 7 w 40"/>
                <a:gd name="T1" fmla="*/ 30 h 40"/>
                <a:gd name="T2" fmla="*/ 5 w 40"/>
                <a:gd name="T3" fmla="*/ 25 h 40"/>
                <a:gd name="T4" fmla="*/ 2 w 40"/>
                <a:gd name="T5" fmla="*/ 20 h 40"/>
                <a:gd name="T6" fmla="*/ 0 w 40"/>
                <a:gd name="T7" fmla="*/ 15 h 40"/>
                <a:gd name="T8" fmla="*/ 2 w 40"/>
                <a:gd name="T9" fmla="*/ 8 h 40"/>
                <a:gd name="T10" fmla="*/ 5 w 40"/>
                <a:gd name="T11" fmla="*/ 5 h 40"/>
                <a:gd name="T12" fmla="*/ 10 w 40"/>
                <a:gd name="T13" fmla="*/ 2 h 40"/>
                <a:gd name="T14" fmla="*/ 12 w 40"/>
                <a:gd name="T15" fmla="*/ 2 h 40"/>
                <a:gd name="T16" fmla="*/ 15 w 40"/>
                <a:gd name="T17" fmla="*/ 5 h 40"/>
                <a:gd name="T18" fmla="*/ 17 w 40"/>
                <a:gd name="T19" fmla="*/ 5 h 40"/>
                <a:gd name="T20" fmla="*/ 20 w 40"/>
                <a:gd name="T21" fmla="*/ 10 h 40"/>
                <a:gd name="T22" fmla="*/ 20 w 40"/>
                <a:gd name="T23" fmla="*/ 13 h 40"/>
                <a:gd name="T24" fmla="*/ 22 w 40"/>
                <a:gd name="T25" fmla="*/ 15 h 40"/>
                <a:gd name="T26" fmla="*/ 25 w 40"/>
                <a:gd name="T27" fmla="*/ 25 h 40"/>
                <a:gd name="T28" fmla="*/ 27 w 40"/>
                <a:gd name="T29" fmla="*/ 28 h 40"/>
                <a:gd name="T30" fmla="*/ 27 w 40"/>
                <a:gd name="T31" fmla="*/ 28 h 40"/>
                <a:gd name="T32" fmla="*/ 33 w 40"/>
                <a:gd name="T33" fmla="*/ 25 h 40"/>
                <a:gd name="T34" fmla="*/ 33 w 40"/>
                <a:gd name="T35" fmla="*/ 23 h 40"/>
                <a:gd name="T36" fmla="*/ 33 w 40"/>
                <a:gd name="T37" fmla="*/ 18 h 40"/>
                <a:gd name="T38" fmla="*/ 33 w 40"/>
                <a:gd name="T39" fmla="*/ 13 h 40"/>
                <a:gd name="T40" fmla="*/ 30 w 40"/>
                <a:gd name="T41" fmla="*/ 10 h 40"/>
                <a:gd name="T42" fmla="*/ 27 w 40"/>
                <a:gd name="T43" fmla="*/ 8 h 40"/>
                <a:gd name="T44" fmla="*/ 25 w 40"/>
                <a:gd name="T45" fmla="*/ 0 h 40"/>
                <a:gd name="T46" fmla="*/ 27 w 40"/>
                <a:gd name="T47" fmla="*/ 0 h 40"/>
                <a:gd name="T48" fmla="*/ 33 w 40"/>
                <a:gd name="T49" fmla="*/ 2 h 40"/>
                <a:gd name="T50" fmla="*/ 35 w 40"/>
                <a:gd name="T51" fmla="*/ 8 h 40"/>
                <a:gd name="T52" fmla="*/ 38 w 40"/>
                <a:gd name="T53" fmla="*/ 13 h 40"/>
                <a:gd name="T54" fmla="*/ 38 w 40"/>
                <a:gd name="T55" fmla="*/ 18 h 40"/>
                <a:gd name="T56" fmla="*/ 40 w 40"/>
                <a:gd name="T57" fmla="*/ 23 h 40"/>
                <a:gd name="T58" fmla="*/ 38 w 40"/>
                <a:gd name="T59" fmla="*/ 28 h 40"/>
                <a:gd name="T60" fmla="*/ 38 w 40"/>
                <a:gd name="T61" fmla="*/ 30 h 40"/>
                <a:gd name="T62" fmla="*/ 35 w 40"/>
                <a:gd name="T63" fmla="*/ 33 h 40"/>
                <a:gd name="T64" fmla="*/ 33 w 40"/>
                <a:gd name="T65" fmla="*/ 33 h 40"/>
                <a:gd name="T66" fmla="*/ 30 w 40"/>
                <a:gd name="T67" fmla="*/ 33 h 40"/>
                <a:gd name="T68" fmla="*/ 15 w 40"/>
                <a:gd name="T69" fmla="*/ 38 h 40"/>
                <a:gd name="T70" fmla="*/ 12 w 40"/>
                <a:gd name="T71" fmla="*/ 38 h 40"/>
                <a:gd name="T72" fmla="*/ 10 w 40"/>
                <a:gd name="T73" fmla="*/ 40 h 40"/>
                <a:gd name="T74" fmla="*/ 7 w 40"/>
                <a:gd name="T75" fmla="*/ 33 h 40"/>
                <a:gd name="T76" fmla="*/ 10 w 40"/>
                <a:gd name="T77" fmla="*/ 33 h 40"/>
                <a:gd name="T78" fmla="*/ 20 w 40"/>
                <a:gd name="T79" fmla="*/ 25 h 40"/>
                <a:gd name="T80" fmla="*/ 17 w 40"/>
                <a:gd name="T81" fmla="*/ 18 h 40"/>
                <a:gd name="T82" fmla="*/ 15 w 40"/>
                <a:gd name="T83" fmla="*/ 15 h 40"/>
                <a:gd name="T84" fmla="*/ 15 w 40"/>
                <a:gd name="T85" fmla="*/ 13 h 40"/>
                <a:gd name="T86" fmla="*/ 12 w 40"/>
                <a:gd name="T87" fmla="*/ 10 h 40"/>
                <a:gd name="T88" fmla="*/ 12 w 40"/>
                <a:gd name="T89" fmla="*/ 10 h 40"/>
                <a:gd name="T90" fmla="*/ 10 w 40"/>
                <a:gd name="T91" fmla="*/ 10 h 40"/>
                <a:gd name="T92" fmla="*/ 7 w 40"/>
                <a:gd name="T93" fmla="*/ 13 h 40"/>
                <a:gd name="T94" fmla="*/ 5 w 40"/>
                <a:gd name="T95" fmla="*/ 15 h 40"/>
                <a:gd name="T96" fmla="*/ 7 w 40"/>
                <a:gd name="T97" fmla="*/ 20 h 40"/>
                <a:gd name="T98" fmla="*/ 7 w 40"/>
                <a:gd name="T99" fmla="*/ 23 h 40"/>
                <a:gd name="T100" fmla="*/ 10 w 40"/>
                <a:gd name="T101" fmla="*/ 28 h 40"/>
                <a:gd name="T102" fmla="*/ 15 w 40"/>
                <a:gd name="T103" fmla="*/ 30 h 40"/>
                <a:gd name="T104" fmla="*/ 17 w 40"/>
                <a:gd name="T105" fmla="*/ 30 h 40"/>
                <a:gd name="T106" fmla="*/ 22 w 40"/>
                <a:gd name="T107" fmla="*/ 28 h 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"/>
                <a:gd name="T163" fmla="*/ 0 h 40"/>
                <a:gd name="T164" fmla="*/ 40 w 40"/>
                <a:gd name="T165" fmla="*/ 40 h 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" h="40">
                  <a:moveTo>
                    <a:pt x="10" y="33"/>
                  </a:moveTo>
                  <a:lnTo>
                    <a:pt x="10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5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10" y="33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69" name="Freeform 1276"/>
            <p:cNvSpPr>
              <a:spLocks noChangeAspect="1"/>
            </p:cNvSpPr>
            <p:nvPr/>
          </p:nvSpPr>
          <p:spPr bwMode="auto">
            <a:xfrm>
              <a:off x="3383" y="2208"/>
              <a:ext cx="38" cy="23"/>
            </a:xfrm>
            <a:custGeom>
              <a:avLst/>
              <a:gdLst>
                <a:gd name="T0" fmla="*/ 0 w 38"/>
                <a:gd name="T1" fmla="*/ 11 h 23"/>
                <a:gd name="T2" fmla="*/ 35 w 38"/>
                <a:gd name="T3" fmla="*/ 0 h 23"/>
                <a:gd name="T4" fmla="*/ 35 w 38"/>
                <a:gd name="T5" fmla="*/ 8 h 23"/>
                <a:gd name="T6" fmla="*/ 30 w 38"/>
                <a:gd name="T7" fmla="*/ 8 h 23"/>
                <a:gd name="T8" fmla="*/ 30 w 38"/>
                <a:gd name="T9" fmla="*/ 8 h 23"/>
                <a:gd name="T10" fmla="*/ 33 w 38"/>
                <a:gd name="T11" fmla="*/ 11 h 23"/>
                <a:gd name="T12" fmla="*/ 33 w 38"/>
                <a:gd name="T13" fmla="*/ 11 h 23"/>
                <a:gd name="T14" fmla="*/ 33 w 38"/>
                <a:gd name="T15" fmla="*/ 11 h 23"/>
                <a:gd name="T16" fmla="*/ 35 w 38"/>
                <a:gd name="T17" fmla="*/ 11 h 23"/>
                <a:gd name="T18" fmla="*/ 35 w 38"/>
                <a:gd name="T19" fmla="*/ 11 h 23"/>
                <a:gd name="T20" fmla="*/ 35 w 38"/>
                <a:gd name="T21" fmla="*/ 11 h 23"/>
                <a:gd name="T22" fmla="*/ 35 w 38"/>
                <a:gd name="T23" fmla="*/ 11 h 23"/>
                <a:gd name="T24" fmla="*/ 38 w 38"/>
                <a:gd name="T25" fmla="*/ 13 h 23"/>
                <a:gd name="T26" fmla="*/ 38 w 38"/>
                <a:gd name="T27" fmla="*/ 13 h 23"/>
                <a:gd name="T28" fmla="*/ 38 w 38"/>
                <a:gd name="T29" fmla="*/ 13 h 23"/>
                <a:gd name="T30" fmla="*/ 38 w 38"/>
                <a:gd name="T31" fmla="*/ 13 h 23"/>
                <a:gd name="T32" fmla="*/ 38 w 38"/>
                <a:gd name="T33" fmla="*/ 13 h 23"/>
                <a:gd name="T34" fmla="*/ 38 w 38"/>
                <a:gd name="T35" fmla="*/ 16 h 23"/>
                <a:gd name="T36" fmla="*/ 38 w 38"/>
                <a:gd name="T37" fmla="*/ 16 h 23"/>
                <a:gd name="T38" fmla="*/ 38 w 38"/>
                <a:gd name="T39" fmla="*/ 16 h 23"/>
                <a:gd name="T40" fmla="*/ 38 w 38"/>
                <a:gd name="T41" fmla="*/ 16 h 23"/>
                <a:gd name="T42" fmla="*/ 38 w 38"/>
                <a:gd name="T43" fmla="*/ 18 h 23"/>
                <a:gd name="T44" fmla="*/ 38 w 38"/>
                <a:gd name="T45" fmla="*/ 18 h 23"/>
                <a:gd name="T46" fmla="*/ 38 w 38"/>
                <a:gd name="T47" fmla="*/ 18 h 23"/>
                <a:gd name="T48" fmla="*/ 38 w 38"/>
                <a:gd name="T49" fmla="*/ 21 h 23"/>
                <a:gd name="T50" fmla="*/ 38 w 38"/>
                <a:gd name="T51" fmla="*/ 21 h 23"/>
                <a:gd name="T52" fmla="*/ 38 w 38"/>
                <a:gd name="T53" fmla="*/ 23 h 23"/>
                <a:gd name="T54" fmla="*/ 38 w 38"/>
                <a:gd name="T55" fmla="*/ 23 h 23"/>
                <a:gd name="T56" fmla="*/ 33 w 38"/>
                <a:gd name="T57" fmla="*/ 23 h 23"/>
                <a:gd name="T58" fmla="*/ 33 w 38"/>
                <a:gd name="T59" fmla="*/ 21 h 23"/>
                <a:gd name="T60" fmla="*/ 33 w 38"/>
                <a:gd name="T61" fmla="*/ 21 h 23"/>
                <a:gd name="T62" fmla="*/ 33 w 38"/>
                <a:gd name="T63" fmla="*/ 21 h 23"/>
                <a:gd name="T64" fmla="*/ 33 w 38"/>
                <a:gd name="T65" fmla="*/ 21 h 23"/>
                <a:gd name="T66" fmla="*/ 33 w 38"/>
                <a:gd name="T67" fmla="*/ 18 h 23"/>
                <a:gd name="T68" fmla="*/ 33 w 38"/>
                <a:gd name="T69" fmla="*/ 18 h 23"/>
                <a:gd name="T70" fmla="*/ 33 w 38"/>
                <a:gd name="T71" fmla="*/ 18 h 23"/>
                <a:gd name="T72" fmla="*/ 33 w 38"/>
                <a:gd name="T73" fmla="*/ 18 h 23"/>
                <a:gd name="T74" fmla="*/ 33 w 38"/>
                <a:gd name="T75" fmla="*/ 16 h 23"/>
                <a:gd name="T76" fmla="*/ 33 w 38"/>
                <a:gd name="T77" fmla="*/ 16 h 23"/>
                <a:gd name="T78" fmla="*/ 33 w 38"/>
                <a:gd name="T79" fmla="*/ 16 h 23"/>
                <a:gd name="T80" fmla="*/ 33 w 38"/>
                <a:gd name="T81" fmla="*/ 16 h 23"/>
                <a:gd name="T82" fmla="*/ 30 w 38"/>
                <a:gd name="T83" fmla="*/ 16 h 23"/>
                <a:gd name="T84" fmla="*/ 30 w 38"/>
                <a:gd name="T85" fmla="*/ 13 h 23"/>
                <a:gd name="T86" fmla="*/ 30 w 38"/>
                <a:gd name="T87" fmla="*/ 13 h 23"/>
                <a:gd name="T88" fmla="*/ 30 w 38"/>
                <a:gd name="T89" fmla="*/ 13 h 23"/>
                <a:gd name="T90" fmla="*/ 30 w 38"/>
                <a:gd name="T91" fmla="*/ 13 h 23"/>
                <a:gd name="T92" fmla="*/ 30 w 38"/>
                <a:gd name="T93" fmla="*/ 13 h 23"/>
                <a:gd name="T94" fmla="*/ 30 w 38"/>
                <a:gd name="T95" fmla="*/ 13 h 23"/>
                <a:gd name="T96" fmla="*/ 28 w 38"/>
                <a:gd name="T97" fmla="*/ 13 h 23"/>
                <a:gd name="T98" fmla="*/ 28 w 38"/>
                <a:gd name="T99" fmla="*/ 13 h 23"/>
                <a:gd name="T100" fmla="*/ 28 w 38"/>
                <a:gd name="T101" fmla="*/ 11 h 23"/>
                <a:gd name="T102" fmla="*/ 28 w 38"/>
                <a:gd name="T103" fmla="*/ 11 h 23"/>
                <a:gd name="T104" fmla="*/ 28 w 38"/>
                <a:gd name="T105" fmla="*/ 11 h 23"/>
                <a:gd name="T106" fmla="*/ 25 w 38"/>
                <a:gd name="T107" fmla="*/ 11 h 23"/>
                <a:gd name="T108" fmla="*/ 25 w 38"/>
                <a:gd name="T109" fmla="*/ 11 h 23"/>
                <a:gd name="T110" fmla="*/ 25 w 38"/>
                <a:gd name="T111" fmla="*/ 11 h 23"/>
                <a:gd name="T112" fmla="*/ 23 w 38"/>
                <a:gd name="T113" fmla="*/ 11 h 23"/>
                <a:gd name="T114" fmla="*/ 23 w 38"/>
                <a:gd name="T115" fmla="*/ 11 h 23"/>
                <a:gd name="T116" fmla="*/ 20 w 38"/>
                <a:gd name="T117" fmla="*/ 11 h 23"/>
                <a:gd name="T118" fmla="*/ 20 w 38"/>
                <a:gd name="T119" fmla="*/ 13 h 23"/>
                <a:gd name="T120" fmla="*/ 20 w 38"/>
                <a:gd name="T121" fmla="*/ 13 h 23"/>
                <a:gd name="T122" fmla="*/ 2 w 38"/>
                <a:gd name="T123" fmla="*/ 16 h 23"/>
                <a:gd name="T124" fmla="*/ 0 w 38"/>
                <a:gd name="T125" fmla="*/ 11 h 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23"/>
                <a:gd name="T191" fmla="*/ 38 w 38"/>
                <a:gd name="T192" fmla="*/ 23 h 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23">
                  <a:moveTo>
                    <a:pt x="0" y="11"/>
                  </a:moveTo>
                  <a:lnTo>
                    <a:pt x="35" y="0"/>
                  </a:lnTo>
                  <a:lnTo>
                    <a:pt x="35" y="8"/>
                  </a:lnTo>
                  <a:lnTo>
                    <a:pt x="30" y="8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0" name="Freeform 1277"/>
            <p:cNvSpPr>
              <a:spLocks noChangeAspect="1" noEditPoints="1"/>
            </p:cNvSpPr>
            <p:nvPr/>
          </p:nvSpPr>
          <p:spPr bwMode="auto">
            <a:xfrm>
              <a:off x="3390" y="2236"/>
              <a:ext cx="38" cy="41"/>
            </a:xfrm>
            <a:custGeom>
              <a:avLst/>
              <a:gdLst>
                <a:gd name="T0" fmla="*/ 8 w 38"/>
                <a:gd name="T1" fmla="*/ 28 h 41"/>
                <a:gd name="T2" fmla="*/ 3 w 38"/>
                <a:gd name="T3" fmla="*/ 26 h 41"/>
                <a:gd name="T4" fmla="*/ 3 w 38"/>
                <a:gd name="T5" fmla="*/ 21 h 41"/>
                <a:gd name="T6" fmla="*/ 0 w 38"/>
                <a:gd name="T7" fmla="*/ 15 h 41"/>
                <a:gd name="T8" fmla="*/ 0 w 38"/>
                <a:gd name="T9" fmla="*/ 8 h 41"/>
                <a:gd name="T10" fmla="*/ 5 w 38"/>
                <a:gd name="T11" fmla="*/ 5 h 41"/>
                <a:gd name="T12" fmla="*/ 8 w 38"/>
                <a:gd name="T13" fmla="*/ 3 h 41"/>
                <a:gd name="T14" fmla="*/ 13 w 38"/>
                <a:gd name="T15" fmla="*/ 3 h 41"/>
                <a:gd name="T16" fmla="*/ 16 w 38"/>
                <a:gd name="T17" fmla="*/ 5 h 41"/>
                <a:gd name="T18" fmla="*/ 18 w 38"/>
                <a:gd name="T19" fmla="*/ 5 h 41"/>
                <a:gd name="T20" fmla="*/ 18 w 38"/>
                <a:gd name="T21" fmla="*/ 8 h 41"/>
                <a:gd name="T22" fmla="*/ 21 w 38"/>
                <a:gd name="T23" fmla="*/ 13 h 41"/>
                <a:gd name="T24" fmla="*/ 23 w 38"/>
                <a:gd name="T25" fmla="*/ 15 h 41"/>
                <a:gd name="T26" fmla="*/ 26 w 38"/>
                <a:gd name="T27" fmla="*/ 23 h 41"/>
                <a:gd name="T28" fmla="*/ 28 w 38"/>
                <a:gd name="T29" fmla="*/ 28 h 41"/>
                <a:gd name="T30" fmla="*/ 28 w 38"/>
                <a:gd name="T31" fmla="*/ 28 h 41"/>
                <a:gd name="T32" fmla="*/ 31 w 38"/>
                <a:gd name="T33" fmla="*/ 26 h 41"/>
                <a:gd name="T34" fmla="*/ 33 w 38"/>
                <a:gd name="T35" fmla="*/ 23 h 41"/>
                <a:gd name="T36" fmla="*/ 33 w 38"/>
                <a:gd name="T37" fmla="*/ 18 h 41"/>
                <a:gd name="T38" fmla="*/ 33 w 38"/>
                <a:gd name="T39" fmla="*/ 13 h 41"/>
                <a:gd name="T40" fmla="*/ 31 w 38"/>
                <a:gd name="T41" fmla="*/ 8 h 41"/>
                <a:gd name="T42" fmla="*/ 26 w 38"/>
                <a:gd name="T43" fmla="*/ 8 h 41"/>
                <a:gd name="T44" fmla="*/ 23 w 38"/>
                <a:gd name="T45" fmla="*/ 0 h 41"/>
                <a:gd name="T46" fmla="*/ 28 w 38"/>
                <a:gd name="T47" fmla="*/ 0 h 41"/>
                <a:gd name="T48" fmla="*/ 31 w 38"/>
                <a:gd name="T49" fmla="*/ 3 h 41"/>
                <a:gd name="T50" fmla="*/ 36 w 38"/>
                <a:gd name="T51" fmla="*/ 8 h 41"/>
                <a:gd name="T52" fmla="*/ 38 w 38"/>
                <a:gd name="T53" fmla="*/ 13 h 41"/>
                <a:gd name="T54" fmla="*/ 38 w 38"/>
                <a:gd name="T55" fmla="*/ 18 h 41"/>
                <a:gd name="T56" fmla="*/ 38 w 38"/>
                <a:gd name="T57" fmla="*/ 23 h 41"/>
                <a:gd name="T58" fmla="*/ 38 w 38"/>
                <a:gd name="T59" fmla="*/ 28 h 41"/>
                <a:gd name="T60" fmla="*/ 38 w 38"/>
                <a:gd name="T61" fmla="*/ 31 h 41"/>
                <a:gd name="T62" fmla="*/ 36 w 38"/>
                <a:gd name="T63" fmla="*/ 31 h 41"/>
                <a:gd name="T64" fmla="*/ 33 w 38"/>
                <a:gd name="T65" fmla="*/ 33 h 41"/>
                <a:gd name="T66" fmla="*/ 28 w 38"/>
                <a:gd name="T67" fmla="*/ 33 h 41"/>
                <a:gd name="T68" fmla="*/ 16 w 38"/>
                <a:gd name="T69" fmla="*/ 38 h 41"/>
                <a:gd name="T70" fmla="*/ 10 w 38"/>
                <a:gd name="T71" fmla="*/ 38 h 41"/>
                <a:gd name="T72" fmla="*/ 8 w 38"/>
                <a:gd name="T73" fmla="*/ 41 h 41"/>
                <a:gd name="T74" fmla="*/ 8 w 38"/>
                <a:gd name="T75" fmla="*/ 33 h 41"/>
                <a:gd name="T76" fmla="*/ 10 w 38"/>
                <a:gd name="T77" fmla="*/ 33 h 41"/>
                <a:gd name="T78" fmla="*/ 21 w 38"/>
                <a:gd name="T79" fmla="*/ 26 h 41"/>
                <a:gd name="T80" fmla="*/ 18 w 38"/>
                <a:gd name="T81" fmla="*/ 18 h 41"/>
                <a:gd name="T82" fmla="*/ 16 w 38"/>
                <a:gd name="T83" fmla="*/ 13 h 41"/>
                <a:gd name="T84" fmla="*/ 16 w 38"/>
                <a:gd name="T85" fmla="*/ 13 h 41"/>
                <a:gd name="T86" fmla="*/ 13 w 38"/>
                <a:gd name="T87" fmla="*/ 10 h 41"/>
                <a:gd name="T88" fmla="*/ 10 w 38"/>
                <a:gd name="T89" fmla="*/ 10 h 41"/>
                <a:gd name="T90" fmla="*/ 8 w 38"/>
                <a:gd name="T91" fmla="*/ 10 h 41"/>
                <a:gd name="T92" fmla="*/ 8 w 38"/>
                <a:gd name="T93" fmla="*/ 13 h 41"/>
                <a:gd name="T94" fmla="*/ 5 w 38"/>
                <a:gd name="T95" fmla="*/ 15 h 41"/>
                <a:gd name="T96" fmla="*/ 5 w 38"/>
                <a:gd name="T97" fmla="*/ 21 h 41"/>
                <a:gd name="T98" fmla="*/ 8 w 38"/>
                <a:gd name="T99" fmla="*/ 23 h 41"/>
                <a:gd name="T100" fmla="*/ 10 w 38"/>
                <a:gd name="T101" fmla="*/ 28 h 41"/>
                <a:gd name="T102" fmla="*/ 13 w 38"/>
                <a:gd name="T103" fmla="*/ 28 h 41"/>
                <a:gd name="T104" fmla="*/ 18 w 38"/>
                <a:gd name="T105" fmla="*/ 31 h 41"/>
                <a:gd name="T106" fmla="*/ 23 w 38"/>
                <a:gd name="T107" fmla="*/ 28 h 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"/>
                <a:gd name="T163" fmla="*/ 0 h 41"/>
                <a:gd name="T164" fmla="*/ 38 w 38"/>
                <a:gd name="T165" fmla="*/ 41 h 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" h="41">
                  <a:moveTo>
                    <a:pt x="10" y="33"/>
                  </a:moveTo>
                  <a:lnTo>
                    <a:pt x="8" y="31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10" y="33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21" y="28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1" name="Freeform 1278"/>
            <p:cNvSpPr>
              <a:spLocks noChangeAspect="1"/>
            </p:cNvSpPr>
            <p:nvPr/>
          </p:nvSpPr>
          <p:spPr bwMode="auto">
            <a:xfrm>
              <a:off x="3400" y="2274"/>
              <a:ext cx="49" cy="43"/>
            </a:xfrm>
            <a:custGeom>
              <a:avLst/>
              <a:gdLst>
                <a:gd name="T0" fmla="*/ 46 w 49"/>
                <a:gd name="T1" fmla="*/ 0 h 43"/>
                <a:gd name="T2" fmla="*/ 31 w 49"/>
                <a:gd name="T3" fmla="*/ 10 h 43"/>
                <a:gd name="T4" fmla="*/ 33 w 49"/>
                <a:gd name="T5" fmla="*/ 13 h 43"/>
                <a:gd name="T6" fmla="*/ 36 w 49"/>
                <a:gd name="T7" fmla="*/ 15 h 43"/>
                <a:gd name="T8" fmla="*/ 38 w 49"/>
                <a:gd name="T9" fmla="*/ 18 h 43"/>
                <a:gd name="T10" fmla="*/ 38 w 49"/>
                <a:gd name="T11" fmla="*/ 23 h 43"/>
                <a:gd name="T12" fmla="*/ 41 w 49"/>
                <a:gd name="T13" fmla="*/ 23 h 43"/>
                <a:gd name="T14" fmla="*/ 41 w 49"/>
                <a:gd name="T15" fmla="*/ 26 h 43"/>
                <a:gd name="T16" fmla="*/ 41 w 49"/>
                <a:gd name="T17" fmla="*/ 28 h 43"/>
                <a:gd name="T18" fmla="*/ 41 w 49"/>
                <a:gd name="T19" fmla="*/ 31 h 43"/>
                <a:gd name="T20" fmla="*/ 38 w 49"/>
                <a:gd name="T21" fmla="*/ 31 h 43"/>
                <a:gd name="T22" fmla="*/ 38 w 49"/>
                <a:gd name="T23" fmla="*/ 33 h 43"/>
                <a:gd name="T24" fmla="*/ 38 w 49"/>
                <a:gd name="T25" fmla="*/ 33 h 43"/>
                <a:gd name="T26" fmla="*/ 36 w 49"/>
                <a:gd name="T27" fmla="*/ 36 h 43"/>
                <a:gd name="T28" fmla="*/ 36 w 49"/>
                <a:gd name="T29" fmla="*/ 36 h 43"/>
                <a:gd name="T30" fmla="*/ 33 w 49"/>
                <a:gd name="T31" fmla="*/ 38 h 43"/>
                <a:gd name="T32" fmla="*/ 31 w 49"/>
                <a:gd name="T33" fmla="*/ 38 h 43"/>
                <a:gd name="T34" fmla="*/ 28 w 49"/>
                <a:gd name="T35" fmla="*/ 38 h 43"/>
                <a:gd name="T36" fmla="*/ 6 w 49"/>
                <a:gd name="T37" fmla="*/ 38 h 43"/>
                <a:gd name="T38" fmla="*/ 28 w 49"/>
                <a:gd name="T39" fmla="*/ 31 h 43"/>
                <a:gd name="T40" fmla="*/ 31 w 49"/>
                <a:gd name="T41" fmla="*/ 31 h 43"/>
                <a:gd name="T42" fmla="*/ 33 w 49"/>
                <a:gd name="T43" fmla="*/ 31 h 43"/>
                <a:gd name="T44" fmla="*/ 33 w 49"/>
                <a:gd name="T45" fmla="*/ 28 h 43"/>
                <a:gd name="T46" fmla="*/ 33 w 49"/>
                <a:gd name="T47" fmla="*/ 28 h 43"/>
                <a:gd name="T48" fmla="*/ 33 w 49"/>
                <a:gd name="T49" fmla="*/ 26 h 43"/>
                <a:gd name="T50" fmla="*/ 33 w 49"/>
                <a:gd name="T51" fmla="*/ 26 h 43"/>
                <a:gd name="T52" fmla="*/ 33 w 49"/>
                <a:gd name="T53" fmla="*/ 23 h 43"/>
                <a:gd name="T54" fmla="*/ 33 w 49"/>
                <a:gd name="T55" fmla="*/ 20 h 43"/>
                <a:gd name="T56" fmla="*/ 33 w 49"/>
                <a:gd name="T57" fmla="*/ 20 h 43"/>
                <a:gd name="T58" fmla="*/ 33 w 49"/>
                <a:gd name="T59" fmla="*/ 18 h 43"/>
                <a:gd name="T60" fmla="*/ 31 w 49"/>
                <a:gd name="T61" fmla="*/ 18 h 43"/>
                <a:gd name="T62" fmla="*/ 31 w 49"/>
                <a:gd name="T63" fmla="*/ 15 h 43"/>
                <a:gd name="T64" fmla="*/ 31 w 49"/>
                <a:gd name="T65" fmla="*/ 15 h 43"/>
                <a:gd name="T66" fmla="*/ 28 w 49"/>
                <a:gd name="T67" fmla="*/ 13 h 43"/>
                <a:gd name="T68" fmla="*/ 28 w 49"/>
                <a:gd name="T69" fmla="*/ 13 h 43"/>
                <a:gd name="T70" fmla="*/ 26 w 49"/>
                <a:gd name="T71" fmla="*/ 13 h 43"/>
                <a:gd name="T72" fmla="*/ 26 w 49"/>
                <a:gd name="T73" fmla="*/ 13 h 43"/>
                <a:gd name="T74" fmla="*/ 23 w 49"/>
                <a:gd name="T75" fmla="*/ 13 h 43"/>
                <a:gd name="T76" fmla="*/ 21 w 49"/>
                <a:gd name="T77" fmla="*/ 13 h 43"/>
                <a:gd name="T78" fmla="*/ 0 w 49"/>
                <a:gd name="T79" fmla="*/ 18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"/>
                <a:gd name="T121" fmla="*/ 0 h 43"/>
                <a:gd name="T122" fmla="*/ 49 w 49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" h="43">
                  <a:moveTo>
                    <a:pt x="0" y="13"/>
                  </a:moveTo>
                  <a:lnTo>
                    <a:pt x="46" y="0"/>
                  </a:lnTo>
                  <a:lnTo>
                    <a:pt x="49" y="8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6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8" y="43"/>
                  </a:lnTo>
                  <a:lnTo>
                    <a:pt x="6" y="38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0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2" name="Freeform 1279"/>
            <p:cNvSpPr>
              <a:spLocks noChangeAspect="1"/>
            </p:cNvSpPr>
            <p:nvPr/>
          </p:nvSpPr>
          <p:spPr bwMode="auto">
            <a:xfrm>
              <a:off x="3416" y="2338"/>
              <a:ext cx="60" cy="65"/>
            </a:xfrm>
            <a:custGeom>
              <a:avLst/>
              <a:gdLst>
                <a:gd name="T0" fmla="*/ 0 w 60"/>
                <a:gd name="T1" fmla="*/ 12 h 65"/>
                <a:gd name="T2" fmla="*/ 48 w 60"/>
                <a:gd name="T3" fmla="*/ 0 h 65"/>
                <a:gd name="T4" fmla="*/ 50 w 60"/>
                <a:gd name="T5" fmla="*/ 12 h 65"/>
                <a:gd name="T6" fmla="*/ 20 w 60"/>
                <a:gd name="T7" fmla="*/ 32 h 65"/>
                <a:gd name="T8" fmla="*/ 20 w 60"/>
                <a:gd name="T9" fmla="*/ 32 h 65"/>
                <a:gd name="T10" fmla="*/ 17 w 60"/>
                <a:gd name="T11" fmla="*/ 35 h 65"/>
                <a:gd name="T12" fmla="*/ 17 w 60"/>
                <a:gd name="T13" fmla="*/ 35 h 65"/>
                <a:gd name="T14" fmla="*/ 15 w 60"/>
                <a:gd name="T15" fmla="*/ 35 h 65"/>
                <a:gd name="T16" fmla="*/ 15 w 60"/>
                <a:gd name="T17" fmla="*/ 35 h 65"/>
                <a:gd name="T18" fmla="*/ 15 w 60"/>
                <a:gd name="T19" fmla="*/ 35 h 65"/>
                <a:gd name="T20" fmla="*/ 15 w 60"/>
                <a:gd name="T21" fmla="*/ 37 h 65"/>
                <a:gd name="T22" fmla="*/ 12 w 60"/>
                <a:gd name="T23" fmla="*/ 37 h 65"/>
                <a:gd name="T24" fmla="*/ 15 w 60"/>
                <a:gd name="T25" fmla="*/ 37 h 65"/>
                <a:gd name="T26" fmla="*/ 15 w 60"/>
                <a:gd name="T27" fmla="*/ 37 h 65"/>
                <a:gd name="T28" fmla="*/ 15 w 60"/>
                <a:gd name="T29" fmla="*/ 37 h 65"/>
                <a:gd name="T30" fmla="*/ 17 w 60"/>
                <a:gd name="T31" fmla="*/ 37 h 65"/>
                <a:gd name="T32" fmla="*/ 17 w 60"/>
                <a:gd name="T33" fmla="*/ 37 h 65"/>
                <a:gd name="T34" fmla="*/ 20 w 60"/>
                <a:gd name="T35" fmla="*/ 37 h 65"/>
                <a:gd name="T36" fmla="*/ 20 w 60"/>
                <a:gd name="T37" fmla="*/ 37 h 65"/>
                <a:gd name="T38" fmla="*/ 22 w 60"/>
                <a:gd name="T39" fmla="*/ 37 h 65"/>
                <a:gd name="T40" fmla="*/ 58 w 60"/>
                <a:gd name="T41" fmla="*/ 43 h 65"/>
                <a:gd name="T42" fmla="*/ 60 w 60"/>
                <a:gd name="T43" fmla="*/ 53 h 65"/>
                <a:gd name="T44" fmla="*/ 12 w 60"/>
                <a:gd name="T45" fmla="*/ 65 h 65"/>
                <a:gd name="T46" fmla="*/ 12 w 60"/>
                <a:gd name="T47" fmla="*/ 58 h 65"/>
                <a:gd name="T48" fmla="*/ 50 w 60"/>
                <a:gd name="T49" fmla="*/ 48 h 65"/>
                <a:gd name="T50" fmla="*/ 7 w 60"/>
                <a:gd name="T51" fmla="*/ 43 h 65"/>
                <a:gd name="T52" fmla="*/ 5 w 60"/>
                <a:gd name="T53" fmla="*/ 35 h 65"/>
                <a:gd name="T54" fmla="*/ 43 w 60"/>
                <a:gd name="T55" fmla="*/ 10 h 65"/>
                <a:gd name="T56" fmla="*/ 2 w 60"/>
                <a:gd name="T57" fmla="*/ 20 h 65"/>
                <a:gd name="T58" fmla="*/ 0 w 60"/>
                <a:gd name="T59" fmla="*/ 12 h 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65"/>
                <a:gd name="T92" fmla="*/ 60 w 60"/>
                <a:gd name="T93" fmla="*/ 65 h 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65">
                  <a:moveTo>
                    <a:pt x="0" y="12"/>
                  </a:moveTo>
                  <a:lnTo>
                    <a:pt x="48" y="0"/>
                  </a:lnTo>
                  <a:lnTo>
                    <a:pt x="50" y="12"/>
                  </a:lnTo>
                  <a:lnTo>
                    <a:pt x="20" y="32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58" y="43"/>
                  </a:lnTo>
                  <a:lnTo>
                    <a:pt x="60" y="53"/>
                  </a:lnTo>
                  <a:lnTo>
                    <a:pt x="12" y="65"/>
                  </a:lnTo>
                  <a:lnTo>
                    <a:pt x="12" y="58"/>
                  </a:lnTo>
                  <a:lnTo>
                    <a:pt x="50" y="48"/>
                  </a:lnTo>
                  <a:lnTo>
                    <a:pt x="7" y="43"/>
                  </a:lnTo>
                  <a:lnTo>
                    <a:pt x="5" y="35"/>
                  </a:lnTo>
                  <a:lnTo>
                    <a:pt x="43" y="10"/>
                  </a:lnTo>
                  <a:lnTo>
                    <a:pt x="2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3" name="Freeform 1280"/>
            <p:cNvSpPr>
              <a:spLocks noChangeAspect="1" noEditPoints="1"/>
            </p:cNvSpPr>
            <p:nvPr/>
          </p:nvSpPr>
          <p:spPr bwMode="auto">
            <a:xfrm>
              <a:off x="3433" y="2406"/>
              <a:ext cx="38" cy="40"/>
            </a:xfrm>
            <a:custGeom>
              <a:avLst/>
              <a:gdLst>
                <a:gd name="T0" fmla="*/ 5 w 38"/>
                <a:gd name="T1" fmla="*/ 30 h 40"/>
                <a:gd name="T2" fmla="*/ 3 w 38"/>
                <a:gd name="T3" fmla="*/ 25 h 40"/>
                <a:gd name="T4" fmla="*/ 0 w 38"/>
                <a:gd name="T5" fmla="*/ 20 h 40"/>
                <a:gd name="T6" fmla="*/ 0 w 38"/>
                <a:gd name="T7" fmla="*/ 15 h 40"/>
                <a:gd name="T8" fmla="*/ 0 w 38"/>
                <a:gd name="T9" fmla="*/ 7 h 40"/>
                <a:gd name="T10" fmla="*/ 5 w 38"/>
                <a:gd name="T11" fmla="*/ 5 h 40"/>
                <a:gd name="T12" fmla="*/ 8 w 38"/>
                <a:gd name="T13" fmla="*/ 2 h 40"/>
                <a:gd name="T14" fmla="*/ 10 w 38"/>
                <a:gd name="T15" fmla="*/ 2 h 40"/>
                <a:gd name="T16" fmla="*/ 13 w 38"/>
                <a:gd name="T17" fmla="*/ 5 h 40"/>
                <a:gd name="T18" fmla="*/ 16 w 38"/>
                <a:gd name="T19" fmla="*/ 5 h 40"/>
                <a:gd name="T20" fmla="*/ 18 w 38"/>
                <a:gd name="T21" fmla="*/ 7 h 40"/>
                <a:gd name="T22" fmla="*/ 21 w 38"/>
                <a:gd name="T23" fmla="*/ 13 h 40"/>
                <a:gd name="T24" fmla="*/ 21 w 38"/>
                <a:gd name="T25" fmla="*/ 15 h 40"/>
                <a:gd name="T26" fmla="*/ 26 w 38"/>
                <a:gd name="T27" fmla="*/ 23 h 40"/>
                <a:gd name="T28" fmla="*/ 28 w 38"/>
                <a:gd name="T29" fmla="*/ 28 h 40"/>
                <a:gd name="T30" fmla="*/ 28 w 38"/>
                <a:gd name="T31" fmla="*/ 28 h 40"/>
                <a:gd name="T32" fmla="*/ 31 w 38"/>
                <a:gd name="T33" fmla="*/ 25 h 40"/>
                <a:gd name="T34" fmla="*/ 33 w 38"/>
                <a:gd name="T35" fmla="*/ 23 h 40"/>
                <a:gd name="T36" fmla="*/ 33 w 38"/>
                <a:gd name="T37" fmla="*/ 18 h 40"/>
                <a:gd name="T38" fmla="*/ 31 w 38"/>
                <a:gd name="T39" fmla="*/ 13 h 40"/>
                <a:gd name="T40" fmla="*/ 31 w 38"/>
                <a:gd name="T41" fmla="*/ 10 h 40"/>
                <a:gd name="T42" fmla="*/ 26 w 38"/>
                <a:gd name="T43" fmla="*/ 7 h 40"/>
                <a:gd name="T44" fmla="*/ 23 w 38"/>
                <a:gd name="T45" fmla="*/ 0 h 40"/>
                <a:gd name="T46" fmla="*/ 28 w 38"/>
                <a:gd name="T47" fmla="*/ 0 h 40"/>
                <a:gd name="T48" fmla="*/ 31 w 38"/>
                <a:gd name="T49" fmla="*/ 2 h 40"/>
                <a:gd name="T50" fmla="*/ 33 w 38"/>
                <a:gd name="T51" fmla="*/ 7 h 40"/>
                <a:gd name="T52" fmla="*/ 36 w 38"/>
                <a:gd name="T53" fmla="*/ 13 h 40"/>
                <a:gd name="T54" fmla="*/ 38 w 38"/>
                <a:gd name="T55" fmla="*/ 18 h 40"/>
                <a:gd name="T56" fmla="*/ 38 w 38"/>
                <a:gd name="T57" fmla="*/ 23 h 40"/>
                <a:gd name="T58" fmla="*/ 38 w 38"/>
                <a:gd name="T59" fmla="*/ 28 h 40"/>
                <a:gd name="T60" fmla="*/ 36 w 38"/>
                <a:gd name="T61" fmla="*/ 30 h 40"/>
                <a:gd name="T62" fmla="*/ 36 w 38"/>
                <a:gd name="T63" fmla="*/ 33 h 40"/>
                <a:gd name="T64" fmla="*/ 33 w 38"/>
                <a:gd name="T65" fmla="*/ 33 h 40"/>
                <a:gd name="T66" fmla="*/ 28 w 38"/>
                <a:gd name="T67" fmla="*/ 33 h 40"/>
                <a:gd name="T68" fmla="*/ 16 w 38"/>
                <a:gd name="T69" fmla="*/ 38 h 40"/>
                <a:gd name="T70" fmla="*/ 10 w 38"/>
                <a:gd name="T71" fmla="*/ 38 h 40"/>
                <a:gd name="T72" fmla="*/ 8 w 38"/>
                <a:gd name="T73" fmla="*/ 40 h 40"/>
                <a:gd name="T74" fmla="*/ 5 w 38"/>
                <a:gd name="T75" fmla="*/ 33 h 40"/>
                <a:gd name="T76" fmla="*/ 8 w 38"/>
                <a:gd name="T77" fmla="*/ 33 h 40"/>
                <a:gd name="T78" fmla="*/ 21 w 38"/>
                <a:gd name="T79" fmla="*/ 25 h 40"/>
                <a:gd name="T80" fmla="*/ 18 w 38"/>
                <a:gd name="T81" fmla="*/ 18 h 40"/>
                <a:gd name="T82" fmla="*/ 16 w 38"/>
                <a:gd name="T83" fmla="*/ 15 h 40"/>
                <a:gd name="T84" fmla="*/ 13 w 38"/>
                <a:gd name="T85" fmla="*/ 13 h 40"/>
                <a:gd name="T86" fmla="*/ 13 w 38"/>
                <a:gd name="T87" fmla="*/ 10 h 40"/>
                <a:gd name="T88" fmla="*/ 10 w 38"/>
                <a:gd name="T89" fmla="*/ 10 h 40"/>
                <a:gd name="T90" fmla="*/ 8 w 38"/>
                <a:gd name="T91" fmla="*/ 10 h 40"/>
                <a:gd name="T92" fmla="*/ 5 w 38"/>
                <a:gd name="T93" fmla="*/ 13 h 40"/>
                <a:gd name="T94" fmla="*/ 5 w 38"/>
                <a:gd name="T95" fmla="*/ 15 h 40"/>
                <a:gd name="T96" fmla="*/ 5 w 38"/>
                <a:gd name="T97" fmla="*/ 20 h 40"/>
                <a:gd name="T98" fmla="*/ 8 w 38"/>
                <a:gd name="T99" fmla="*/ 23 h 40"/>
                <a:gd name="T100" fmla="*/ 10 w 38"/>
                <a:gd name="T101" fmla="*/ 28 h 40"/>
                <a:gd name="T102" fmla="*/ 13 w 38"/>
                <a:gd name="T103" fmla="*/ 28 h 40"/>
                <a:gd name="T104" fmla="*/ 16 w 38"/>
                <a:gd name="T105" fmla="*/ 30 h 40"/>
                <a:gd name="T106" fmla="*/ 23 w 38"/>
                <a:gd name="T107" fmla="*/ 28 h 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"/>
                <a:gd name="T163" fmla="*/ 0 h 40"/>
                <a:gd name="T164" fmla="*/ 38 w 38"/>
                <a:gd name="T165" fmla="*/ 40 h 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" h="40">
                  <a:moveTo>
                    <a:pt x="10" y="33"/>
                  </a:moveTo>
                  <a:lnTo>
                    <a:pt x="8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10" y="33"/>
                  </a:lnTo>
                  <a:close/>
                  <a:moveTo>
                    <a:pt x="23" y="28"/>
                  </a:moveTo>
                  <a:lnTo>
                    <a:pt x="21" y="28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1" y="28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4" name="Freeform 1281"/>
            <p:cNvSpPr>
              <a:spLocks noChangeAspect="1"/>
            </p:cNvSpPr>
            <p:nvPr/>
          </p:nvSpPr>
          <p:spPr bwMode="auto">
            <a:xfrm>
              <a:off x="3443" y="2444"/>
              <a:ext cx="49" cy="18"/>
            </a:xfrm>
            <a:custGeom>
              <a:avLst/>
              <a:gdLst>
                <a:gd name="T0" fmla="*/ 0 w 49"/>
                <a:gd name="T1" fmla="*/ 13 h 18"/>
                <a:gd name="T2" fmla="*/ 46 w 49"/>
                <a:gd name="T3" fmla="*/ 0 h 18"/>
                <a:gd name="T4" fmla="*/ 49 w 49"/>
                <a:gd name="T5" fmla="*/ 7 h 18"/>
                <a:gd name="T6" fmla="*/ 0 w 49"/>
                <a:gd name="T7" fmla="*/ 18 h 18"/>
                <a:gd name="T8" fmla="*/ 0 w 49"/>
                <a:gd name="T9" fmla="*/ 1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8"/>
                <a:gd name="T17" fmla="*/ 49 w 4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8">
                  <a:moveTo>
                    <a:pt x="0" y="13"/>
                  </a:moveTo>
                  <a:lnTo>
                    <a:pt x="46" y="0"/>
                  </a:lnTo>
                  <a:lnTo>
                    <a:pt x="49" y="7"/>
                  </a:lnTo>
                  <a:lnTo>
                    <a:pt x="0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5" name="Freeform 1282"/>
            <p:cNvSpPr>
              <a:spLocks noChangeAspect="1"/>
            </p:cNvSpPr>
            <p:nvPr/>
          </p:nvSpPr>
          <p:spPr bwMode="auto">
            <a:xfrm>
              <a:off x="3449" y="2464"/>
              <a:ext cx="40" cy="41"/>
            </a:xfrm>
            <a:custGeom>
              <a:avLst/>
              <a:gdLst>
                <a:gd name="T0" fmla="*/ 10 w 40"/>
                <a:gd name="T1" fmla="*/ 33 h 41"/>
                <a:gd name="T2" fmla="*/ 7 w 40"/>
                <a:gd name="T3" fmla="*/ 30 h 41"/>
                <a:gd name="T4" fmla="*/ 5 w 40"/>
                <a:gd name="T5" fmla="*/ 28 h 41"/>
                <a:gd name="T6" fmla="*/ 2 w 40"/>
                <a:gd name="T7" fmla="*/ 25 h 41"/>
                <a:gd name="T8" fmla="*/ 0 w 40"/>
                <a:gd name="T9" fmla="*/ 23 h 41"/>
                <a:gd name="T10" fmla="*/ 0 w 40"/>
                <a:gd name="T11" fmla="*/ 20 h 41"/>
                <a:gd name="T12" fmla="*/ 0 w 40"/>
                <a:gd name="T13" fmla="*/ 18 h 41"/>
                <a:gd name="T14" fmla="*/ 0 w 40"/>
                <a:gd name="T15" fmla="*/ 18 h 41"/>
                <a:gd name="T16" fmla="*/ 0 w 40"/>
                <a:gd name="T17" fmla="*/ 15 h 41"/>
                <a:gd name="T18" fmla="*/ 0 w 40"/>
                <a:gd name="T19" fmla="*/ 13 h 41"/>
                <a:gd name="T20" fmla="*/ 0 w 40"/>
                <a:gd name="T21" fmla="*/ 13 h 41"/>
                <a:gd name="T22" fmla="*/ 2 w 40"/>
                <a:gd name="T23" fmla="*/ 10 h 41"/>
                <a:gd name="T24" fmla="*/ 2 w 40"/>
                <a:gd name="T25" fmla="*/ 10 h 41"/>
                <a:gd name="T26" fmla="*/ 2 w 40"/>
                <a:gd name="T27" fmla="*/ 10 h 41"/>
                <a:gd name="T28" fmla="*/ 2 w 40"/>
                <a:gd name="T29" fmla="*/ 8 h 41"/>
                <a:gd name="T30" fmla="*/ 5 w 40"/>
                <a:gd name="T31" fmla="*/ 8 h 41"/>
                <a:gd name="T32" fmla="*/ 5 w 40"/>
                <a:gd name="T33" fmla="*/ 8 h 41"/>
                <a:gd name="T34" fmla="*/ 7 w 40"/>
                <a:gd name="T35" fmla="*/ 8 h 41"/>
                <a:gd name="T36" fmla="*/ 7 w 40"/>
                <a:gd name="T37" fmla="*/ 5 h 41"/>
                <a:gd name="T38" fmla="*/ 10 w 40"/>
                <a:gd name="T39" fmla="*/ 5 h 41"/>
                <a:gd name="T40" fmla="*/ 10 w 40"/>
                <a:gd name="T41" fmla="*/ 5 h 41"/>
                <a:gd name="T42" fmla="*/ 32 w 40"/>
                <a:gd name="T43" fmla="*/ 8 h 41"/>
                <a:gd name="T44" fmla="*/ 12 w 40"/>
                <a:gd name="T45" fmla="*/ 13 h 41"/>
                <a:gd name="T46" fmla="*/ 12 w 40"/>
                <a:gd name="T47" fmla="*/ 13 h 41"/>
                <a:gd name="T48" fmla="*/ 10 w 40"/>
                <a:gd name="T49" fmla="*/ 13 h 41"/>
                <a:gd name="T50" fmla="*/ 10 w 40"/>
                <a:gd name="T51" fmla="*/ 13 h 41"/>
                <a:gd name="T52" fmla="*/ 7 w 40"/>
                <a:gd name="T53" fmla="*/ 13 h 41"/>
                <a:gd name="T54" fmla="*/ 7 w 40"/>
                <a:gd name="T55" fmla="*/ 15 h 41"/>
                <a:gd name="T56" fmla="*/ 7 w 40"/>
                <a:gd name="T57" fmla="*/ 15 h 41"/>
                <a:gd name="T58" fmla="*/ 5 w 40"/>
                <a:gd name="T59" fmla="*/ 15 h 41"/>
                <a:gd name="T60" fmla="*/ 5 w 40"/>
                <a:gd name="T61" fmla="*/ 18 h 41"/>
                <a:gd name="T62" fmla="*/ 5 w 40"/>
                <a:gd name="T63" fmla="*/ 18 h 41"/>
                <a:gd name="T64" fmla="*/ 5 w 40"/>
                <a:gd name="T65" fmla="*/ 20 h 41"/>
                <a:gd name="T66" fmla="*/ 5 w 40"/>
                <a:gd name="T67" fmla="*/ 23 h 41"/>
                <a:gd name="T68" fmla="*/ 5 w 40"/>
                <a:gd name="T69" fmla="*/ 23 h 41"/>
                <a:gd name="T70" fmla="*/ 7 w 40"/>
                <a:gd name="T71" fmla="*/ 25 h 41"/>
                <a:gd name="T72" fmla="*/ 7 w 40"/>
                <a:gd name="T73" fmla="*/ 25 h 41"/>
                <a:gd name="T74" fmla="*/ 7 w 40"/>
                <a:gd name="T75" fmla="*/ 28 h 41"/>
                <a:gd name="T76" fmla="*/ 10 w 40"/>
                <a:gd name="T77" fmla="*/ 28 h 41"/>
                <a:gd name="T78" fmla="*/ 10 w 40"/>
                <a:gd name="T79" fmla="*/ 30 h 41"/>
                <a:gd name="T80" fmla="*/ 10 w 40"/>
                <a:gd name="T81" fmla="*/ 30 h 41"/>
                <a:gd name="T82" fmla="*/ 12 w 40"/>
                <a:gd name="T83" fmla="*/ 30 h 41"/>
                <a:gd name="T84" fmla="*/ 12 w 40"/>
                <a:gd name="T85" fmla="*/ 30 h 41"/>
                <a:gd name="T86" fmla="*/ 15 w 40"/>
                <a:gd name="T87" fmla="*/ 30 h 41"/>
                <a:gd name="T88" fmla="*/ 17 w 40"/>
                <a:gd name="T89" fmla="*/ 30 h 41"/>
                <a:gd name="T90" fmla="*/ 20 w 40"/>
                <a:gd name="T91" fmla="*/ 30 h 41"/>
                <a:gd name="T92" fmla="*/ 37 w 40"/>
                <a:gd name="T93" fmla="*/ 25 h 41"/>
                <a:gd name="T94" fmla="*/ 5 w 40"/>
                <a:gd name="T95" fmla="*/ 41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"/>
                <a:gd name="T145" fmla="*/ 0 h 41"/>
                <a:gd name="T146" fmla="*/ 40 w 40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" h="41">
                  <a:moveTo>
                    <a:pt x="5" y="36"/>
                  </a:moveTo>
                  <a:lnTo>
                    <a:pt x="10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10" y="5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37" y="25"/>
                  </a:lnTo>
                  <a:lnTo>
                    <a:pt x="40" y="33"/>
                  </a:lnTo>
                  <a:lnTo>
                    <a:pt x="5" y="41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6" name="Freeform 1283"/>
            <p:cNvSpPr>
              <a:spLocks noChangeAspect="1"/>
            </p:cNvSpPr>
            <p:nvPr/>
          </p:nvSpPr>
          <p:spPr bwMode="auto">
            <a:xfrm>
              <a:off x="3459" y="2502"/>
              <a:ext cx="50" cy="23"/>
            </a:xfrm>
            <a:custGeom>
              <a:avLst/>
              <a:gdLst>
                <a:gd name="T0" fmla="*/ 27 w 50"/>
                <a:gd name="T1" fmla="*/ 8 h 23"/>
                <a:gd name="T2" fmla="*/ 30 w 50"/>
                <a:gd name="T3" fmla="*/ 0 h 23"/>
                <a:gd name="T4" fmla="*/ 35 w 50"/>
                <a:gd name="T5" fmla="*/ 5 h 23"/>
                <a:gd name="T6" fmla="*/ 38 w 50"/>
                <a:gd name="T7" fmla="*/ 5 h 23"/>
                <a:gd name="T8" fmla="*/ 40 w 50"/>
                <a:gd name="T9" fmla="*/ 5 h 23"/>
                <a:gd name="T10" fmla="*/ 40 w 50"/>
                <a:gd name="T11" fmla="*/ 5 h 23"/>
                <a:gd name="T12" fmla="*/ 43 w 50"/>
                <a:gd name="T13" fmla="*/ 5 h 23"/>
                <a:gd name="T14" fmla="*/ 43 w 50"/>
                <a:gd name="T15" fmla="*/ 5 h 23"/>
                <a:gd name="T16" fmla="*/ 43 w 50"/>
                <a:gd name="T17" fmla="*/ 5 h 23"/>
                <a:gd name="T18" fmla="*/ 45 w 50"/>
                <a:gd name="T19" fmla="*/ 8 h 23"/>
                <a:gd name="T20" fmla="*/ 45 w 50"/>
                <a:gd name="T21" fmla="*/ 8 h 23"/>
                <a:gd name="T22" fmla="*/ 48 w 50"/>
                <a:gd name="T23" fmla="*/ 8 h 23"/>
                <a:gd name="T24" fmla="*/ 48 w 50"/>
                <a:gd name="T25" fmla="*/ 10 h 23"/>
                <a:gd name="T26" fmla="*/ 48 w 50"/>
                <a:gd name="T27" fmla="*/ 13 h 23"/>
                <a:gd name="T28" fmla="*/ 50 w 50"/>
                <a:gd name="T29" fmla="*/ 13 h 23"/>
                <a:gd name="T30" fmla="*/ 50 w 50"/>
                <a:gd name="T31" fmla="*/ 15 h 23"/>
                <a:gd name="T32" fmla="*/ 50 w 50"/>
                <a:gd name="T33" fmla="*/ 18 h 23"/>
                <a:gd name="T34" fmla="*/ 50 w 50"/>
                <a:gd name="T35" fmla="*/ 18 h 23"/>
                <a:gd name="T36" fmla="*/ 50 w 50"/>
                <a:gd name="T37" fmla="*/ 20 h 23"/>
                <a:gd name="T38" fmla="*/ 45 w 50"/>
                <a:gd name="T39" fmla="*/ 20 h 23"/>
                <a:gd name="T40" fmla="*/ 45 w 50"/>
                <a:gd name="T41" fmla="*/ 18 h 23"/>
                <a:gd name="T42" fmla="*/ 45 w 50"/>
                <a:gd name="T43" fmla="*/ 18 h 23"/>
                <a:gd name="T44" fmla="*/ 45 w 50"/>
                <a:gd name="T45" fmla="*/ 18 h 23"/>
                <a:gd name="T46" fmla="*/ 43 w 50"/>
                <a:gd name="T47" fmla="*/ 15 h 23"/>
                <a:gd name="T48" fmla="*/ 43 w 50"/>
                <a:gd name="T49" fmla="*/ 15 h 23"/>
                <a:gd name="T50" fmla="*/ 43 w 50"/>
                <a:gd name="T51" fmla="*/ 13 h 23"/>
                <a:gd name="T52" fmla="*/ 43 w 50"/>
                <a:gd name="T53" fmla="*/ 13 h 23"/>
                <a:gd name="T54" fmla="*/ 43 w 50"/>
                <a:gd name="T55" fmla="*/ 13 h 23"/>
                <a:gd name="T56" fmla="*/ 40 w 50"/>
                <a:gd name="T57" fmla="*/ 13 h 23"/>
                <a:gd name="T58" fmla="*/ 40 w 50"/>
                <a:gd name="T59" fmla="*/ 13 h 23"/>
                <a:gd name="T60" fmla="*/ 38 w 50"/>
                <a:gd name="T61" fmla="*/ 13 h 23"/>
                <a:gd name="T62" fmla="*/ 35 w 50"/>
                <a:gd name="T63" fmla="*/ 13 h 23"/>
                <a:gd name="T64" fmla="*/ 33 w 50"/>
                <a:gd name="T65" fmla="*/ 23 h 23"/>
                <a:gd name="T66" fmla="*/ 0 w 50"/>
                <a:gd name="T67" fmla="*/ 20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23"/>
                <a:gd name="T104" fmla="*/ 50 w 50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23">
                  <a:moveTo>
                    <a:pt x="0" y="15"/>
                  </a:moveTo>
                  <a:lnTo>
                    <a:pt x="27" y="8"/>
                  </a:lnTo>
                  <a:lnTo>
                    <a:pt x="27" y="3"/>
                  </a:lnTo>
                  <a:lnTo>
                    <a:pt x="30" y="0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15"/>
                  </a:lnTo>
                  <a:lnTo>
                    <a:pt x="0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7" name="Freeform 1284"/>
            <p:cNvSpPr>
              <a:spLocks noChangeAspect="1" noEditPoints="1"/>
            </p:cNvSpPr>
            <p:nvPr/>
          </p:nvSpPr>
          <p:spPr bwMode="auto">
            <a:xfrm>
              <a:off x="3479" y="2062"/>
              <a:ext cx="53" cy="50"/>
            </a:xfrm>
            <a:custGeom>
              <a:avLst/>
              <a:gdLst>
                <a:gd name="T0" fmla="*/ 0 w 53"/>
                <a:gd name="T1" fmla="*/ 0 h 50"/>
                <a:gd name="T2" fmla="*/ 53 w 53"/>
                <a:gd name="T3" fmla="*/ 7 h 50"/>
                <a:gd name="T4" fmla="*/ 53 w 53"/>
                <a:gd name="T5" fmla="*/ 15 h 50"/>
                <a:gd name="T6" fmla="*/ 13 w 53"/>
                <a:gd name="T7" fmla="*/ 50 h 50"/>
                <a:gd name="T8" fmla="*/ 10 w 53"/>
                <a:gd name="T9" fmla="*/ 43 h 50"/>
                <a:gd name="T10" fmla="*/ 23 w 53"/>
                <a:gd name="T11" fmla="*/ 33 h 50"/>
                <a:gd name="T12" fmla="*/ 18 w 53"/>
                <a:gd name="T13" fmla="*/ 10 h 50"/>
                <a:gd name="T14" fmla="*/ 2 w 53"/>
                <a:gd name="T15" fmla="*/ 7 h 50"/>
                <a:gd name="T16" fmla="*/ 0 w 53"/>
                <a:gd name="T17" fmla="*/ 0 h 50"/>
                <a:gd name="T18" fmla="*/ 23 w 53"/>
                <a:gd name="T19" fmla="*/ 10 h 50"/>
                <a:gd name="T20" fmla="*/ 28 w 53"/>
                <a:gd name="T21" fmla="*/ 27 h 50"/>
                <a:gd name="T22" fmla="*/ 40 w 53"/>
                <a:gd name="T23" fmla="*/ 20 h 50"/>
                <a:gd name="T24" fmla="*/ 40 w 53"/>
                <a:gd name="T25" fmla="*/ 17 h 50"/>
                <a:gd name="T26" fmla="*/ 43 w 53"/>
                <a:gd name="T27" fmla="*/ 17 h 50"/>
                <a:gd name="T28" fmla="*/ 43 w 53"/>
                <a:gd name="T29" fmla="*/ 17 h 50"/>
                <a:gd name="T30" fmla="*/ 45 w 53"/>
                <a:gd name="T31" fmla="*/ 15 h 50"/>
                <a:gd name="T32" fmla="*/ 45 w 53"/>
                <a:gd name="T33" fmla="*/ 15 h 50"/>
                <a:gd name="T34" fmla="*/ 45 w 53"/>
                <a:gd name="T35" fmla="*/ 15 h 50"/>
                <a:gd name="T36" fmla="*/ 48 w 53"/>
                <a:gd name="T37" fmla="*/ 12 h 50"/>
                <a:gd name="T38" fmla="*/ 48 w 53"/>
                <a:gd name="T39" fmla="*/ 12 h 50"/>
                <a:gd name="T40" fmla="*/ 48 w 53"/>
                <a:gd name="T41" fmla="*/ 12 h 50"/>
                <a:gd name="T42" fmla="*/ 45 w 53"/>
                <a:gd name="T43" fmla="*/ 12 h 50"/>
                <a:gd name="T44" fmla="*/ 45 w 53"/>
                <a:gd name="T45" fmla="*/ 12 h 50"/>
                <a:gd name="T46" fmla="*/ 43 w 53"/>
                <a:gd name="T47" fmla="*/ 12 h 50"/>
                <a:gd name="T48" fmla="*/ 43 w 53"/>
                <a:gd name="T49" fmla="*/ 12 h 50"/>
                <a:gd name="T50" fmla="*/ 40 w 53"/>
                <a:gd name="T51" fmla="*/ 12 h 50"/>
                <a:gd name="T52" fmla="*/ 40 w 53"/>
                <a:gd name="T53" fmla="*/ 12 h 50"/>
                <a:gd name="T54" fmla="*/ 38 w 53"/>
                <a:gd name="T55" fmla="*/ 12 h 50"/>
                <a:gd name="T56" fmla="*/ 23 w 53"/>
                <a:gd name="T57" fmla="*/ 1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50"/>
                <a:gd name="T89" fmla="*/ 53 w 53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50">
                  <a:moveTo>
                    <a:pt x="0" y="0"/>
                  </a:moveTo>
                  <a:lnTo>
                    <a:pt x="53" y="7"/>
                  </a:lnTo>
                  <a:lnTo>
                    <a:pt x="53" y="15"/>
                  </a:lnTo>
                  <a:lnTo>
                    <a:pt x="13" y="50"/>
                  </a:lnTo>
                  <a:lnTo>
                    <a:pt x="10" y="43"/>
                  </a:lnTo>
                  <a:lnTo>
                    <a:pt x="23" y="33"/>
                  </a:lnTo>
                  <a:lnTo>
                    <a:pt x="18" y="10"/>
                  </a:lnTo>
                  <a:lnTo>
                    <a:pt x="2" y="7"/>
                  </a:lnTo>
                  <a:lnTo>
                    <a:pt x="0" y="0"/>
                  </a:lnTo>
                  <a:close/>
                  <a:moveTo>
                    <a:pt x="23" y="10"/>
                  </a:moveTo>
                  <a:lnTo>
                    <a:pt x="28" y="27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3" y="17"/>
                  </a:lnTo>
                  <a:lnTo>
                    <a:pt x="45" y="15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8" name="Freeform 1285"/>
            <p:cNvSpPr>
              <a:spLocks noChangeAspect="1"/>
            </p:cNvSpPr>
            <p:nvPr/>
          </p:nvSpPr>
          <p:spPr bwMode="auto">
            <a:xfrm>
              <a:off x="3497" y="2102"/>
              <a:ext cx="37" cy="38"/>
            </a:xfrm>
            <a:custGeom>
              <a:avLst/>
              <a:gdLst>
                <a:gd name="T0" fmla="*/ 0 w 37"/>
                <a:gd name="T1" fmla="*/ 25 h 38"/>
                <a:gd name="T2" fmla="*/ 27 w 37"/>
                <a:gd name="T3" fmla="*/ 0 h 38"/>
                <a:gd name="T4" fmla="*/ 30 w 37"/>
                <a:gd name="T5" fmla="*/ 8 h 38"/>
                <a:gd name="T6" fmla="*/ 12 w 37"/>
                <a:gd name="T7" fmla="*/ 20 h 38"/>
                <a:gd name="T8" fmla="*/ 12 w 37"/>
                <a:gd name="T9" fmla="*/ 23 h 38"/>
                <a:gd name="T10" fmla="*/ 10 w 37"/>
                <a:gd name="T11" fmla="*/ 23 h 38"/>
                <a:gd name="T12" fmla="*/ 10 w 37"/>
                <a:gd name="T13" fmla="*/ 23 h 38"/>
                <a:gd name="T14" fmla="*/ 10 w 37"/>
                <a:gd name="T15" fmla="*/ 23 h 38"/>
                <a:gd name="T16" fmla="*/ 7 w 37"/>
                <a:gd name="T17" fmla="*/ 23 h 38"/>
                <a:gd name="T18" fmla="*/ 7 w 37"/>
                <a:gd name="T19" fmla="*/ 25 h 38"/>
                <a:gd name="T20" fmla="*/ 7 w 37"/>
                <a:gd name="T21" fmla="*/ 25 h 38"/>
                <a:gd name="T22" fmla="*/ 7 w 37"/>
                <a:gd name="T23" fmla="*/ 25 h 38"/>
                <a:gd name="T24" fmla="*/ 7 w 37"/>
                <a:gd name="T25" fmla="*/ 25 h 38"/>
                <a:gd name="T26" fmla="*/ 7 w 37"/>
                <a:gd name="T27" fmla="*/ 25 h 38"/>
                <a:gd name="T28" fmla="*/ 7 w 37"/>
                <a:gd name="T29" fmla="*/ 25 h 38"/>
                <a:gd name="T30" fmla="*/ 10 w 37"/>
                <a:gd name="T31" fmla="*/ 25 h 38"/>
                <a:gd name="T32" fmla="*/ 10 w 37"/>
                <a:gd name="T33" fmla="*/ 25 h 38"/>
                <a:gd name="T34" fmla="*/ 12 w 37"/>
                <a:gd name="T35" fmla="*/ 25 h 38"/>
                <a:gd name="T36" fmla="*/ 12 w 37"/>
                <a:gd name="T37" fmla="*/ 25 h 38"/>
                <a:gd name="T38" fmla="*/ 12 w 37"/>
                <a:gd name="T39" fmla="*/ 25 h 38"/>
                <a:gd name="T40" fmla="*/ 35 w 37"/>
                <a:gd name="T41" fmla="*/ 30 h 38"/>
                <a:gd name="T42" fmla="*/ 37 w 37"/>
                <a:gd name="T43" fmla="*/ 38 h 38"/>
                <a:gd name="T44" fmla="*/ 0 w 37"/>
                <a:gd name="T45" fmla="*/ 30 h 38"/>
                <a:gd name="T46" fmla="*/ 0 w 37"/>
                <a:gd name="T47" fmla="*/ 25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"/>
                <a:gd name="T73" fmla="*/ 0 h 38"/>
                <a:gd name="T74" fmla="*/ 37 w 37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" h="38">
                  <a:moveTo>
                    <a:pt x="0" y="25"/>
                  </a:moveTo>
                  <a:lnTo>
                    <a:pt x="27" y="0"/>
                  </a:lnTo>
                  <a:lnTo>
                    <a:pt x="30" y="8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35" y="30"/>
                  </a:lnTo>
                  <a:lnTo>
                    <a:pt x="37" y="38"/>
                  </a:lnTo>
                  <a:lnTo>
                    <a:pt x="0" y="3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79" name="Freeform 1286"/>
            <p:cNvSpPr>
              <a:spLocks noChangeAspect="1"/>
            </p:cNvSpPr>
            <p:nvPr/>
          </p:nvSpPr>
          <p:spPr bwMode="auto">
            <a:xfrm>
              <a:off x="3502" y="2148"/>
              <a:ext cx="7" cy="10"/>
            </a:xfrm>
            <a:custGeom>
              <a:avLst/>
              <a:gdLst>
                <a:gd name="T0" fmla="*/ 0 w 7"/>
                <a:gd name="T1" fmla="*/ 2 h 10"/>
                <a:gd name="T2" fmla="*/ 5 w 7"/>
                <a:gd name="T3" fmla="*/ 0 h 10"/>
                <a:gd name="T4" fmla="*/ 7 w 7"/>
                <a:gd name="T5" fmla="*/ 7 h 10"/>
                <a:gd name="T6" fmla="*/ 2 w 7"/>
                <a:gd name="T7" fmla="*/ 10 h 10"/>
                <a:gd name="T8" fmla="*/ 0 w 7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0"/>
                <a:gd name="T17" fmla="*/ 7 w 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0">
                  <a:moveTo>
                    <a:pt x="0" y="2"/>
                  </a:moveTo>
                  <a:lnTo>
                    <a:pt x="5" y="0"/>
                  </a:lnTo>
                  <a:lnTo>
                    <a:pt x="7" y="7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0" name="Freeform 1287"/>
            <p:cNvSpPr>
              <a:spLocks noChangeAspect="1"/>
            </p:cNvSpPr>
            <p:nvPr/>
          </p:nvSpPr>
          <p:spPr bwMode="auto">
            <a:xfrm>
              <a:off x="3514" y="2181"/>
              <a:ext cx="51" cy="48"/>
            </a:xfrm>
            <a:custGeom>
              <a:avLst/>
              <a:gdLst>
                <a:gd name="T0" fmla="*/ 13 w 51"/>
                <a:gd name="T1" fmla="*/ 12 h 48"/>
                <a:gd name="T2" fmla="*/ 8 w 51"/>
                <a:gd name="T3" fmla="*/ 15 h 48"/>
                <a:gd name="T4" fmla="*/ 8 w 51"/>
                <a:gd name="T5" fmla="*/ 17 h 48"/>
                <a:gd name="T6" fmla="*/ 8 w 51"/>
                <a:gd name="T7" fmla="*/ 22 h 48"/>
                <a:gd name="T8" fmla="*/ 8 w 51"/>
                <a:gd name="T9" fmla="*/ 27 h 48"/>
                <a:gd name="T10" fmla="*/ 8 w 51"/>
                <a:gd name="T11" fmla="*/ 32 h 48"/>
                <a:gd name="T12" fmla="*/ 10 w 51"/>
                <a:gd name="T13" fmla="*/ 38 h 48"/>
                <a:gd name="T14" fmla="*/ 13 w 51"/>
                <a:gd name="T15" fmla="*/ 40 h 48"/>
                <a:gd name="T16" fmla="*/ 15 w 51"/>
                <a:gd name="T17" fmla="*/ 40 h 48"/>
                <a:gd name="T18" fmla="*/ 18 w 51"/>
                <a:gd name="T19" fmla="*/ 40 h 48"/>
                <a:gd name="T20" fmla="*/ 20 w 51"/>
                <a:gd name="T21" fmla="*/ 40 h 48"/>
                <a:gd name="T22" fmla="*/ 23 w 51"/>
                <a:gd name="T23" fmla="*/ 38 h 48"/>
                <a:gd name="T24" fmla="*/ 23 w 51"/>
                <a:gd name="T25" fmla="*/ 35 h 48"/>
                <a:gd name="T26" fmla="*/ 23 w 51"/>
                <a:gd name="T27" fmla="*/ 30 h 48"/>
                <a:gd name="T28" fmla="*/ 23 w 51"/>
                <a:gd name="T29" fmla="*/ 20 h 48"/>
                <a:gd name="T30" fmla="*/ 23 w 51"/>
                <a:gd name="T31" fmla="*/ 12 h 48"/>
                <a:gd name="T32" fmla="*/ 26 w 51"/>
                <a:gd name="T33" fmla="*/ 7 h 48"/>
                <a:gd name="T34" fmla="*/ 28 w 51"/>
                <a:gd name="T35" fmla="*/ 5 h 48"/>
                <a:gd name="T36" fmla="*/ 31 w 51"/>
                <a:gd name="T37" fmla="*/ 2 h 48"/>
                <a:gd name="T38" fmla="*/ 33 w 51"/>
                <a:gd name="T39" fmla="*/ 0 h 48"/>
                <a:gd name="T40" fmla="*/ 38 w 51"/>
                <a:gd name="T41" fmla="*/ 2 h 48"/>
                <a:gd name="T42" fmla="*/ 43 w 51"/>
                <a:gd name="T43" fmla="*/ 5 h 48"/>
                <a:gd name="T44" fmla="*/ 46 w 51"/>
                <a:gd name="T45" fmla="*/ 10 h 48"/>
                <a:gd name="T46" fmla="*/ 48 w 51"/>
                <a:gd name="T47" fmla="*/ 15 h 48"/>
                <a:gd name="T48" fmla="*/ 51 w 51"/>
                <a:gd name="T49" fmla="*/ 22 h 48"/>
                <a:gd name="T50" fmla="*/ 51 w 51"/>
                <a:gd name="T51" fmla="*/ 27 h 48"/>
                <a:gd name="T52" fmla="*/ 48 w 51"/>
                <a:gd name="T53" fmla="*/ 35 h 48"/>
                <a:gd name="T54" fmla="*/ 46 w 51"/>
                <a:gd name="T55" fmla="*/ 38 h 48"/>
                <a:gd name="T56" fmla="*/ 43 w 51"/>
                <a:gd name="T57" fmla="*/ 40 h 48"/>
                <a:gd name="T58" fmla="*/ 41 w 51"/>
                <a:gd name="T59" fmla="*/ 32 h 48"/>
                <a:gd name="T60" fmla="*/ 46 w 51"/>
                <a:gd name="T61" fmla="*/ 30 h 48"/>
                <a:gd name="T62" fmla="*/ 46 w 51"/>
                <a:gd name="T63" fmla="*/ 22 h 48"/>
                <a:gd name="T64" fmla="*/ 43 w 51"/>
                <a:gd name="T65" fmla="*/ 15 h 48"/>
                <a:gd name="T66" fmla="*/ 41 w 51"/>
                <a:gd name="T67" fmla="*/ 10 h 48"/>
                <a:gd name="T68" fmla="*/ 38 w 51"/>
                <a:gd name="T69" fmla="*/ 7 h 48"/>
                <a:gd name="T70" fmla="*/ 33 w 51"/>
                <a:gd name="T71" fmla="*/ 7 h 48"/>
                <a:gd name="T72" fmla="*/ 31 w 51"/>
                <a:gd name="T73" fmla="*/ 10 h 48"/>
                <a:gd name="T74" fmla="*/ 31 w 51"/>
                <a:gd name="T75" fmla="*/ 15 h 48"/>
                <a:gd name="T76" fmla="*/ 31 w 51"/>
                <a:gd name="T77" fmla="*/ 22 h 48"/>
                <a:gd name="T78" fmla="*/ 31 w 51"/>
                <a:gd name="T79" fmla="*/ 32 h 48"/>
                <a:gd name="T80" fmla="*/ 31 w 51"/>
                <a:gd name="T81" fmla="*/ 38 h 48"/>
                <a:gd name="T82" fmla="*/ 28 w 51"/>
                <a:gd name="T83" fmla="*/ 43 h 48"/>
                <a:gd name="T84" fmla="*/ 26 w 51"/>
                <a:gd name="T85" fmla="*/ 48 h 48"/>
                <a:gd name="T86" fmla="*/ 20 w 51"/>
                <a:gd name="T87" fmla="*/ 48 h 48"/>
                <a:gd name="T88" fmla="*/ 15 w 51"/>
                <a:gd name="T89" fmla="*/ 48 h 48"/>
                <a:gd name="T90" fmla="*/ 10 w 51"/>
                <a:gd name="T91" fmla="*/ 45 h 48"/>
                <a:gd name="T92" fmla="*/ 5 w 51"/>
                <a:gd name="T93" fmla="*/ 40 h 48"/>
                <a:gd name="T94" fmla="*/ 3 w 51"/>
                <a:gd name="T95" fmla="*/ 35 h 48"/>
                <a:gd name="T96" fmla="*/ 0 w 51"/>
                <a:gd name="T97" fmla="*/ 27 h 48"/>
                <a:gd name="T98" fmla="*/ 0 w 51"/>
                <a:gd name="T99" fmla="*/ 20 h 48"/>
                <a:gd name="T100" fmla="*/ 3 w 51"/>
                <a:gd name="T101" fmla="*/ 12 h 48"/>
                <a:gd name="T102" fmla="*/ 5 w 51"/>
                <a:gd name="T103" fmla="*/ 7 h 48"/>
                <a:gd name="T104" fmla="*/ 10 w 51"/>
                <a:gd name="T105" fmla="*/ 5 h 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48"/>
                <a:gd name="T161" fmla="*/ 51 w 51"/>
                <a:gd name="T162" fmla="*/ 48 h 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48">
                  <a:moveTo>
                    <a:pt x="13" y="5"/>
                  </a:moveTo>
                  <a:lnTo>
                    <a:pt x="15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48" y="35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8" y="35"/>
                  </a:lnTo>
                  <a:lnTo>
                    <a:pt x="41" y="35"/>
                  </a:lnTo>
                  <a:lnTo>
                    <a:pt x="41" y="32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8" y="43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0" y="45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1" name="Freeform 1288"/>
            <p:cNvSpPr>
              <a:spLocks noChangeAspect="1" noEditPoints="1"/>
            </p:cNvSpPr>
            <p:nvPr/>
          </p:nvSpPr>
          <p:spPr bwMode="auto">
            <a:xfrm>
              <a:off x="3524" y="2234"/>
              <a:ext cx="41" cy="40"/>
            </a:xfrm>
            <a:custGeom>
              <a:avLst/>
              <a:gdLst>
                <a:gd name="T0" fmla="*/ 8 w 41"/>
                <a:gd name="T1" fmla="*/ 30 h 40"/>
                <a:gd name="T2" fmla="*/ 5 w 41"/>
                <a:gd name="T3" fmla="*/ 25 h 40"/>
                <a:gd name="T4" fmla="*/ 3 w 41"/>
                <a:gd name="T5" fmla="*/ 20 h 40"/>
                <a:gd name="T6" fmla="*/ 0 w 41"/>
                <a:gd name="T7" fmla="*/ 15 h 40"/>
                <a:gd name="T8" fmla="*/ 3 w 41"/>
                <a:gd name="T9" fmla="*/ 7 h 40"/>
                <a:gd name="T10" fmla="*/ 5 w 41"/>
                <a:gd name="T11" fmla="*/ 5 h 40"/>
                <a:gd name="T12" fmla="*/ 10 w 41"/>
                <a:gd name="T13" fmla="*/ 2 h 40"/>
                <a:gd name="T14" fmla="*/ 13 w 41"/>
                <a:gd name="T15" fmla="*/ 2 h 40"/>
                <a:gd name="T16" fmla="*/ 16 w 41"/>
                <a:gd name="T17" fmla="*/ 5 h 40"/>
                <a:gd name="T18" fmla="*/ 18 w 41"/>
                <a:gd name="T19" fmla="*/ 5 h 40"/>
                <a:gd name="T20" fmla="*/ 21 w 41"/>
                <a:gd name="T21" fmla="*/ 10 h 40"/>
                <a:gd name="T22" fmla="*/ 21 w 41"/>
                <a:gd name="T23" fmla="*/ 12 h 40"/>
                <a:gd name="T24" fmla="*/ 23 w 41"/>
                <a:gd name="T25" fmla="*/ 15 h 40"/>
                <a:gd name="T26" fmla="*/ 26 w 41"/>
                <a:gd name="T27" fmla="*/ 25 h 40"/>
                <a:gd name="T28" fmla="*/ 28 w 41"/>
                <a:gd name="T29" fmla="*/ 28 h 40"/>
                <a:gd name="T30" fmla="*/ 28 w 41"/>
                <a:gd name="T31" fmla="*/ 28 h 40"/>
                <a:gd name="T32" fmla="*/ 33 w 41"/>
                <a:gd name="T33" fmla="*/ 25 h 40"/>
                <a:gd name="T34" fmla="*/ 33 w 41"/>
                <a:gd name="T35" fmla="*/ 23 h 40"/>
                <a:gd name="T36" fmla="*/ 33 w 41"/>
                <a:gd name="T37" fmla="*/ 17 h 40"/>
                <a:gd name="T38" fmla="*/ 33 w 41"/>
                <a:gd name="T39" fmla="*/ 12 h 40"/>
                <a:gd name="T40" fmla="*/ 31 w 41"/>
                <a:gd name="T41" fmla="*/ 10 h 40"/>
                <a:gd name="T42" fmla="*/ 28 w 41"/>
                <a:gd name="T43" fmla="*/ 7 h 40"/>
                <a:gd name="T44" fmla="*/ 26 w 41"/>
                <a:gd name="T45" fmla="*/ 0 h 40"/>
                <a:gd name="T46" fmla="*/ 28 w 41"/>
                <a:gd name="T47" fmla="*/ 0 h 40"/>
                <a:gd name="T48" fmla="*/ 33 w 41"/>
                <a:gd name="T49" fmla="*/ 2 h 40"/>
                <a:gd name="T50" fmla="*/ 36 w 41"/>
                <a:gd name="T51" fmla="*/ 7 h 40"/>
                <a:gd name="T52" fmla="*/ 38 w 41"/>
                <a:gd name="T53" fmla="*/ 12 h 40"/>
                <a:gd name="T54" fmla="*/ 38 w 41"/>
                <a:gd name="T55" fmla="*/ 17 h 40"/>
                <a:gd name="T56" fmla="*/ 41 w 41"/>
                <a:gd name="T57" fmla="*/ 23 h 40"/>
                <a:gd name="T58" fmla="*/ 38 w 41"/>
                <a:gd name="T59" fmla="*/ 28 h 40"/>
                <a:gd name="T60" fmla="*/ 38 w 41"/>
                <a:gd name="T61" fmla="*/ 30 h 40"/>
                <a:gd name="T62" fmla="*/ 36 w 41"/>
                <a:gd name="T63" fmla="*/ 33 h 40"/>
                <a:gd name="T64" fmla="*/ 33 w 41"/>
                <a:gd name="T65" fmla="*/ 33 h 40"/>
                <a:gd name="T66" fmla="*/ 31 w 41"/>
                <a:gd name="T67" fmla="*/ 33 h 40"/>
                <a:gd name="T68" fmla="*/ 16 w 41"/>
                <a:gd name="T69" fmla="*/ 38 h 40"/>
                <a:gd name="T70" fmla="*/ 13 w 41"/>
                <a:gd name="T71" fmla="*/ 40 h 40"/>
                <a:gd name="T72" fmla="*/ 10 w 41"/>
                <a:gd name="T73" fmla="*/ 40 h 40"/>
                <a:gd name="T74" fmla="*/ 8 w 41"/>
                <a:gd name="T75" fmla="*/ 33 h 40"/>
                <a:gd name="T76" fmla="*/ 10 w 41"/>
                <a:gd name="T77" fmla="*/ 33 h 40"/>
                <a:gd name="T78" fmla="*/ 21 w 41"/>
                <a:gd name="T79" fmla="*/ 25 h 40"/>
                <a:gd name="T80" fmla="*/ 18 w 41"/>
                <a:gd name="T81" fmla="*/ 17 h 40"/>
                <a:gd name="T82" fmla="*/ 16 w 41"/>
                <a:gd name="T83" fmla="*/ 15 h 40"/>
                <a:gd name="T84" fmla="*/ 16 w 41"/>
                <a:gd name="T85" fmla="*/ 12 h 40"/>
                <a:gd name="T86" fmla="*/ 13 w 41"/>
                <a:gd name="T87" fmla="*/ 10 h 40"/>
                <a:gd name="T88" fmla="*/ 13 w 41"/>
                <a:gd name="T89" fmla="*/ 10 h 40"/>
                <a:gd name="T90" fmla="*/ 10 w 41"/>
                <a:gd name="T91" fmla="*/ 10 h 40"/>
                <a:gd name="T92" fmla="*/ 8 w 41"/>
                <a:gd name="T93" fmla="*/ 12 h 40"/>
                <a:gd name="T94" fmla="*/ 5 w 41"/>
                <a:gd name="T95" fmla="*/ 15 h 40"/>
                <a:gd name="T96" fmla="*/ 8 w 41"/>
                <a:gd name="T97" fmla="*/ 20 h 40"/>
                <a:gd name="T98" fmla="*/ 8 w 41"/>
                <a:gd name="T99" fmla="*/ 23 h 40"/>
                <a:gd name="T100" fmla="*/ 10 w 41"/>
                <a:gd name="T101" fmla="*/ 28 h 40"/>
                <a:gd name="T102" fmla="*/ 16 w 41"/>
                <a:gd name="T103" fmla="*/ 30 h 40"/>
                <a:gd name="T104" fmla="*/ 18 w 41"/>
                <a:gd name="T105" fmla="*/ 30 h 40"/>
                <a:gd name="T106" fmla="*/ 23 w 41"/>
                <a:gd name="T107" fmla="*/ 28 h 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40"/>
                <a:gd name="T164" fmla="*/ 41 w 41"/>
                <a:gd name="T165" fmla="*/ 40 h 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40">
                  <a:moveTo>
                    <a:pt x="10" y="33"/>
                  </a:moveTo>
                  <a:lnTo>
                    <a:pt x="10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6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10" y="33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2" name="Freeform 1289"/>
            <p:cNvSpPr>
              <a:spLocks noChangeAspect="1"/>
            </p:cNvSpPr>
            <p:nvPr/>
          </p:nvSpPr>
          <p:spPr bwMode="auto">
            <a:xfrm>
              <a:off x="3534" y="2272"/>
              <a:ext cx="49" cy="17"/>
            </a:xfrm>
            <a:custGeom>
              <a:avLst/>
              <a:gdLst>
                <a:gd name="T0" fmla="*/ 0 w 49"/>
                <a:gd name="T1" fmla="*/ 12 h 17"/>
                <a:gd name="T2" fmla="*/ 49 w 49"/>
                <a:gd name="T3" fmla="*/ 0 h 17"/>
                <a:gd name="T4" fmla="*/ 49 w 49"/>
                <a:gd name="T5" fmla="*/ 7 h 17"/>
                <a:gd name="T6" fmla="*/ 3 w 49"/>
                <a:gd name="T7" fmla="*/ 17 h 17"/>
                <a:gd name="T8" fmla="*/ 0 w 49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7"/>
                <a:gd name="T17" fmla="*/ 49 w 4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7">
                  <a:moveTo>
                    <a:pt x="0" y="12"/>
                  </a:moveTo>
                  <a:lnTo>
                    <a:pt x="49" y="0"/>
                  </a:lnTo>
                  <a:lnTo>
                    <a:pt x="49" y="7"/>
                  </a:lnTo>
                  <a:lnTo>
                    <a:pt x="3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3" name="Freeform 1290"/>
            <p:cNvSpPr>
              <a:spLocks noChangeAspect="1" noEditPoints="1"/>
            </p:cNvSpPr>
            <p:nvPr/>
          </p:nvSpPr>
          <p:spPr bwMode="auto">
            <a:xfrm>
              <a:off x="3540" y="2289"/>
              <a:ext cx="48" cy="18"/>
            </a:xfrm>
            <a:custGeom>
              <a:avLst/>
              <a:gdLst>
                <a:gd name="T0" fmla="*/ 40 w 48"/>
                <a:gd name="T1" fmla="*/ 3 h 18"/>
                <a:gd name="T2" fmla="*/ 45 w 48"/>
                <a:gd name="T3" fmla="*/ 0 h 18"/>
                <a:gd name="T4" fmla="*/ 48 w 48"/>
                <a:gd name="T5" fmla="*/ 8 h 18"/>
                <a:gd name="T6" fmla="*/ 40 w 48"/>
                <a:gd name="T7" fmla="*/ 8 h 18"/>
                <a:gd name="T8" fmla="*/ 40 w 48"/>
                <a:gd name="T9" fmla="*/ 3 h 18"/>
                <a:gd name="T10" fmla="*/ 0 w 48"/>
                <a:gd name="T11" fmla="*/ 11 h 18"/>
                <a:gd name="T12" fmla="*/ 32 w 48"/>
                <a:gd name="T13" fmla="*/ 3 h 18"/>
                <a:gd name="T14" fmla="*/ 35 w 48"/>
                <a:gd name="T15" fmla="*/ 11 h 18"/>
                <a:gd name="T16" fmla="*/ 0 w 48"/>
                <a:gd name="T17" fmla="*/ 18 h 18"/>
                <a:gd name="T18" fmla="*/ 0 w 48"/>
                <a:gd name="T19" fmla="*/ 11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8"/>
                <a:gd name="T32" fmla="*/ 48 w 4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8">
                  <a:moveTo>
                    <a:pt x="40" y="3"/>
                  </a:moveTo>
                  <a:lnTo>
                    <a:pt x="45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0" y="3"/>
                  </a:lnTo>
                  <a:close/>
                  <a:moveTo>
                    <a:pt x="0" y="11"/>
                  </a:moveTo>
                  <a:lnTo>
                    <a:pt x="32" y="3"/>
                  </a:lnTo>
                  <a:lnTo>
                    <a:pt x="35" y="11"/>
                  </a:lnTo>
                  <a:lnTo>
                    <a:pt x="0" y="1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4" name="Freeform 1291"/>
            <p:cNvSpPr>
              <a:spLocks noChangeAspect="1"/>
            </p:cNvSpPr>
            <p:nvPr/>
          </p:nvSpPr>
          <p:spPr bwMode="auto">
            <a:xfrm>
              <a:off x="3542" y="2310"/>
              <a:ext cx="46" cy="60"/>
            </a:xfrm>
            <a:custGeom>
              <a:avLst/>
              <a:gdLst>
                <a:gd name="T0" fmla="*/ 35 w 46"/>
                <a:gd name="T1" fmla="*/ 5 h 60"/>
                <a:gd name="T2" fmla="*/ 33 w 46"/>
                <a:gd name="T3" fmla="*/ 7 h 60"/>
                <a:gd name="T4" fmla="*/ 35 w 46"/>
                <a:gd name="T5" fmla="*/ 10 h 60"/>
                <a:gd name="T6" fmla="*/ 38 w 46"/>
                <a:gd name="T7" fmla="*/ 10 h 60"/>
                <a:gd name="T8" fmla="*/ 38 w 46"/>
                <a:gd name="T9" fmla="*/ 12 h 60"/>
                <a:gd name="T10" fmla="*/ 41 w 46"/>
                <a:gd name="T11" fmla="*/ 15 h 60"/>
                <a:gd name="T12" fmla="*/ 41 w 46"/>
                <a:gd name="T13" fmla="*/ 17 h 60"/>
                <a:gd name="T14" fmla="*/ 41 w 46"/>
                <a:gd name="T15" fmla="*/ 20 h 60"/>
                <a:gd name="T16" fmla="*/ 41 w 46"/>
                <a:gd name="T17" fmla="*/ 25 h 60"/>
                <a:gd name="T18" fmla="*/ 41 w 46"/>
                <a:gd name="T19" fmla="*/ 25 h 60"/>
                <a:gd name="T20" fmla="*/ 38 w 46"/>
                <a:gd name="T21" fmla="*/ 28 h 60"/>
                <a:gd name="T22" fmla="*/ 38 w 46"/>
                <a:gd name="T23" fmla="*/ 30 h 60"/>
                <a:gd name="T24" fmla="*/ 43 w 46"/>
                <a:gd name="T25" fmla="*/ 33 h 60"/>
                <a:gd name="T26" fmla="*/ 46 w 46"/>
                <a:gd name="T27" fmla="*/ 38 h 60"/>
                <a:gd name="T28" fmla="*/ 46 w 46"/>
                <a:gd name="T29" fmla="*/ 43 h 60"/>
                <a:gd name="T30" fmla="*/ 46 w 46"/>
                <a:gd name="T31" fmla="*/ 45 h 60"/>
                <a:gd name="T32" fmla="*/ 46 w 46"/>
                <a:gd name="T33" fmla="*/ 50 h 60"/>
                <a:gd name="T34" fmla="*/ 46 w 46"/>
                <a:gd name="T35" fmla="*/ 53 h 60"/>
                <a:gd name="T36" fmla="*/ 41 w 46"/>
                <a:gd name="T37" fmla="*/ 55 h 60"/>
                <a:gd name="T38" fmla="*/ 38 w 46"/>
                <a:gd name="T39" fmla="*/ 55 h 60"/>
                <a:gd name="T40" fmla="*/ 35 w 46"/>
                <a:gd name="T41" fmla="*/ 50 h 60"/>
                <a:gd name="T42" fmla="*/ 35 w 46"/>
                <a:gd name="T43" fmla="*/ 48 h 60"/>
                <a:gd name="T44" fmla="*/ 38 w 46"/>
                <a:gd name="T45" fmla="*/ 48 h 60"/>
                <a:gd name="T46" fmla="*/ 41 w 46"/>
                <a:gd name="T47" fmla="*/ 48 h 60"/>
                <a:gd name="T48" fmla="*/ 41 w 46"/>
                <a:gd name="T49" fmla="*/ 45 h 60"/>
                <a:gd name="T50" fmla="*/ 41 w 46"/>
                <a:gd name="T51" fmla="*/ 45 h 60"/>
                <a:gd name="T52" fmla="*/ 41 w 46"/>
                <a:gd name="T53" fmla="*/ 43 h 60"/>
                <a:gd name="T54" fmla="*/ 41 w 46"/>
                <a:gd name="T55" fmla="*/ 43 h 60"/>
                <a:gd name="T56" fmla="*/ 41 w 46"/>
                <a:gd name="T57" fmla="*/ 40 h 60"/>
                <a:gd name="T58" fmla="*/ 41 w 46"/>
                <a:gd name="T59" fmla="*/ 38 h 60"/>
                <a:gd name="T60" fmla="*/ 38 w 46"/>
                <a:gd name="T61" fmla="*/ 35 h 60"/>
                <a:gd name="T62" fmla="*/ 35 w 46"/>
                <a:gd name="T63" fmla="*/ 33 h 60"/>
                <a:gd name="T64" fmla="*/ 33 w 46"/>
                <a:gd name="T65" fmla="*/ 33 h 60"/>
                <a:gd name="T66" fmla="*/ 30 w 46"/>
                <a:gd name="T67" fmla="*/ 33 h 60"/>
                <a:gd name="T68" fmla="*/ 8 w 46"/>
                <a:gd name="T69" fmla="*/ 30 h 60"/>
                <a:gd name="T70" fmla="*/ 30 w 46"/>
                <a:gd name="T71" fmla="*/ 25 h 60"/>
                <a:gd name="T72" fmla="*/ 33 w 46"/>
                <a:gd name="T73" fmla="*/ 25 h 60"/>
                <a:gd name="T74" fmla="*/ 35 w 46"/>
                <a:gd name="T75" fmla="*/ 22 h 60"/>
                <a:gd name="T76" fmla="*/ 35 w 46"/>
                <a:gd name="T77" fmla="*/ 20 h 60"/>
                <a:gd name="T78" fmla="*/ 35 w 46"/>
                <a:gd name="T79" fmla="*/ 17 h 60"/>
                <a:gd name="T80" fmla="*/ 35 w 46"/>
                <a:gd name="T81" fmla="*/ 15 h 60"/>
                <a:gd name="T82" fmla="*/ 33 w 46"/>
                <a:gd name="T83" fmla="*/ 15 h 60"/>
                <a:gd name="T84" fmla="*/ 33 w 46"/>
                <a:gd name="T85" fmla="*/ 12 h 60"/>
                <a:gd name="T86" fmla="*/ 30 w 46"/>
                <a:gd name="T87" fmla="*/ 10 h 60"/>
                <a:gd name="T88" fmla="*/ 30 w 46"/>
                <a:gd name="T89" fmla="*/ 10 h 60"/>
                <a:gd name="T90" fmla="*/ 28 w 46"/>
                <a:gd name="T91" fmla="*/ 10 h 60"/>
                <a:gd name="T92" fmla="*/ 25 w 46"/>
                <a:gd name="T93" fmla="*/ 10 h 60"/>
                <a:gd name="T94" fmla="*/ 23 w 46"/>
                <a:gd name="T95" fmla="*/ 10 h 60"/>
                <a:gd name="T96" fmla="*/ 3 w 46"/>
                <a:gd name="T97" fmla="*/ 15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60"/>
                <a:gd name="T149" fmla="*/ 46 w 46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60">
                  <a:moveTo>
                    <a:pt x="0" y="7"/>
                  </a:moveTo>
                  <a:lnTo>
                    <a:pt x="35" y="0"/>
                  </a:lnTo>
                  <a:lnTo>
                    <a:pt x="35" y="5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1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3"/>
                  </a:lnTo>
                  <a:lnTo>
                    <a:pt x="43" y="53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15" y="60"/>
                  </a:lnTo>
                  <a:lnTo>
                    <a:pt x="13" y="55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8" y="48"/>
                  </a:lnTo>
                  <a:lnTo>
                    <a:pt x="41" y="48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8" y="38"/>
                  </a:lnTo>
                  <a:lnTo>
                    <a:pt x="8" y="30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3" y="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5" name="Freeform 1292"/>
            <p:cNvSpPr>
              <a:spLocks noChangeAspect="1" noEditPoints="1"/>
            </p:cNvSpPr>
            <p:nvPr/>
          </p:nvSpPr>
          <p:spPr bwMode="auto">
            <a:xfrm>
              <a:off x="2748" y="3482"/>
              <a:ext cx="53" cy="48"/>
            </a:xfrm>
            <a:custGeom>
              <a:avLst/>
              <a:gdLst>
                <a:gd name="T0" fmla="*/ 0 w 53"/>
                <a:gd name="T1" fmla="*/ 48 h 48"/>
                <a:gd name="T2" fmla="*/ 18 w 53"/>
                <a:gd name="T3" fmla="*/ 0 h 48"/>
                <a:gd name="T4" fmla="*/ 25 w 53"/>
                <a:gd name="T5" fmla="*/ 0 h 48"/>
                <a:gd name="T6" fmla="*/ 53 w 53"/>
                <a:gd name="T7" fmla="*/ 45 h 48"/>
                <a:gd name="T8" fmla="*/ 46 w 53"/>
                <a:gd name="T9" fmla="*/ 45 h 48"/>
                <a:gd name="T10" fmla="*/ 36 w 53"/>
                <a:gd name="T11" fmla="*/ 33 h 48"/>
                <a:gd name="T12" fmla="*/ 13 w 53"/>
                <a:gd name="T13" fmla="*/ 33 h 48"/>
                <a:gd name="T14" fmla="*/ 8 w 53"/>
                <a:gd name="T15" fmla="*/ 48 h 48"/>
                <a:gd name="T16" fmla="*/ 0 w 53"/>
                <a:gd name="T17" fmla="*/ 48 h 48"/>
                <a:gd name="T18" fmla="*/ 15 w 53"/>
                <a:gd name="T19" fmla="*/ 28 h 48"/>
                <a:gd name="T20" fmla="*/ 33 w 53"/>
                <a:gd name="T21" fmla="*/ 28 h 48"/>
                <a:gd name="T22" fmla="*/ 25 w 53"/>
                <a:gd name="T23" fmla="*/ 15 h 48"/>
                <a:gd name="T24" fmla="*/ 25 w 53"/>
                <a:gd name="T25" fmla="*/ 12 h 48"/>
                <a:gd name="T26" fmla="*/ 25 w 53"/>
                <a:gd name="T27" fmla="*/ 10 h 48"/>
                <a:gd name="T28" fmla="*/ 25 w 53"/>
                <a:gd name="T29" fmla="*/ 10 h 48"/>
                <a:gd name="T30" fmla="*/ 23 w 53"/>
                <a:gd name="T31" fmla="*/ 7 h 48"/>
                <a:gd name="T32" fmla="*/ 23 w 53"/>
                <a:gd name="T33" fmla="*/ 7 h 48"/>
                <a:gd name="T34" fmla="*/ 23 w 53"/>
                <a:gd name="T35" fmla="*/ 7 h 48"/>
                <a:gd name="T36" fmla="*/ 23 w 53"/>
                <a:gd name="T37" fmla="*/ 5 h 48"/>
                <a:gd name="T38" fmla="*/ 20 w 53"/>
                <a:gd name="T39" fmla="*/ 5 h 48"/>
                <a:gd name="T40" fmla="*/ 20 w 53"/>
                <a:gd name="T41" fmla="*/ 5 h 48"/>
                <a:gd name="T42" fmla="*/ 20 w 53"/>
                <a:gd name="T43" fmla="*/ 7 h 48"/>
                <a:gd name="T44" fmla="*/ 20 w 53"/>
                <a:gd name="T45" fmla="*/ 7 h 48"/>
                <a:gd name="T46" fmla="*/ 20 w 53"/>
                <a:gd name="T47" fmla="*/ 10 h 48"/>
                <a:gd name="T48" fmla="*/ 20 w 53"/>
                <a:gd name="T49" fmla="*/ 10 h 48"/>
                <a:gd name="T50" fmla="*/ 20 w 53"/>
                <a:gd name="T51" fmla="*/ 12 h 48"/>
                <a:gd name="T52" fmla="*/ 20 w 53"/>
                <a:gd name="T53" fmla="*/ 12 h 48"/>
                <a:gd name="T54" fmla="*/ 20 w 53"/>
                <a:gd name="T55" fmla="*/ 12 h 48"/>
                <a:gd name="T56" fmla="*/ 15 w 53"/>
                <a:gd name="T57" fmla="*/ 28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48"/>
                <a:gd name="T89" fmla="*/ 53 w 53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48">
                  <a:moveTo>
                    <a:pt x="0" y="48"/>
                  </a:moveTo>
                  <a:lnTo>
                    <a:pt x="18" y="0"/>
                  </a:lnTo>
                  <a:lnTo>
                    <a:pt x="25" y="0"/>
                  </a:lnTo>
                  <a:lnTo>
                    <a:pt x="53" y="45"/>
                  </a:lnTo>
                  <a:lnTo>
                    <a:pt x="46" y="45"/>
                  </a:lnTo>
                  <a:lnTo>
                    <a:pt x="36" y="33"/>
                  </a:lnTo>
                  <a:lnTo>
                    <a:pt x="13" y="33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15" y="28"/>
                  </a:moveTo>
                  <a:lnTo>
                    <a:pt x="33" y="28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6" name="Freeform 1293"/>
            <p:cNvSpPr>
              <a:spLocks noChangeAspect="1"/>
            </p:cNvSpPr>
            <p:nvPr/>
          </p:nvSpPr>
          <p:spPr bwMode="auto">
            <a:xfrm>
              <a:off x="2794" y="3489"/>
              <a:ext cx="38" cy="38"/>
            </a:xfrm>
            <a:custGeom>
              <a:avLst/>
              <a:gdLst>
                <a:gd name="T0" fmla="*/ 22 w 38"/>
                <a:gd name="T1" fmla="*/ 38 h 38"/>
                <a:gd name="T2" fmla="*/ 0 w 38"/>
                <a:gd name="T3" fmla="*/ 3 h 38"/>
                <a:gd name="T4" fmla="*/ 7 w 38"/>
                <a:gd name="T5" fmla="*/ 3 h 38"/>
                <a:gd name="T6" fmla="*/ 20 w 38"/>
                <a:gd name="T7" fmla="*/ 23 h 38"/>
                <a:gd name="T8" fmla="*/ 20 w 38"/>
                <a:gd name="T9" fmla="*/ 23 h 38"/>
                <a:gd name="T10" fmla="*/ 20 w 38"/>
                <a:gd name="T11" fmla="*/ 26 h 38"/>
                <a:gd name="T12" fmla="*/ 22 w 38"/>
                <a:gd name="T13" fmla="*/ 26 h 38"/>
                <a:gd name="T14" fmla="*/ 22 w 38"/>
                <a:gd name="T15" fmla="*/ 26 h 38"/>
                <a:gd name="T16" fmla="*/ 22 w 38"/>
                <a:gd name="T17" fmla="*/ 28 h 38"/>
                <a:gd name="T18" fmla="*/ 22 w 38"/>
                <a:gd name="T19" fmla="*/ 28 h 38"/>
                <a:gd name="T20" fmla="*/ 22 w 38"/>
                <a:gd name="T21" fmla="*/ 28 h 38"/>
                <a:gd name="T22" fmla="*/ 25 w 38"/>
                <a:gd name="T23" fmla="*/ 31 h 38"/>
                <a:gd name="T24" fmla="*/ 25 w 38"/>
                <a:gd name="T25" fmla="*/ 28 h 38"/>
                <a:gd name="T26" fmla="*/ 25 w 38"/>
                <a:gd name="T27" fmla="*/ 28 h 38"/>
                <a:gd name="T28" fmla="*/ 25 w 38"/>
                <a:gd name="T29" fmla="*/ 28 h 38"/>
                <a:gd name="T30" fmla="*/ 25 w 38"/>
                <a:gd name="T31" fmla="*/ 26 h 38"/>
                <a:gd name="T32" fmla="*/ 25 w 38"/>
                <a:gd name="T33" fmla="*/ 26 h 38"/>
                <a:gd name="T34" fmla="*/ 25 w 38"/>
                <a:gd name="T35" fmla="*/ 26 h 38"/>
                <a:gd name="T36" fmla="*/ 25 w 38"/>
                <a:gd name="T37" fmla="*/ 23 h 38"/>
                <a:gd name="T38" fmla="*/ 25 w 38"/>
                <a:gd name="T39" fmla="*/ 23 h 38"/>
                <a:gd name="T40" fmla="*/ 30 w 38"/>
                <a:gd name="T41" fmla="*/ 0 h 38"/>
                <a:gd name="T42" fmla="*/ 38 w 38"/>
                <a:gd name="T43" fmla="*/ 0 h 38"/>
                <a:gd name="T44" fmla="*/ 28 w 38"/>
                <a:gd name="T45" fmla="*/ 36 h 38"/>
                <a:gd name="T46" fmla="*/ 22 w 38"/>
                <a:gd name="T47" fmla="*/ 3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38"/>
                <a:gd name="T74" fmla="*/ 38 w 38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38">
                  <a:moveTo>
                    <a:pt x="22" y="38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5" y="2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28" y="36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7" name="Freeform 1294"/>
            <p:cNvSpPr>
              <a:spLocks noChangeAspect="1"/>
            </p:cNvSpPr>
            <p:nvPr/>
          </p:nvSpPr>
          <p:spPr bwMode="auto">
            <a:xfrm>
              <a:off x="2837" y="3517"/>
              <a:ext cx="10" cy="8"/>
            </a:xfrm>
            <a:custGeom>
              <a:avLst/>
              <a:gdLst>
                <a:gd name="T0" fmla="*/ 2 w 10"/>
                <a:gd name="T1" fmla="*/ 8 h 8"/>
                <a:gd name="T2" fmla="*/ 0 w 10"/>
                <a:gd name="T3" fmla="*/ 0 h 8"/>
                <a:gd name="T4" fmla="*/ 10 w 10"/>
                <a:gd name="T5" fmla="*/ 0 h 8"/>
                <a:gd name="T6" fmla="*/ 10 w 10"/>
                <a:gd name="T7" fmla="*/ 5 h 8"/>
                <a:gd name="T8" fmla="*/ 2 w 10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2" y="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8" name="Freeform 1295"/>
            <p:cNvSpPr>
              <a:spLocks noChangeAspect="1" noEditPoints="1"/>
            </p:cNvSpPr>
            <p:nvPr/>
          </p:nvSpPr>
          <p:spPr bwMode="auto">
            <a:xfrm>
              <a:off x="2862" y="3464"/>
              <a:ext cx="56" cy="53"/>
            </a:xfrm>
            <a:custGeom>
              <a:avLst/>
              <a:gdLst>
                <a:gd name="T0" fmla="*/ 18 w 56"/>
                <a:gd name="T1" fmla="*/ 3 h 53"/>
                <a:gd name="T2" fmla="*/ 23 w 56"/>
                <a:gd name="T3" fmla="*/ 0 h 53"/>
                <a:gd name="T4" fmla="*/ 25 w 56"/>
                <a:gd name="T5" fmla="*/ 0 h 53"/>
                <a:gd name="T6" fmla="*/ 28 w 56"/>
                <a:gd name="T7" fmla="*/ 0 h 53"/>
                <a:gd name="T8" fmla="*/ 33 w 56"/>
                <a:gd name="T9" fmla="*/ 0 h 53"/>
                <a:gd name="T10" fmla="*/ 35 w 56"/>
                <a:gd name="T11" fmla="*/ 0 h 53"/>
                <a:gd name="T12" fmla="*/ 40 w 56"/>
                <a:gd name="T13" fmla="*/ 3 h 53"/>
                <a:gd name="T14" fmla="*/ 43 w 56"/>
                <a:gd name="T15" fmla="*/ 5 h 53"/>
                <a:gd name="T16" fmla="*/ 45 w 56"/>
                <a:gd name="T17" fmla="*/ 8 h 53"/>
                <a:gd name="T18" fmla="*/ 51 w 56"/>
                <a:gd name="T19" fmla="*/ 10 h 53"/>
                <a:gd name="T20" fmla="*/ 51 w 56"/>
                <a:gd name="T21" fmla="*/ 15 h 53"/>
                <a:gd name="T22" fmla="*/ 53 w 56"/>
                <a:gd name="T23" fmla="*/ 18 h 53"/>
                <a:gd name="T24" fmla="*/ 56 w 56"/>
                <a:gd name="T25" fmla="*/ 23 h 53"/>
                <a:gd name="T26" fmla="*/ 56 w 56"/>
                <a:gd name="T27" fmla="*/ 25 h 53"/>
                <a:gd name="T28" fmla="*/ 56 w 56"/>
                <a:gd name="T29" fmla="*/ 28 h 53"/>
                <a:gd name="T30" fmla="*/ 56 w 56"/>
                <a:gd name="T31" fmla="*/ 33 h 53"/>
                <a:gd name="T32" fmla="*/ 56 w 56"/>
                <a:gd name="T33" fmla="*/ 35 h 53"/>
                <a:gd name="T34" fmla="*/ 53 w 56"/>
                <a:gd name="T35" fmla="*/ 35 h 53"/>
                <a:gd name="T36" fmla="*/ 53 w 56"/>
                <a:gd name="T37" fmla="*/ 38 h 53"/>
                <a:gd name="T38" fmla="*/ 51 w 56"/>
                <a:gd name="T39" fmla="*/ 40 h 53"/>
                <a:gd name="T40" fmla="*/ 51 w 56"/>
                <a:gd name="T41" fmla="*/ 43 h 53"/>
                <a:gd name="T42" fmla="*/ 48 w 56"/>
                <a:gd name="T43" fmla="*/ 43 h 53"/>
                <a:gd name="T44" fmla="*/ 45 w 56"/>
                <a:gd name="T45" fmla="*/ 46 h 53"/>
                <a:gd name="T46" fmla="*/ 43 w 56"/>
                <a:gd name="T47" fmla="*/ 46 h 53"/>
                <a:gd name="T48" fmla="*/ 38 w 56"/>
                <a:gd name="T49" fmla="*/ 48 h 53"/>
                <a:gd name="T50" fmla="*/ 35 w 56"/>
                <a:gd name="T51" fmla="*/ 43 h 53"/>
                <a:gd name="T52" fmla="*/ 38 w 56"/>
                <a:gd name="T53" fmla="*/ 40 h 53"/>
                <a:gd name="T54" fmla="*/ 43 w 56"/>
                <a:gd name="T55" fmla="*/ 40 h 53"/>
                <a:gd name="T56" fmla="*/ 43 w 56"/>
                <a:gd name="T57" fmla="*/ 38 h 53"/>
                <a:gd name="T58" fmla="*/ 45 w 56"/>
                <a:gd name="T59" fmla="*/ 38 h 53"/>
                <a:gd name="T60" fmla="*/ 45 w 56"/>
                <a:gd name="T61" fmla="*/ 35 h 53"/>
                <a:gd name="T62" fmla="*/ 48 w 56"/>
                <a:gd name="T63" fmla="*/ 33 h 53"/>
                <a:gd name="T64" fmla="*/ 48 w 56"/>
                <a:gd name="T65" fmla="*/ 30 h 53"/>
                <a:gd name="T66" fmla="*/ 48 w 56"/>
                <a:gd name="T67" fmla="*/ 28 h 53"/>
                <a:gd name="T68" fmla="*/ 48 w 56"/>
                <a:gd name="T69" fmla="*/ 25 h 53"/>
                <a:gd name="T70" fmla="*/ 48 w 56"/>
                <a:gd name="T71" fmla="*/ 20 h 53"/>
                <a:gd name="T72" fmla="*/ 45 w 56"/>
                <a:gd name="T73" fmla="*/ 18 h 53"/>
                <a:gd name="T74" fmla="*/ 43 w 56"/>
                <a:gd name="T75" fmla="*/ 13 h 53"/>
                <a:gd name="T76" fmla="*/ 40 w 56"/>
                <a:gd name="T77" fmla="*/ 10 h 53"/>
                <a:gd name="T78" fmla="*/ 35 w 56"/>
                <a:gd name="T79" fmla="*/ 8 h 53"/>
                <a:gd name="T80" fmla="*/ 33 w 56"/>
                <a:gd name="T81" fmla="*/ 5 h 53"/>
                <a:gd name="T82" fmla="*/ 30 w 56"/>
                <a:gd name="T83" fmla="*/ 5 h 53"/>
                <a:gd name="T84" fmla="*/ 28 w 56"/>
                <a:gd name="T85" fmla="*/ 5 h 53"/>
                <a:gd name="T86" fmla="*/ 23 w 56"/>
                <a:gd name="T87" fmla="*/ 8 h 53"/>
                <a:gd name="T88" fmla="*/ 10 w 56"/>
                <a:gd name="T89" fmla="*/ 10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"/>
                <a:gd name="T136" fmla="*/ 0 h 53"/>
                <a:gd name="T137" fmla="*/ 56 w 56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" h="53">
                  <a:moveTo>
                    <a:pt x="20" y="53"/>
                  </a:moveTo>
                  <a:lnTo>
                    <a:pt x="0" y="8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1" y="10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53" y="20"/>
                  </a:lnTo>
                  <a:lnTo>
                    <a:pt x="56" y="20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3" y="35"/>
                  </a:lnTo>
                  <a:lnTo>
                    <a:pt x="53" y="38"/>
                  </a:lnTo>
                  <a:lnTo>
                    <a:pt x="53" y="40"/>
                  </a:lnTo>
                  <a:lnTo>
                    <a:pt x="51" y="40"/>
                  </a:lnTo>
                  <a:lnTo>
                    <a:pt x="51" y="43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20" y="53"/>
                  </a:lnTo>
                  <a:close/>
                  <a:moveTo>
                    <a:pt x="25" y="46"/>
                  </a:moveTo>
                  <a:lnTo>
                    <a:pt x="35" y="43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8" y="20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0" y="10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89" name="Freeform 1296"/>
            <p:cNvSpPr>
              <a:spLocks noChangeAspect="1"/>
            </p:cNvSpPr>
            <p:nvPr/>
          </p:nvSpPr>
          <p:spPr bwMode="auto">
            <a:xfrm>
              <a:off x="2915" y="3461"/>
              <a:ext cx="25" cy="38"/>
            </a:xfrm>
            <a:custGeom>
              <a:avLst/>
              <a:gdLst>
                <a:gd name="T0" fmla="*/ 18 w 25"/>
                <a:gd name="T1" fmla="*/ 38 h 38"/>
                <a:gd name="T2" fmla="*/ 0 w 25"/>
                <a:gd name="T3" fmla="*/ 8 h 38"/>
                <a:gd name="T4" fmla="*/ 5 w 25"/>
                <a:gd name="T5" fmla="*/ 6 h 38"/>
                <a:gd name="T6" fmla="*/ 8 w 25"/>
                <a:gd name="T7" fmla="*/ 11 h 38"/>
                <a:gd name="T8" fmla="*/ 8 w 25"/>
                <a:gd name="T9" fmla="*/ 8 h 38"/>
                <a:gd name="T10" fmla="*/ 8 w 25"/>
                <a:gd name="T11" fmla="*/ 8 h 38"/>
                <a:gd name="T12" fmla="*/ 8 w 25"/>
                <a:gd name="T13" fmla="*/ 8 h 38"/>
                <a:gd name="T14" fmla="*/ 8 w 25"/>
                <a:gd name="T15" fmla="*/ 6 h 38"/>
                <a:gd name="T16" fmla="*/ 8 w 25"/>
                <a:gd name="T17" fmla="*/ 6 h 38"/>
                <a:gd name="T18" fmla="*/ 10 w 25"/>
                <a:gd name="T19" fmla="*/ 6 h 38"/>
                <a:gd name="T20" fmla="*/ 10 w 25"/>
                <a:gd name="T21" fmla="*/ 3 h 38"/>
                <a:gd name="T22" fmla="*/ 10 w 25"/>
                <a:gd name="T23" fmla="*/ 3 h 38"/>
                <a:gd name="T24" fmla="*/ 10 w 25"/>
                <a:gd name="T25" fmla="*/ 3 h 38"/>
                <a:gd name="T26" fmla="*/ 10 w 25"/>
                <a:gd name="T27" fmla="*/ 3 h 38"/>
                <a:gd name="T28" fmla="*/ 10 w 25"/>
                <a:gd name="T29" fmla="*/ 3 h 38"/>
                <a:gd name="T30" fmla="*/ 10 w 25"/>
                <a:gd name="T31" fmla="*/ 3 h 38"/>
                <a:gd name="T32" fmla="*/ 13 w 25"/>
                <a:gd name="T33" fmla="*/ 3 h 38"/>
                <a:gd name="T34" fmla="*/ 13 w 25"/>
                <a:gd name="T35" fmla="*/ 0 h 38"/>
                <a:gd name="T36" fmla="*/ 13 w 25"/>
                <a:gd name="T37" fmla="*/ 0 h 38"/>
                <a:gd name="T38" fmla="*/ 13 w 25"/>
                <a:gd name="T39" fmla="*/ 0 h 38"/>
                <a:gd name="T40" fmla="*/ 13 w 25"/>
                <a:gd name="T41" fmla="*/ 0 h 38"/>
                <a:gd name="T42" fmla="*/ 15 w 25"/>
                <a:gd name="T43" fmla="*/ 0 h 38"/>
                <a:gd name="T44" fmla="*/ 15 w 25"/>
                <a:gd name="T45" fmla="*/ 0 h 38"/>
                <a:gd name="T46" fmla="*/ 15 w 25"/>
                <a:gd name="T47" fmla="*/ 0 h 38"/>
                <a:gd name="T48" fmla="*/ 18 w 25"/>
                <a:gd name="T49" fmla="*/ 0 h 38"/>
                <a:gd name="T50" fmla="*/ 18 w 25"/>
                <a:gd name="T51" fmla="*/ 0 h 38"/>
                <a:gd name="T52" fmla="*/ 20 w 25"/>
                <a:gd name="T53" fmla="*/ 0 h 38"/>
                <a:gd name="T54" fmla="*/ 20 w 25"/>
                <a:gd name="T55" fmla="*/ 0 h 38"/>
                <a:gd name="T56" fmla="*/ 20 w 25"/>
                <a:gd name="T57" fmla="*/ 6 h 38"/>
                <a:gd name="T58" fmla="*/ 20 w 25"/>
                <a:gd name="T59" fmla="*/ 6 h 38"/>
                <a:gd name="T60" fmla="*/ 20 w 25"/>
                <a:gd name="T61" fmla="*/ 6 h 38"/>
                <a:gd name="T62" fmla="*/ 18 w 25"/>
                <a:gd name="T63" fmla="*/ 6 h 38"/>
                <a:gd name="T64" fmla="*/ 18 w 25"/>
                <a:gd name="T65" fmla="*/ 6 h 38"/>
                <a:gd name="T66" fmla="*/ 18 w 25"/>
                <a:gd name="T67" fmla="*/ 6 h 38"/>
                <a:gd name="T68" fmla="*/ 18 w 25"/>
                <a:gd name="T69" fmla="*/ 6 h 38"/>
                <a:gd name="T70" fmla="*/ 15 w 25"/>
                <a:gd name="T71" fmla="*/ 6 h 38"/>
                <a:gd name="T72" fmla="*/ 15 w 25"/>
                <a:gd name="T73" fmla="*/ 6 h 38"/>
                <a:gd name="T74" fmla="*/ 15 w 25"/>
                <a:gd name="T75" fmla="*/ 8 h 38"/>
                <a:gd name="T76" fmla="*/ 15 w 25"/>
                <a:gd name="T77" fmla="*/ 8 h 38"/>
                <a:gd name="T78" fmla="*/ 15 w 25"/>
                <a:gd name="T79" fmla="*/ 8 h 38"/>
                <a:gd name="T80" fmla="*/ 15 w 25"/>
                <a:gd name="T81" fmla="*/ 8 h 38"/>
                <a:gd name="T82" fmla="*/ 13 w 25"/>
                <a:gd name="T83" fmla="*/ 8 h 38"/>
                <a:gd name="T84" fmla="*/ 13 w 25"/>
                <a:gd name="T85" fmla="*/ 8 h 38"/>
                <a:gd name="T86" fmla="*/ 13 w 25"/>
                <a:gd name="T87" fmla="*/ 8 h 38"/>
                <a:gd name="T88" fmla="*/ 13 w 25"/>
                <a:gd name="T89" fmla="*/ 8 h 38"/>
                <a:gd name="T90" fmla="*/ 13 w 25"/>
                <a:gd name="T91" fmla="*/ 11 h 38"/>
                <a:gd name="T92" fmla="*/ 13 w 25"/>
                <a:gd name="T93" fmla="*/ 11 h 38"/>
                <a:gd name="T94" fmla="*/ 13 w 25"/>
                <a:gd name="T95" fmla="*/ 11 h 38"/>
                <a:gd name="T96" fmla="*/ 13 w 25"/>
                <a:gd name="T97" fmla="*/ 11 h 38"/>
                <a:gd name="T98" fmla="*/ 13 w 25"/>
                <a:gd name="T99" fmla="*/ 11 h 38"/>
                <a:gd name="T100" fmla="*/ 13 w 25"/>
                <a:gd name="T101" fmla="*/ 13 h 38"/>
                <a:gd name="T102" fmla="*/ 13 w 25"/>
                <a:gd name="T103" fmla="*/ 13 h 38"/>
                <a:gd name="T104" fmla="*/ 13 w 25"/>
                <a:gd name="T105" fmla="*/ 13 h 38"/>
                <a:gd name="T106" fmla="*/ 13 w 25"/>
                <a:gd name="T107" fmla="*/ 13 h 38"/>
                <a:gd name="T108" fmla="*/ 13 w 25"/>
                <a:gd name="T109" fmla="*/ 16 h 38"/>
                <a:gd name="T110" fmla="*/ 13 w 25"/>
                <a:gd name="T111" fmla="*/ 16 h 38"/>
                <a:gd name="T112" fmla="*/ 13 w 25"/>
                <a:gd name="T113" fmla="*/ 16 h 38"/>
                <a:gd name="T114" fmla="*/ 13 w 25"/>
                <a:gd name="T115" fmla="*/ 18 h 38"/>
                <a:gd name="T116" fmla="*/ 13 w 25"/>
                <a:gd name="T117" fmla="*/ 18 h 38"/>
                <a:gd name="T118" fmla="*/ 15 w 25"/>
                <a:gd name="T119" fmla="*/ 18 h 38"/>
                <a:gd name="T120" fmla="*/ 15 w 25"/>
                <a:gd name="T121" fmla="*/ 21 h 38"/>
                <a:gd name="T122" fmla="*/ 25 w 25"/>
                <a:gd name="T123" fmla="*/ 36 h 38"/>
                <a:gd name="T124" fmla="*/ 18 w 25"/>
                <a:gd name="T125" fmla="*/ 38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"/>
                <a:gd name="T190" fmla="*/ 0 h 38"/>
                <a:gd name="T191" fmla="*/ 25 w 25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" h="38">
                  <a:moveTo>
                    <a:pt x="18" y="38"/>
                  </a:moveTo>
                  <a:lnTo>
                    <a:pt x="0" y="8"/>
                  </a:lnTo>
                  <a:lnTo>
                    <a:pt x="5" y="6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25" y="36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0" name="Freeform 1297"/>
            <p:cNvSpPr>
              <a:spLocks noChangeAspect="1"/>
            </p:cNvSpPr>
            <p:nvPr/>
          </p:nvSpPr>
          <p:spPr bwMode="auto">
            <a:xfrm>
              <a:off x="2948" y="3482"/>
              <a:ext cx="13" cy="7"/>
            </a:xfrm>
            <a:custGeom>
              <a:avLst/>
              <a:gdLst>
                <a:gd name="T0" fmla="*/ 5 w 13"/>
                <a:gd name="T1" fmla="*/ 7 h 7"/>
                <a:gd name="T2" fmla="*/ 0 w 13"/>
                <a:gd name="T3" fmla="*/ 2 h 7"/>
                <a:gd name="T4" fmla="*/ 8 w 13"/>
                <a:gd name="T5" fmla="*/ 0 h 7"/>
                <a:gd name="T6" fmla="*/ 13 w 13"/>
                <a:gd name="T7" fmla="*/ 5 h 7"/>
                <a:gd name="T8" fmla="*/ 5 w 1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5" y="7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3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1" name="Freeform 1298"/>
            <p:cNvSpPr>
              <a:spLocks noChangeAspect="1" noEditPoints="1"/>
            </p:cNvSpPr>
            <p:nvPr/>
          </p:nvSpPr>
          <p:spPr bwMode="auto">
            <a:xfrm>
              <a:off x="2945" y="3413"/>
              <a:ext cx="76" cy="56"/>
            </a:xfrm>
            <a:custGeom>
              <a:avLst/>
              <a:gdLst>
                <a:gd name="T0" fmla="*/ 18 w 76"/>
                <a:gd name="T1" fmla="*/ 8 h 56"/>
                <a:gd name="T2" fmla="*/ 21 w 76"/>
                <a:gd name="T3" fmla="*/ 5 h 56"/>
                <a:gd name="T4" fmla="*/ 23 w 76"/>
                <a:gd name="T5" fmla="*/ 3 h 56"/>
                <a:gd name="T6" fmla="*/ 26 w 76"/>
                <a:gd name="T7" fmla="*/ 0 h 56"/>
                <a:gd name="T8" fmla="*/ 31 w 76"/>
                <a:gd name="T9" fmla="*/ 0 h 56"/>
                <a:gd name="T10" fmla="*/ 33 w 76"/>
                <a:gd name="T11" fmla="*/ 0 h 56"/>
                <a:gd name="T12" fmla="*/ 36 w 76"/>
                <a:gd name="T13" fmla="*/ 0 h 56"/>
                <a:gd name="T14" fmla="*/ 38 w 76"/>
                <a:gd name="T15" fmla="*/ 3 h 56"/>
                <a:gd name="T16" fmla="*/ 41 w 76"/>
                <a:gd name="T17" fmla="*/ 5 h 56"/>
                <a:gd name="T18" fmla="*/ 43 w 76"/>
                <a:gd name="T19" fmla="*/ 8 h 56"/>
                <a:gd name="T20" fmla="*/ 46 w 76"/>
                <a:gd name="T21" fmla="*/ 10 h 56"/>
                <a:gd name="T22" fmla="*/ 46 w 76"/>
                <a:gd name="T23" fmla="*/ 13 h 56"/>
                <a:gd name="T24" fmla="*/ 46 w 76"/>
                <a:gd name="T25" fmla="*/ 18 h 56"/>
                <a:gd name="T26" fmla="*/ 43 w 76"/>
                <a:gd name="T27" fmla="*/ 21 h 56"/>
                <a:gd name="T28" fmla="*/ 43 w 76"/>
                <a:gd name="T29" fmla="*/ 23 h 56"/>
                <a:gd name="T30" fmla="*/ 46 w 76"/>
                <a:gd name="T31" fmla="*/ 23 h 56"/>
                <a:gd name="T32" fmla="*/ 48 w 76"/>
                <a:gd name="T33" fmla="*/ 23 h 56"/>
                <a:gd name="T34" fmla="*/ 51 w 76"/>
                <a:gd name="T35" fmla="*/ 21 h 56"/>
                <a:gd name="T36" fmla="*/ 56 w 76"/>
                <a:gd name="T37" fmla="*/ 23 h 56"/>
                <a:gd name="T38" fmla="*/ 76 w 76"/>
                <a:gd name="T39" fmla="*/ 26 h 56"/>
                <a:gd name="T40" fmla="*/ 53 w 76"/>
                <a:gd name="T41" fmla="*/ 28 h 56"/>
                <a:gd name="T42" fmla="*/ 51 w 76"/>
                <a:gd name="T43" fmla="*/ 28 h 56"/>
                <a:gd name="T44" fmla="*/ 48 w 76"/>
                <a:gd name="T45" fmla="*/ 28 h 56"/>
                <a:gd name="T46" fmla="*/ 46 w 76"/>
                <a:gd name="T47" fmla="*/ 28 h 56"/>
                <a:gd name="T48" fmla="*/ 43 w 76"/>
                <a:gd name="T49" fmla="*/ 28 h 56"/>
                <a:gd name="T50" fmla="*/ 41 w 76"/>
                <a:gd name="T51" fmla="*/ 28 h 56"/>
                <a:gd name="T52" fmla="*/ 41 w 76"/>
                <a:gd name="T53" fmla="*/ 28 h 56"/>
                <a:gd name="T54" fmla="*/ 38 w 76"/>
                <a:gd name="T55" fmla="*/ 28 h 56"/>
                <a:gd name="T56" fmla="*/ 38 w 76"/>
                <a:gd name="T57" fmla="*/ 31 h 56"/>
                <a:gd name="T58" fmla="*/ 36 w 76"/>
                <a:gd name="T59" fmla="*/ 31 h 56"/>
                <a:gd name="T60" fmla="*/ 36 w 76"/>
                <a:gd name="T61" fmla="*/ 31 h 56"/>
                <a:gd name="T62" fmla="*/ 48 w 76"/>
                <a:gd name="T63" fmla="*/ 51 h 56"/>
                <a:gd name="T64" fmla="*/ 36 w 76"/>
                <a:gd name="T65" fmla="*/ 23 h 56"/>
                <a:gd name="T66" fmla="*/ 36 w 76"/>
                <a:gd name="T67" fmla="*/ 21 h 56"/>
                <a:gd name="T68" fmla="*/ 38 w 76"/>
                <a:gd name="T69" fmla="*/ 18 h 56"/>
                <a:gd name="T70" fmla="*/ 38 w 76"/>
                <a:gd name="T71" fmla="*/ 18 h 56"/>
                <a:gd name="T72" fmla="*/ 41 w 76"/>
                <a:gd name="T73" fmla="*/ 16 h 56"/>
                <a:gd name="T74" fmla="*/ 41 w 76"/>
                <a:gd name="T75" fmla="*/ 13 h 56"/>
                <a:gd name="T76" fmla="*/ 38 w 76"/>
                <a:gd name="T77" fmla="*/ 13 h 56"/>
                <a:gd name="T78" fmla="*/ 38 w 76"/>
                <a:gd name="T79" fmla="*/ 10 h 56"/>
                <a:gd name="T80" fmla="*/ 36 w 76"/>
                <a:gd name="T81" fmla="*/ 8 h 56"/>
                <a:gd name="T82" fmla="*/ 33 w 76"/>
                <a:gd name="T83" fmla="*/ 8 h 56"/>
                <a:gd name="T84" fmla="*/ 31 w 76"/>
                <a:gd name="T85" fmla="*/ 8 h 56"/>
                <a:gd name="T86" fmla="*/ 28 w 76"/>
                <a:gd name="T87" fmla="*/ 8 h 56"/>
                <a:gd name="T88" fmla="*/ 26 w 76"/>
                <a:gd name="T89" fmla="*/ 8 h 56"/>
                <a:gd name="T90" fmla="*/ 23 w 76"/>
                <a:gd name="T91" fmla="*/ 10 h 56"/>
                <a:gd name="T92" fmla="*/ 23 w 76"/>
                <a:gd name="T93" fmla="*/ 33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"/>
                <a:gd name="T142" fmla="*/ 0 h 56"/>
                <a:gd name="T143" fmla="*/ 76 w 76"/>
                <a:gd name="T144" fmla="*/ 56 h 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" h="56">
                  <a:moveTo>
                    <a:pt x="43" y="56"/>
                  </a:moveTo>
                  <a:lnTo>
                    <a:pt x="0" y="23"/>
                  </a:lnTo>
                  <a:lnTo>
                    <a:pt x="18" y="8"/>
                  </a:lnTo>
                  <a:lnTo>
                    <a:pt x="21" y="5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9" y="23"/>
                  </a:lnTo>
                  <a:lnTo>
                    <a:pt x="76" y="26"/>
                  </a:lnTo>
                  <a:lnTo>
                    <a:pt x="69" y="31"/>
                  </a:lnTo>
                  <a:lnTo>
                    <a:pt x="56" y="28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1" y="28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28" y="38"/>
                  </a:lnTo>
                  <a:lnTo>
                    <a:pt x="48" y="51"/>
                  </a:lnTo>
                  <a:lnTo>
                    <a:pt x="43" y="56"/>
                  </a:lnTo>
                  <a:close/>
                  <a:moveTo>
                    <a:pt x="23" y="33"/>
                  </a:moveTo>
                  <a:lnTo>
                    <a:pt x="36" y="23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38" y="13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11" y="23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2" name="Freeform 1299"/>
            <p:cNvSpPr>
              <a:spLocks noChangeAspect="1" noEditPoints="1"/>
            </p:cNvSpPr>
            <p:nvPr/>
          </p:nvSpPr>
          <p:spPr bwMode="auto">
            <a:xfrm>
              <a:off x="2978" y="3401"/>
              <a:ext cx="51" cy="33"/>
            </a:xfrm>
            <a:custGeom>
              <a:avLst/>
              <a:gdLst>
                <a:gd name="T0" fmla="*/ 5 w 51"/>
                <a:gd name="T1" fmla="*/ 7 h 33"/>
                <a:gd name="T2" fmla="*/ 0 w 51"/>
                <a:gd name="T3" fmla="*/ 5 h 33"/>
                <a:gd name="T4" fmla="*/ 3 w 51"/>
                <a:gd name="T5" fmla="*/ 0 h 33"/>
                <a:gd name="T6" fmla="*/ 10 w 51"/>
                <a:gd name="T7" fmla="*/ 2 h 33"/>
                <a:gd name="T8" fmla="*/ 5 w 51"/>
                <a:gd name="T9" fmla="*/ 7 h 33"/>
                <a:gd name="T10" fmla="*/ 46 w 51"/>
                <a:gd name="T11" fmla="*/ 33 h 33"/>
                <a:gd name="T12" fmla="*/ 13 w 51"/>
                <a:gd name="T13" fmla="*/ 12 h 33"/>
                <a:gd name="T14" fmla="*/ 15 w 51"/>
                <a:gd name="T15" fmla="*/ 7 h 33"/>
                <a:gd name="T16" fmla="*/ 51 w 51"/>
                <a:gd name="T17" fmla="*/ 28 h 33"/>
                <a:gd name="T18" fmla="*/ 46 w 51"/>
                <a:gd name="T19" fmla="*/ 33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3"/>
                <a:gd name="T32" fmla="*/ 51 w 5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3">
                  <a:moveTo>
                    <a:pt x="5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10" y="2"/>
                  </a:lnTo>
                  <a:lnTo>
                    <a:pt x="5" y="7"/>
                  </a:lnTo>
                  <a:close/>
                  <a:moveTo>
                    <a:pt x="46" y="33"/>
                  </a:moveTo>
                  <a:lnTo>
                    <a:pt x="13" y="12"/>
                  </a:lnTo>
                  <a:lnTo>
                    <a:pt x="15" y="7"/>
                  </a:lnTo>
                  <a:lnTo>
                    <a:pt x="51" y="28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3" name="Freeform 1300"/>
            <p:cNvSpPr>
              <a:spLocks noChangeAspect="1"/>
            </p:cNvSpPr>
            <p:nvPr/>
          </p:nvSpPr>
          <p:spPr bwMode="auto">
            <a:xfrm>
              <a:off x="3004" y="3383"/>
              <a:ext cx="40" cy="35"/>
            </a:xfrm>
            <a:custGeom>
              <a:avLst/>
              <a:gdLst>
                <a:gd name="T0" fmla="*/ 35 w 40"/>
                <a:gd name="T1" fmla="*/ 8 h 35"/>
                <a:gd name="T2" fmla="*/ 37 w 40"/>
                <a:gd name="T3" fmla="*/ 13 h 35"/>
                <a:gd name="T4" fmla="*/ 40 w 40"/>
                <a:gd name="T5" fmla="*/ 15 h 35"/>
                <a:gd name="T6" fmla="*/ 40 w 40"/>
                <a:gd name="T7" fmla="*/ 18 h 35"/>
                <a:gd name="T8" fmla="*/ 40 w 40"/>
                <a:gd name="T9" fmla="*/ 23 h 35"/>
                <a:gd name="T10" fmla="*/ 37 w 40"/>
                <a:gd name="T11" fmla="*/ 25 h 35"/>
                <a:gd name="T12" fmla="*/ 35 w 40"/>
                <a:gd name="T13" fmla="*/ 30 h 35"/>
                <a:gd name="T14" fmla="*/ 30 w 40"/>
                <a:gd name="T15" fmla="*/ 33 h 35"/>
                <a:gd name="T16" fmla="*/ 25 w 40"/>
                <a:gd name="T17" fmla="*/ 33 h 35"/>
                <a:gd name="T18" fmla="*/ 20 w 40"/>
                <a:gd name="T19" fmla="*/ 33 h 35"/>
                <a:gd name="T20" fmla="*/ 12 w 40"/>
                <a:gd name="T21" fmla="*/ 33 h 35"/>
                <a:gd name="T22" fmla="*/ 7 w 40"/>
                <a:gd name="T23" fmla="*/ 30 h 35"/>
                <a:gd name="T24" fmla="*/ 5 w 40"/>
                <a:gd name="T25" fmla="*/ 28 h 35"/>
                <a:gd name="T26" fmla="*/ 2 w 40"/>
                <a:gd name="T27" fmla="*/ 23 h 35"/>
                <a:gd name="T28" fmla="*/ 0 w 40"/>
                <a:gd name="T29" fmla="*/ 20 h 35"/>
                <a:gd name="T30" fmla="*/ 0 w 40"/>
                <a:gd name="T31" fmla="*/ 18 h 35"/>
                <a:gd name="T32" fmla="*/ 0 w 40"/>
                <a:gd name="T33" fmla="*/ 15 h 35"/>
                <a:gd name="T34" fmla="*/ 0 w 40"/>
                <a:gd name="T35" fmla="*/ 13 h 35"/>
                <a:gd name="T36" fmla="*/ 0 w 40"/>
                <a:gd name="T37" fmla="*/ 8 h 35"/>
                <a:gd name="T38" fmla="*/ 2 w 40"/>
                <a:gd name="T39" fmla="*/ 5 h 35"/>
                <a:gd name="T40" fmla="*/ 7 w 40"/>
                <a:gd name="T41" fmla="*/ 3 h 35"/>
                <a:gd name="T42" fmla="*/ 10 w 40"/>
                <a:gd name="T43" fmla="*/ 0 h 35"/>
                <a:gd name="T44" fmla="*/ 15 w 40"/>
                <a:gd name="T45" fmla="*/ 0 h 35"/>
                <a:gd name="T46" fmla="*/ 17 w 40"/>
                <a:gd name="T47" fmla="*/ 0 h 35"/>
                <a:gd name="T48" fmla="*/ 17 w 40"/>
                <a:gd name="T49" fmla="*/ 8 h 35"/>
                <a:gd name="T50" fmla="*/ 15 w 40"/>
                <a:gd name="T51" fmla="*/ 5 h 35"/>
                <a:gd name="T52" fmla="*/ 12 w 40"/>
                <a:gd name="T53" fmla="*/ 5 h 35"/>
                <a:gd name="T54" fmla="*/ 10 w 40"/>
                <a:gd name="T55" fmla="*/ 8 h 35"/>
                <a:gd name="T56" fmla="*/ 10 w 40"/>
                <a:gd name="T57" fmla="*/ 8 h 35"/>
                <a:gd name="T58" fmla="*/ 7 w 40"/>
                <a:gd name="T59" fmla="*/ 10 h 35"/>
                <a:gd name="T60" fmla="*/ 5 w 40"/>
                <a:gd name="T61" fmla="*/ 13 h 35"/>
                <a:gd name="T62" fmla="*/ 5 w 40"/>
                <a:gd name="T63" fmla="*/ 15 h 35"/>
                <a:gd name="T64" fmla="*/ 5 w 40"/>
                <a:gd name="T65" fmla="*/ 18 h 35"/>
                <a:gd name="T66" fmla="*/ 7 w 40"/>
                <a:gd name="T67" fmla="*/ 20 h 35"/>
                <a:gd name="T68" fmla="*/ 12 w 40"/>
                <a:gd name="T69" fmla="*/ 23 h 35"/>
                <a:gd name="T70" fmla="*/ 15 w 40"/>
                <a:gd name="T71" fmla="*/ 25 h 35"/>
                <a:gd name="T72" fmla="*/ 20 w 40"/>
                <a:gd name="T73" fmla="*/ 28 h 35"/>
                <a:gd name="T74" fmla="*/ 25 w 40"/>
                <a:gd name="T75" fmla="*/ 28 h 35"/>
                <a:gd name="T76" fmla="*/ 27 w 40"/>
                <a:gd name="T77" fmla="*/ 28 h 35"/>
                <a:gd name="T78" fmla="*/ 30 w 40"/>
                <a:gd name="T79" fmla="*/ 25 h 35"/>
                <a:gd name="T80" fmla="*/ 32 w 40"/>
                <a:gd name="T81" fmla="*/ 23 h 35"/>
                <a:gd name="T82" fmla="*/ 35 w 40"/>
                <a:gd name="T83" fmla="*/ 23 h 35"/>
                <a:gd name="T84" fmla="*/ 35 w 40"/>
                <a:gd name="T85" fmla="*/ 20 h 35"/>
                <a:gd name="T86" fmla="*/ 35 w 40"/>
                <a:gd name="T87" fmla="*/ 18 h 35"/>
                <a:gd name="T88" fmla="*/ 32 w 40"/>
                <a:gd name="T89" fmla="*/ 15 h 35"/>
                <a:gd name="T90" fmla="*/ 30 w 40"/>
                <a:gd name="T91" fmla="*/ 13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5"/>
                <a:gd name="T140" fmla="*/ 40 w 40"/>
                <a:gd name="T141" fmla="*/ 35 h 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5">
                  <a:moveTo>
                    <a:pt x="30" y="13"/>
                  </a:moveTo>
                  <a:lnTo>
                    <a:pt x="32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7" y="25"/>
                  </a:lnTo>
                  <a:lnTo>
                    <a:pt x="37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4" name="Freeform 1301"/>
            <p:cNvSpPr>
              <a:spLocks noChangeAspect="1" noEditPoints="1"/>
            </p:cNvSpPr>
            <p:nvPr/>
          </p:nvSpPr>
          <p:spPr bwMode="auto">
            <a:xfrm>
              <a:off x="3019" y="3355"/>
              <a:ext cx="48" cy="36"/>
            </a:xfrm>
            <a:custGeom>
              <a:avLst/>
              <a:gdLst>
                <a:gd name="T0" fmla="*/ 40 w 48"/>
                <a:gd name="T1" fmla="*/ 18 h 36"/>
                <a:gd name="T2" fmla="*/ 40 w 48"/>
                <a:gd name="T3" fmla="*/ 23 h 36"/>
                <a:gd name="T4" fmla="*/ 40 w 48"/>
                <a:gd name="T5" fmla="*/ 25 h 36"/>
                <a:gd name="T6" fmla="*/ 38 w 48"/>
                <a:gd name="T7" fmla="*/ 31 h 36"/>
                <a:gd name="T8" fmla="*/ 33 w 48"/>
                <a:gd name="T9" fmla="*/ 36 h 36"/>
                <a:gd name="T10" fmla="*/ 28 w 48"/>
                <a:gd name="T11" fmla="*/ 36 h 36"/>
                <a:gd name="T12" fmla="*/ 22 w 48"/>
                <a:gd name="T13" fmla="*/ 33 h 36"/>
                <a:gd name="T14" fmla="*/ 20 w 48"/>
                <a:gd name="T15" fmla="*/ 33 h 36"/>
                <a:gd name="T16" fmla="*/ 17 w 48"/>
                <a:gd name="T17" fmla="*/ 31 h 36"/>
                <a:gd name="T18" fmla="*/ 17 w 48"/>
                <a:gd name="T19" fmla="*/ 28 h 36"/>
                <a:gd name="T20" fmla="*/ 17 w 48"/>
                <a:gd name="T21" fmla="*/ 23 h 36"/>
                <a:gd name="T22" fmla="*/ 17 w 48"/>
                <a:gd name="T23" fmla="*/ 20 h 36"/>
                <a:gd name="T24" fmla="*/ 17 w 48"/>
                <a:gd name="T25" fmla="*/ 18 h 36"/>
                <a:gd name="T26" fmla="*/ 20 w 48"/>
                <a:gd name="T27" fmla="*/ 10 h 36"/>
                <a:gd name="T28" fmla="*/ 20 w 48"/>
                <a:gd name="T29" fmla="*/ 8 h 36"/>
                <a:gd name="T30" fmla="*/ 20 w 48"/>
                <a:gd name="T31" fmla="*/ 8 h 36"/>
                <a:gd name="T32" fmla="*/ 15 w 48"/>
                <a:gd name="T33" fmla="*/ 5 h 36"/>
                <a:gd name="T34" fmla="*/ 12 w 48"/>
                <a:gd name="T35" fmla="*/ 5 h 36"/>
                <a:gd name="T36" fmla="*/ 10 w 48"/>
                <a:gd name="T37" fmla="*/ 10 h 36"/>
                <a:gd name="T38" fmla="*/ 7 w 48"/>
                <a:gd name="T39" fmla="*/ 13 h 36"/>
                <a:gd name="T40" fmla="*/ 7 w 48"/>
                <a:gd name="T41" fmla="*/ 18 h 36"/>
                <a:gd name="T42" fmla="*/ 7 w 48"/>
                <a:gd name="T43" fmla="*/ 20 h 36"/>
                <a:gd name="T44" fmla="*/ 7 w 48"/>
                <a:gd name="T45" fmla="*/ 25 h 36"/>
                <a:gd name="T46" fmla="*/ 2 w 48"/>
                <a:gd name="T47" fmla="*/ 23 h 36"/>
                <a:gd name="T48" fmla="*/ 0 w 48"/>
                <a:gd name="T49" fmla="*/ 20 h 36"/>
                <a:gd name="T50" fmla="*/ 0 w 48"/>
                <a:gd name="T51" fmla="*/ 15 h 36"/>
                <a:gd name="T52" fmla="*/ 2 w 48"/>
                <a:gd name="T53" fmla="*/ 10 h 36"/>
                <a:gd name="T54" fmla="*/ 5 w 48"/>
                <a:gd name="T55" fmla="*/ 5 h 36"/>
                <a:gd name="T56" fmla="*/ 7 w 48"/>
                <a:gd name="T57" fmla="*/ 3 h 36"/>
                <a:gd name="T58" fmla="*/ 10 w 48"/>
                <a:gd name="T59" fmla="*/ 0 h 36"/>
                <a:gd name="T60" fmla="*/ 12 w 48"/>
                <a:gd name="T61" fmla="*/ 0 h 36"/>
                <a:gd name="T62" fmla="*/ 15 w 48"/>
                <a:gd name="T63" fmla="*/ 0 h 36"/>
                <a:gd name="T64" fmla="*/ 20 w 48"/>
                <a:gd name="T65" fmla="*/ 0 h 36"/>
                <a:gd name="T66" fmla="*/ 22 w 48"/>
                <a:gd name="T67" fmla="*/ 3 h 36"/>
                <a:gd name="T68" fmla="*/ 40 w 48"/>
                <a:gd name="T69" fmla="*/ 8 h 36"/>
                <a:gd name="T70" fmla="*/ 43 w 48"/>
                <a:gd name="T71" fmla="*/ 10 h 36"/>
                <a:gd name="T72" fmla="*/ 48 w 48"/>
                <a:gd name="T73" fmla="*/ 10 h 36"/>
                <a:gd name="T74" fmla="*/ 45 w 48"/>
                <a:gd name="T75" fmla="*/ 15 h 36"/>
                <a:gd name="T76" fmla="*/ 40 w 48"/>
                <a:gd name="T77" fmla="*/ 15 h 36"/>
                <a:gd name="T78" fmla="*/ 25 w 48"/>
                <a:gd name="T79" fmla="*/ 13 h 36"/>
                <a:gd name="T80" fmla="*/ 25 w 48"/>
                <a:gd name="T81" fmla="*/ 18 h 36"/>
                <a:gd name="T82" fmla="*/ 22 w 48"/>
                <a:gd name="T83" fmla="*/ 23 h 36"/>
                <a:gd name="T84" fmla="*/ 22 w 48"/>
                <a:gd name="T85" fmla="*/ 25 h 36"/>
                <a:gd name="T86" fmla="*/ 22 w 48"/>
                <a:gd name="T87" fmla="*/ 28 h 36"/>
                <a:gd name="T88" fmla="*/ 25 w 48"/>
                <a:gd name="T89" fmla="*/ 28 h 36"/>
                <a:gd name="T90" fmla="*/ 28 w 48"/>
                <a:gd name="T91" fmla="*/ 28 h 36"/>
                <a:gd name="T92" fmla="*/ 30 w 48"/>
                <a:gd name="T93" fmla="*/ 31 h 36"/>
                <a:gd name="T94" fmla="*/ 33 w 48"/>
                <a:gd name="T95" fmla="*/ 28 h 36"/>
                <a:gd name="T96" fmla="*/ 35 w 48"/>
                <a:gd name="T97" fmla="*/ 25 h 36"/>
                <a:gd name="T98" fmla="*/ 38 w 48"/>
                <a:gd name="T99" fmla="*/ 20 h 36"/>
                <a:gd name="T100" fmla="*/ 35 w 48"/>
                <a:gd name="T101" fmla="*/ 18 h 36"/>
                <a:gd name="T102" fmla="*/ 35 w 48"/>
                <a:gd name="T103" fmla="*/ 15 h 36"/>
                <a:gd name="T104" fmla="*/ 33 w 48"/>
                <a:gd name="T105" fmla="*/ 13 h 36"/>
                <a:gd name="T106" fmla="*/ 25 w 48"/>
                <a:gd name="T107" fmla="*/ 10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36"/>
                <a:gd name="T164" fmla="*/ 48 w 48"/>
                <a:gd name="T165" fmla="*/ 36 h 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36">
                  <a:moveTo>
                    <a:pt x="40" y="15"/>
                  </a:moveTo>
                  <a:lnTo>
                    <a:pt x="40" y="15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5" y="33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0" y="15"/>
                  </a:lnTo>
                  <a:close/>
                  <a:moveTo>
                    <a:pt x="25" y="10"/>
                  </a:moveTo>
                  <a:lnTo>
                    <a:pt x="25" y="1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5" name="Freeform 1302"/>
            <p:cNvSpPr>
              <a:spLocks noChangeAspect="1"/>
            </p:cNvSpPr>
            <p:nvPr/>
          </p:nvSpPr>
          <p:spPr bwMode="auto">
            <a:xfrm>
              <a:off x="3034" y="3327"/>
              <a:ext cx="40" cy="31"/>
            </a:xfrm>
            <a:custGeom>
              <a:avLst/>
              <a:gdLst>
                <a:gd name="T0" fmla="*/ 38 w 40"/>
                <a:gd name="T1" fmla="*/ 31 h 31"/>
                <a:gd name="T2" fmla="*/ 0 w 40"/>
                <a:gd name="T3" fmla="*/ 18 h 31"/>
                <a:gd name="T4" fmla="*/ 2 w 40"/>
                <a:gd name="T5" fmla="*/ 13 h 31"/>
                <a:gd name="T6" fmla="*/ 7 w 40"/>
                <a:gd name="T7" fmla="*/ 15 h 31"/>
                <a:gd name="T8" fmla="*/ 7 w 40"/>
                <a:gd name="T9" fmla="*/ 13 h 31"/>
                <a:gd name="T10" fmla="*/ 5 w 40"/>
                <a:gd name="T11" fmla="*/ 13 h 31"/>
                <a:gd name="T12" fmla="*/ 5 w 40"/>
                <a:gd name="T13" fmla="*/ 13 h 31"/>
                <a:gd name="T14" fmla="*/ 5 w 40"/>
                <a:gd name="T15" fmla="*/ 10 h 31"/>
                <a:gd name="T16" fmla="*/ 5 w 40"/>
                <a:gd name="T17" fmla="*/ 10 h 31"/>
                <a:gd name="T18" fmla="*/ 5 w 40"/>
                <a:gd name="T19" fmla="*/ 10 h 31"/>
                <a:gd name="T20" fmla="*/ 5 w 40"/>
                <a:gd name="T21" fmla="*/ 10 h 31"/>
                <a:gd name="T22" fmla="*/ 2 w 40"/>
                <a:gd name="T23" fmla="*/ 8 h 31"/>
                <a:gd name="T24" fmla="*/ 2 w 40"/>
                <a:gd name="T25" fmla="*/ 8 h 31"/>
                <a:gd name="T26" fmla="*/ 2 w 40"/>
                <a:gd name="T27" fmla="*/ 8 h 31"/>
                <a:gd name="T28" fmla="*/ 2 w 40"/>
                <a:gd name="T29" fmla="*/ 8 h 31"/>
                <a:gd name="T30" fmla="*/ 2 w 40"/>
                <a:gd name="T31" fmla="*/ 8 h 31"/>
                <a:gd name="T32" fmla="*/ 2 w 40"/>
                <a:gd name="T33" fmla="*/ 5 h 31"/>
                <a:gd name="T34" fmla="*/ 2 w 40"/>
                <a:gd name="T35" fmla="*/ 5 h 31"/>
                <a:gd name="T36" fmla="*/ 2 w 40"/>
                <a:gd name="T37" fmla="*/ 5 h 31"/>
                <a:gd name="T38" fmla="*/ 5 w 40"/>
                <a:gd name="T39" fmla="*/ 5 h 31"/>
                <a:gd name="T40" fmla="*/ 5 w 40"/>
                <a:gd name="T41" fmla="*/ 5 h 31"/>
                <a:gd name="T42" fmla="*/ 5 w 40"/>
                <a:gd name="T43" fmla="*/ 3 h 31"/>
                <a:gd name="T44" fmla="*/ 5 w 40"/>
                <a:gd name="T45" fmla="*/ 3 h 31"/>
                <a:gd name="T46" fmla="*/ 5 w 40"/>
                <a:gd name="T47" fmla="*/ 3 h 31"/>
                <a:gd name="T48" fmla="*/ 7 w 40"/>
                <a:gd name="T49" fmla="*/ 3 h 31"/>
                <a:gd name="T50" fmla="*/ 7 w 40"/>
                <a:gd name="T51" fmla="*/ 0 h 31"/>
                <a:gd name="T52" fmla="*/ 7 w 40"/>
                <a:gd name="T53" fmla="*/ 0 h 31"/>
                <a:gd name="T54" fmla="*/ 7 w 40"/>
                <a:gd name="T55" fmla="*/ 0 h 31"/>
                <a:gd name="T56" fmla="*/ 13 w 40"/>
                <a:gd name="T57" fmla="*/ 5 h 31"/>
                <a:gd name="T58" fmla="*/ 13 w 40"/>
                <a:gd name="T59" fmla="*/ 5 h 31"/>
                <a:gd name="T60" fmla="*/ 13 w 40"/>
                <a:gd name="T61" fmla="*/ 5 h 31"/>
                <a:gd name="T62" fmla="*/ 13 w 40"/>
                <a:gd name="T63" fmla="*/ 5 h 31"/>
                <a:gd name="T64" fmla="*/ 13 w 40"/>
                <a:gd name="T65" fmla="*/ 5 h 31"/>
                <a:gd name="T66" fmla="*/ 10 w 40"/>
                <a:gd name="T67" fmla="*/ 5 h 31"/>
                <a:gd name="T68" fmla="*/ 10 w 40"/>
                <a:gd name="T69" fmla="*/ 8 h 31"/>
                <a:gd name="T70" fmla="*/ 10 w 40"/>
                <a:gd name="T71" fmla="*/ 8 h 31"/>
                <a:gd name="T72" fmla="*/ 10 w 40"/>
                <a:gd name="T73" fmla="*/ 8 h 31"/>
                <a:gd name="T74" fmla="*/ 10 w 40"/>
                <a:gd name="T75" fmla="*/ 8 h 31"/>
                <a:gd name="T76" fmla="*/ 10 w 40"/>
                <a:gd name="T77" fmla="*/ 8 h 31"/>
                <a:gd name="T78" fmla="*/ 10 w 40"/>
                <a:gd name="T79" fmla="*/ 10 h 31"/>
                <a:gd name="T80" fmla="*/ 10 w 40"/>
                <a:gd name="T81" fmla="*/ 10 h 31"/>
                <a:gd name="T82" fmla="*/ 10 w 40"/>
                <a:gd name="T83" fmla="*/ 10 h 31"/>
                <a:gd name="T84" fmla="*/ 10 w 40"/>
                <a:gd name="T85" fmla="*/ 10 h 31"/>
                <a:gd name="T86" fmla="*/ 10 w 40"/>
                <a:gd name="T87" fmla="*/ 10 h 31"/>
                <a:gd name="T88" fmla="*/ 10 w 40"/>
                <a:gd name="T89" fmla="*/ 10 h 31"/>
                <a:gd name="T90" fmla="*/ 10 w 40"/>
                <a:gd name="T91" fmla="*/ 13 h 31"/>
                <a:gd name="T92" fmla="*/ 10 w 40"/>
                <a:gd name="T93" fmla="*/ 13 h 31"/>
                <a:gd name="T94" fmla="*/ 10 w 40"/>
                <a:gd name="T95" fmla="*/ 13 h 31"/>
                <a:gd name="T96" fmla="*/ 10 w 40"/>
                <a:gd name="T97" fmla="*/ 13 h 31"/>
                <a:gd name="T98" fmla="*/ 13 w 40"/>
                <a:gd name="T99" fmla="*/ 13 h 31"/>
                <a:gd name="T100" fmla="*/ 13 w 40"/>
                <a:gd name="T101" fmla="*/ 13 h 31"/>
                <a:gd name="T102" fmla="*/ 13 w 40"/>
                <a:gd name="T103" fmla="*/ 15 h 31"/>
                <a:gd name="T104" fmla="*/ 13 w 40"/>
                <a:gd name="T105" fmla="*/ 15 h 31"/>
                <a:gd name="T106" fmla="*/ 13 w 40"/>
                <a:gd name="T107" fmla="*/ 15 h 31"/>
                <a:gd name="T108" fmla="*/ 15 w 40"/>
                <a:gd name="T109" fmla="*/ 15 h 31"/>
                <a:gd name="T110" fmla="*/ 15 w 40"/>
                <a:gd name="T111" fmla="*/ 15 h 31"/>
                <a:gd name="T112" fmla="*/ 15 w 40"/>
                <a:gd name="T113" fmla="*/ 18 h 31"/>
                <a:gd name="T114" fmla="*/ 18 w 40"/>
                <a:gd name="T115" fmla="*/ 18 h 31"/>
                <a:gd name="T116" fmla="*/ 18 w 40"/>
                <a:gd name="T117" fmla="*/ 18 h 31"/>
                <a:gd name="T118" fmla="*/ 18 w 40"/>
                <a:gd name="T119" fmla="*/ 18 h 31"/>
                <a:gd name="T120" fmla="*/ 20 w 40"/>
                <a:gd name="T121" fmla="*/ 18 h 31"/>
                <a:gd name="T122" fmla="*/ 40 w 40"/>
                <a:gd name="T123" fmla="*/ 26 h 31"/>
                <a:gd name="T124" fmla="*/ 38 w 40"/>
                <a:gd name="T125" fmla="*/ 31 h 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"/>
                <a:gd name="T190" fmla="*/ 0 h 31"/>
                <a:gd name="T191" fmla="*/ 40 w 40"/>
                <a:gd name="T192" fmla="*/ 31 h 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" h="31">
                  <a:moveTo>
                    <a:pt x="38" y="31"/>
                  </a:moveTo>
                  <a:lnTo>
                    <a:pt x="0" y="18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40" y="26"/>
                  </a:lnTo>
                  <a:lnTo>
                    <a:pt x="38" y="3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6" name="Freeform 1303"/>
            <p:cNvSpPr>
              <a:spLocks noChangeAspect="1" noEditPoints="1"/>
            </p:cNvSpPr>
            <p:nvPr/>
          </p:nvSpPr>
          <p:spPr bwMode="auto">
            <a:xfrm>
              <a:off x="3036" y="3294"/>
              <a:ext cx="56" cy="41"/>
            </a:xfrm>
            <a:custGeom>
              <a:avLst/>
              <a:gdLst>
                <a:gd name="T0" fmla="*/ 48 w 56"/>
                <a:gd name="T1" fmla="*/ 23 h 41"/>
                <a:gd name="T2" fmla="*/ 51 w 56"/>
                <a:gd name="T3" fmla="*/ 26 h 41"/>
                <a:gd name="T4" fmla="*/ 51 w 56"/>
                <a:gd name="T5" fmla="*/ 31 h 41"/>
                <a:gd name="T6" fmla="*/ 48 w 56"/>
                <a:gd name="T7" fmla="*/ 33 h 41"/>
                <a:gd name="T8" fmla="*/ 48 w 56"/>
                <a:gd name="T9" fmla="*/ 36 h 41"/>
                <a:gd name="T10" fmla="*/ 46 w 56"/>
                <a:gd name="T11" fmla="*/ 38 h 41"/>
                <a:gd name="T12" fmla="*/ 41 w 56"/>
                <a:gd name="T13" fmla="*/ 41 h 41"/>
                <a:gd name="T14" fmla="*/ 38 w 56"/>
                <a:gd name="T15" fmla="*/ 41 h 41"/>
                <a:gd name="T16" fmla="*/ 33 w 56"/>
                <a:gd name="T17" fmla="*/ 41 h 41"/>
                <a:gd name="T18" fmla="*/ 31 w 56"/>
                <a:gd name="T19" fmla="*/ 41 h 41"/>
                <a:gd name="T20" fmla="*/ 26 w 56"/>
                <a:gd name="T21" fmla="*/ 41 h 41"/>
                <a:gd name="T22" fmla="*/ 21 w 56"/>
                <a:gd name="T23" fmla="*/ 38 h 41"/>
                <a:gd name="T24" fmla="*/ 18 w 56"/>
                <a:gd name="T25" fmla="*/ 36 h 41"/>
                <a:gd name="T26" fmla="*/ 16 w 56"/>
                <a:gd name="T27" fmla="*/ 33 h 41"/>
                <a:gd name="T28" fmla="*/ 13 w 56"/>
                <a:gd name="T29" fmla="*/ 31 h 41"/>
                <a:gd name="T30" fmla="*/ 11 w 56"/>
                <a:gd name="T31" fmla="*/ 28 h 41"/>
                <a:gd name="T32" fmla="*/ 11 w 56"/>
                <a:gd name="T33" fmla="*/ 26 h 41"/>
                <a:gd name="T34" fmla="*/ 11 w 56"/>
                <a:gd name="T35" fmla="*/ 23 h 41"/>
                <a:gd name="T36" fmla="*/ 11 w 56"/>
                <a:gd name="T37" fmla="*/ 21 h 41"/>
                <a:gd name="T38" fmla="*/ 11 w 56"/>
                <a:gd name="T39" fmla="*/ 18 h 41"/>
                <a:gd name="T40" fmla="*/ 13 w 56"/>
                <a:gd name="T41" fmla="*/ 16 h 41"/>
                <a:gd name="T42" fmla="*/ 13 w 56"/>
                <a:gd name="T43" fmla="*/ 13 h 41"/>
                <a:gd name="T44" fmla="*/ 16 w 56"/>
                <a:gd name="T45" fmla="*/ 13 h 41"/>
                <a:gd name="T46" fmla="*/ 18 w 56"/>
                <a:gd name="T47" fmla="*/ 13 h 41"/>
                <a:gd name="T48" fmla="*/ 0 w 56"/>
                <a:gd name="T49" fmla="*/ 5 h 41"/>
                <a:gd name="T50" fmla="*/ 54 w 56"/>
                <a:gd name="T51" fmla="*/ 23 h 41"/>
                <a:gd name="T52" fmla="*/ 31 w 56"/>
                <a:gd name="T53" fmla="*/ 36 h 41"/>
                <a:gd name="T54" fmla="*/ 36 w 56"/>
                <a:gd name="T55" fmla="*/ 36 h 41"/>
                <a:gd name="T56" fmla="*/ 38 w 56"/>
                <a:gd name="T57" fmla="*/ 36 h 41"/>
                <a:gd name="T58" fmla="*/ 41 w 56"/>
                <a:gd name="T59" fmla="*/ 33 h 41"/>
                <a:gd name="T60" fmla="*/ 43 w 56"/>
                <a:gd name="T61" fmla="*/ 31 h 41"/>
                <a:gd name="T62" fmla="*/ 46 w 56"/>
                <a:gd name="T63" fmla="*/ 28 h 41"/>
                <a:gd name="T64" fmla="*/ 46 w 56"/>
                <a:gd name="T65" fmla="*/ 26 h 41"/>
                <a:gd name="T66" fmla="*/ 46 w 56"/>
                <a:gd name="T67" fmla="*/ 23 h 41"/>
                <a:gd name="T68" fmla="*/ 43 w 56"/>
                <a:gd name="T69" fmla="*/ 21 h 41"/>
                <a:gd name="T70" fmla="*/ 38 w 56"/>
                <a:gd name="T71" fmla="*/ 18 h 41"/>
                <a:gd name="T72" fmla="*/ 36 w 56"/>
                <a:gd name="T73" fmla="*/ 16 h 41"/>
                <a:gd name="T74" fmla="*/ 28 w 56"/>
                <a:gd name="T75" fmla="*/ 16 h 41"/>
                <a:gd name="T76" fmla="*/ 26 w 56"/>
                <a:gd name="T77" fmla="*/ 16 h 41"/>
                <a:gd name="T78" fmla="*/ 21 w 56"/>
                <a:gd name="T79" fmla="*/ 16 h 41"/>
                <a:gd name="T80" fmla="*/ 18 w 56"/>
                <a:gd name="T81" fmla="*/ 18 h 41"/>
                <a:gd name="T82" fmla="*/ 16 w 56"/>
                <a:gd name="T83" fmla="*/ 18 h 41"/>
                <a:gd name="T84" fmla="*/ 16 w 56"/>
                <a:gd name="T85" fmla="*/ 23 h 41"/>
                <a:gd name="T86" fmla="*/ 16 w 56"/>
                <a:gd name="T87" fmla="*/ 26 h 41"/>
                <a:gd name="T88" fmla="*/ 16 w 56"/>
                <a:gd name="T89" fmla="*/ 28 h 41"/>
                <a:gd name="T90" fmla="*/ 18 w 56"/>
                <a:gd name="T91" fmla="*/ 31 h 41"/>
                <a:gd name="T92" fmla="*/ 23 w 56"/>
                <a:gd name="T93" fmla="*/ 33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"/>
                <a:gd name="T142" fmla="*/ 0 h 41"/>
                <a:gd name="T143" fmla="*/ 56 w 56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" h="41">
                  <a:moveTo>
                    <a:pt x="54" y="23"/>
                  </a:moveTo>
                  <a:lnTo>
                    <a:pt x="48" y="21"/>
                  </a:lnTo>
                  <a:lnTo>
                    <a:pt x="48" y="23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3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3" y="38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6" y="41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28" y="41"/>
                  </a:lnTo>
                  <a:lnTo>
                    <a:pt x="26" y="41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0" y="5"/>
                  </a:lnTo>
                  <a:lnTo>
                    <a:pt x="3" y="0"/>
                  </a:lnTo>
                  <a:lnTo>
                    <a:pt x="56" y="18"/>
                  </a:lnTo>
                  <a:lnTo>
                    <a:pt x="54" y="23"/>
                  </a:lnTo>
                  <a:close/>
                  <a:moveTo>
                    <a:pt x="26" y="33"/>
                  </a:moveTo>
                  <a:lnTo>
                    <a:pt x="28" y="33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6" y="31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7" name="Freeform 1304"/>
            <p:cNvSpPr>
              <a:spLocks noChangeAspect="1" noEditPoints="1"/>
            </p:cNvSpPr>
            <p:nvPr/>
          </p:nvSpPr>
          <p:spPr bwMode="auto">
            <a:xfrm>
              <a:off x="3062" y="3267"/>
              <a:ext cx="43" cy="32"/>
            </a:xfrm>
            <a:custGeom>
              <a:avLst/>
              <a:gdLst>
                <a:gd name="T0" fmla="*/ 10 w 43"/>
                <a:gd name="T1" fmla="*/ 30 h 32"/>
                <a:gd name="T2" fmla="*/ 5 w 43"/>
                <a:gd name="T3" fmla="*/ 27 h 32"/>
                <a:gd name="T4" fmla="*/ 0 w 43"/>
                <a:gd name="T5" fmla="*/ 22 h 32"/>
                <a:gd name="T6" fmla="*/ 0 w 43"/>
                <a:gd name="T7" fmla="*/ 17 h 32"/>
                <a:gd name="T8" fmla="*/ 0 w 43"/>
                <a:gd name="T9" fmla="*/ 12 h 32"/>
                <a:gd name="T10" fmla="*/ 2 w 43"/>
                <a:gd name="T11" fmla="*/ 7 h 32"/>
                <a:gd name="T12" fmla="*/ 5 w 43"/>
                <a:gd name="T13" fmla="*/ 5 h 32"/>
                <a:gd name="T14" fmla="*/ 10 w 43"/>
                <a:gd name="T15" fmla="*/ 2 h 32"/>
                <a:gd name="T16" fmla="*/ 15 w 43"/>
                <a:gd name="T17" fmla="*/ 0 h 32"/>
                <a:gd name="T18" fmla="*/ 20 w 43"/>
                <a:gd name="T19" fmla="*/ 0 h 32"/>
                <a:gd name="T20" fmla="*/ 28 w 43"/>
                <a:gd name="T21" fmla="*/ 2 h 32"/>
                <a:gd name="T22" fmla="*/ 33 w 43"/>
                <a:gd name="T23" fmla="*/ 2 h 32"/>
                <a:gd name="T24" fmla="*/ 35 w 43"/>
                <a:gd name="T25" fmla="*/ 5 h 32"/>
                <a:gd name="T26" fmla="*/ 38 w 43"/>
                <a:gd name="T27" fmla="*/ 7 h 32"/>
                <a:gd name="T28" fmla="*/ 40 w 43"/>
                <a:gd name="T29" fmla="*/ 10 h 32"/>
                <a:gd name="T30" fmla="*/ 40 w 43"/>
                <a:gd name="T31" fmla="*/ 12 h 32"/>
                <a:gd name="T32" fmla="*/ 43 w 43"/>
                <a:gd name="T33" fmla="*/ 17 h 32"/>
                <a:gd name="T34" fmla="*/ 43 w 43"/>
                <a:gd name="T35" fmla="*/ 20 h 32"/>
                <a:gd name="T36" fmla="*/ 40 w 43"/>
                <a:gd name="T37" fmla="*/ 22 h 32"/>
                <a:gd name="T38" fmla="*/ 38 w 43"/>
                <a:gd name="T39" fmla="*/ 27 h 32"/>
                <a:gd name="T40" fmla="*/ 35 w 43"/>
                <a:gd name="T41" fmla="*/ 30 h 32"/>
                <a:gd name="T42" fmla="*/ 30 w 43"/>
                <a:gd name="T43" fmla="*/ 32 h 32"/>
                <a:gd name="T44" fmla="*/ 22 w 43"/>
                <a:gd name="T45" fmla="*/ 32 h 32"/>
                <a:gd name="T46" fmla="*/ 17 w 43"/>
                <a:gd name="T47" fmla="*/ 32 h 32"/>
                <a:gd name="T48" fmla="*/ 17 w 43"/>
                <a:gd name="T49" fmla="*/ 27 h 32"/>
                <a:gd name="T50" fmla="*/ 22 w 43"/>
                <a:gd name="T51" fmla="*/ 27 h 32"/>
                <a:gd name="T52" fmla="*/ 28 w 43"/>
                <a:gd name="T53" fmla="*/ 27 h 32"/>
                <a:gd name="T54" fmla="*/ 30 w 43"/>
                <a:gd name="T55" fmla="*/ 25 h 32"/>
                <a:gd name="T56" fmla="*/ 33 w 43"/>
                <a:gd name="T57" fmla="*/ 25 h 32"/>
                <a:gd name="T58" fmla="*/ 35 w 43"/>
                <a:gd name="T59" fmla="*/ 22 h 32"/>
                <a:gd name="T60" fmla="*/ 35 w 43"/>
                <a:gd name="T61" fmla="*/ 17 h 32"/>
                <a:gd name="T62" fmla="*/ 35 w 43"/>
                <a:gd name="T63" fmla="*/ 15 h 32"/>
                <a:gd name="T64" fmla="*/ 33 w 43"/>
                <a:gd name="T65" fmla="*/ 12 h 32"/>
                <a:gd name="T66" fmla="*/ 30 w 43"/>
                <a:gd name="T67" fmla="*/ 10 h 32"/>
                <a:gd name="T68" fmla="*/ 25 w 43"/>
                <a:gd name="T69" fmla="*/ 7 h 32"/>
                <a:gd name="T70" fmla="*/ 20 w 43"/>
                <a:gd name="T71" fmla="*/ 5 h 32"/>
                <a:gd name="T72" fmla="*/ 17 w 43"/>
                <a:gd name="T73" fmla="*/ 5 h 32"/>
                <a:gd name="T74" fmla="*/ 12 w 43"/>
                <a:gd name="T75" fmla="*/ 7 h 32"/>
                <a:gd name="T76" fmla="*/ 10 w 43"/>
                <a:gd name="T77" fmla="*/ 7 h 32"/>
                <a:gd name="T78" fmla="*/ 7 w 43"/>
                <a:gd name="T79" fmla="*/ 10 h 32"/>
                <a:gd name="T80" fmla="*/ 5 w 43"/>
                <a:gd name="T81" fmla="*/ 12 h 32"/>
                <a:gd name="T82" fmla="*/ 5 w 43"/>
                <a:gd name="T83" fmla="*/ 15 h 32"/>
                <a:gd name="T84" fmla="*/ 7 w 43"/>
                <a:gd name="T85" fmla="*/ 20 h 32"/>
                <a:gd name="T86" fmla="*/ 7 w 43"/>
                <a:gd name="T87" fmla="*/ 22 h 32"/>
                <a:gd name="T88" fmla="*/ 12 w 43"/>
                <a:gd name="T89" fmla="*/ 25 h 32"/>
                <a:gd name="T90" fmla="*/ 17 w 43"/>
                <a:gd name="T91" fmla="*/ 25 h 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2"/>
                <a:gd name="T140" fmla="*/ 43 w 43"/>
                <a:gd name="T141" fmla="*/ 32 h 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2">
                  <a:moveTo>
                    <a:pt x="15" y="32"/>
                  </a:moveTo>
                  <a:lnTo>
                    <a:pt x="12" y="30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3" y="32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5" y="32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5" y="32"/>
                  </a:lnTo>
                  <a:close/>
                  <a:moveTo>
                    <a:pt x="17" y="25"/>
                  </a:moveTo>
                  <a:lnTo>
                    <a:pt x="17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8" name="Freeform 1305"/>
            <p:cNvSpPr>
              <a:spLocks noChangeAspect="1"/>
            </p:cNvSpPr>
            <p:nvPr/>
          </p:nvSpPr>
          <p:spPr bwMode="auto">
            <a:xfrm>
              <a:off x="3072" y="3211"/>
              <a:ext cx="53" cy="38"/>
            </a:xfrm>
            <a:custGeom>
              <a:avLst/>
              <a:gdLst>
                <a:gd name="T0" fmla="*/ 30 w 53"/>
                <a:gd name="T1" fmla="*/ 30 h 38"/>
                <a:gd name="T2" fmla="*/ 35 w 53"/>
                <a:gd name="T3" fmla="*/ 30 h 38"/>
                <a:gd name="T4" fmla="*/ 38 w 53"/>
                <a:gd name="T5" fmla="*/ 33 h 38"/>
                <a:gd name="T6" fmla="*/ 38 w 53"/>
                <a:gd name="T7" fmla="*/ 33 h 38"/>
                <a:gd name="T8" fmla="*/ 40 w 53"/>
                <a:gd name="T9" fmla="*/ 30 h 38"/>
                <a:gd name="T10" fmla="*/ 43 w 53"/>
                <a:gd name="T11" fmla="*/ 30 h 38"/>
                <a:gd name="T12" fmla="*/ 43 w 53"/>
                <a:gd name="T13" fmla="*/ 30 h 38"/>
                <a:gd name="T14" fmla="*/ 43 w 53"/>
                <a:gd name="T15" fmla="*/ 28 h 38"/>
                <a:gd name="T16" fmla="*/ 45 w 53"/>
                <a:gd name="T17" fmla="*/ 28 h 38"/>
                <a:gd name="T18" fmla="*/ 45 w 53"/>
                <a:gd name="T19" fmla="*/ 25 h 38"/>
                <a:gd name="T20" fmla="*/ 45 w 53"/>
                <a:gd name="T21" fmla="*/ 25 h 38"/>
                <a:gd name="T22" fmla="*/ 45 w 53"/>
                <a:gd name="T23" fmla="*/ 25 h 38"/>
                <a:gd name="T24" fmla="*/ 45 w 53"/>
                <a:gd name="T25" fmla="*/ 23 h 38"/>
                <a:gd name="T26" fmla="*/ 45 w 53"/>
                <a:gd name="T27" fmla="*/ 23 h 38"/>
                <a:gd name="T28" fmla="*/ 45 w 53"/>
                <a:gd name="T29" fmla="*/ 20 h 38"/>
                <a:gd name="T30" fmla="*/ 43 w 53"/>
                <a:gd name="T31" fmla="*/ 20 h 38"/>
                <a:gd name="T32" fmla="*/ 43 w 53"/>
                <a:gd name="T33" fmla="*/ 20 h 38"/>
                <a:gd name="T34" fmla="*/ 43 w 53"/>
                <a:gd name="T35" fmla="*/ 20 h 38"/>
                <a:gd name="T36" fmla="*/ 40 w 53"/>
                <a:gd name="T37" fmla="*/ 18 h 38"/>
                <a:gd name="T38" fmla="*/ 38 w 53"/>
                <a:gd name="T39" fmla="*/ 18 h 38"/>
                <a:gd name="T40" fmla="*/ 35 w 53"/>
                <a:gd name="T41" fmla="*/ 18 h 38"/>
                <a:gd name="T42" fmla="*/ 2 w 53"/>
                <a:gd name="T43" fmla="*/ 0 h 38"/>
                <a:gd name="T44" fmla="*/ 40 w 53"/>
                <a:gd name="T45" fmla="*/ 12 h 38"/>
                <a:gd name="T46" fmla="*/ 43 w 53"/>
                <a:gd name="T47" fmla="*/ 12 h 38"/>
                <a:gd name="T48" fmla="*/ 45 w 53"/>
                <a:gd name="T49" fmla="*/ 12 h 38"/>
                <a:gd name="T50" fmla="*/ 48 w 53"/>
                <a:gd name="T51" fmla="*/ 15 h 38"/>
                <a:gd name="T52" fmla="*/ 48 w 53"/>
                <a:gd name="T53" fmla="*/ 15 h 38"/>
                <a:gd name="T54" fmla="*/ 50 w 53"/>
                <a:gd name="T55" fmla="*/ 18 h 38"/>
                <a:gd name="T56" fmla="*/ 50 w 53"/>
                <a:gd name="T57" fmla="*/ 20 h 38"/>
                <a:gd name="T58" fmla="*/ 50 w 53"/>
                <a:gd name="T59" fmla="*/ 20 h 38"/>
                <a:gd name="T60" fmla="*/ 53 w 53"/>
                <a:gd name="T61" fmla="*/ 23 h 38"/>
                <a:gd name="T62" fmla="*/ 53 w 53"/>
                <a:gd name="T63" fmla="*/ 25 h 38"/>
                <a:gd name="T64" fmla="*/ 53 w 53"/>
                <a:gd name="T65" fmla="*/ 25 h 38"/>
                <a:gd name="T66" fmla="*/ 50 w 53"/>
                <a:gd name="T67" fmla="*/ 28 h 38"/>
                <a:gd name="T68" fmla="*/ 50 w 53"/>
                <a:gd name="T69" fmla="*/ 30 h 38"/>
                <a:gd name="T70" fmla="*/ 48 w 53"/>
                <a:gd name="T71" fmla="*/ 33 h 38"/>
                <a:gd name="T72" fmla="*/ 45 w 53"/>
                <a:gd name="T73" fmla="*/ 35 h 38"/>
                <a:gd name="T74" fmla="*/ 45 w 53"/>
                <a:gd name="T75" fmla="*/ 38 h 38"/>
                <a:gd name="T76" fmla="*/ 43 w 53"/>
                <a:gd name="T77" fmla="*/ 38 h 38"/>
                <a:gd name="T78" fmla="*/ 38 w 53"/>
                <a:gd name="T79" fmla="*/ 38 h 38"/>
                <a:gd name="T80" fmla="*/ 35 w 53"/>
                <a:gd name="T81" fmla="*/ 38 h 38"/>
                <a:gd name="T82" fmla="*/ 33 w 53"/>
                <a:gd name="T83" fmla="*/ 38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"/>
                <a:gd name="T127" fmla="*/ 0 h 38"/>
                <a:gd name="T128" fmla="*/ 53 w 53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" h="38">
                  <a:moveTo>
                    <a:pt x="30" y="35"/>
                  </a:moveTo>
                  <a:lnTo>
                    <a:pt x="30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8" y="33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45" y="25"/>
                  </a:lnTo>
                  <a:lnTo>
                    <a:pt x="45" y="23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0" y="5"/>
                  </a:lnTo>
                  <a:lnTo>
                    <a:pt x="2" y="0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3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99" name="Freeform 1306"/>
            <p:cNvSpPr>
              <a:spLocks noChangeAspect="1" noEditPoints="1"/>
            </p:cNvSpPr>
            <p:nvPr/>
          </p:nvSpPr>
          <p:spPr bwMode="auto">
            <a:xfrm>
              <a:off x="3097" y="3180"/>
              <a:ext cx="48" cy="38"/>
            </a:xfrm>
            <a:custGeom>
              <a:avLst/>
              <a:gdLst>
                <a:gd name="T0" fmla="*/ 41 w 48"/>
                <a:gd name="T1" fmla="*/ 21 h 38"/>
                <a:gd name="T2" fmla="*/ 41 w 48"/>
                <a:gd name="T3" fmla="*/ 23 h 38"/>
                <a:gd name="T4" fmla="*/ 41 w 48"/>
                <a:gd name="T5" fmla="*/ 28 h 38"/>
                <a:gd name="T6" fmla="*/ 38 w 48"/>
                <a:gd name="T7" fmla="*/ 33 h 38"/>
                <a:gd name="T8" fmla="*/ 33 w 48"/>
                <a:gd name="T9" fmla="*/ 36 h 38"/>
                <a:gd name="T10" fmla="*/ 28 w 48"/>
                <a:gd name="T11" fmla="*/ 38 h 38"/>
                <a:gd name="T12" fmla="*/ 23 w 48"/>
                <a:gd name="T13" fmla="*/ 36 h 38"/>
                <a:gd name="T14" fmla="*/ 20 w 48"/>
                <a:gd name="T15" fmla="*/ 33 h 38"/>
                <a:gd name="T16" fmla="*/ 18 w 48"/>
                <a:gd name="T17" fmla="*/ 31 h 38"/>
                <a:gd name="T18" fmla="*/ 18 w 48"/>
                <a:gd name="T19" fmla="*/ 28 h 38"/>
                <a:gd name="T20" fmla="*/ 18 w 48"/>
                <a:gd name="T21" fmla="*/ 26 h 38"/>
                <a:gd name="T22" fmla="*/ 18 w 48"/>
                <a:gd name="T23" fmla="*/ 23 h 38"/>
                <a:gd name="T24" fmla="*/ 18 w 48"/>
                <a:gd name="T25" fmla="*/ 21 h 38"/>
                <a:gd name="T26" fmla="*/ 20 w 48"/>
                <a:gd name="T27" fmla="*/ 13 h 38"/>
                <a:gd name="T28" fmla="*/ 20 w 48"/>
                <a:gd name="T29" fmla="*/ 8 h 38"/>
                <a:gd name="T30" fmla="*/ 18 w 48"/>
                <a:gd name="T31" fmla="*/ 8 h 38"/>
                <a:gd name="T32" fmla="*/ 15 w 48"/>
                <a:gd name="T33" fmla="*/ 8 h 38"/>
                <a:gd name="T34" fmla="*/ 10 w 48"/>
                <a:gd name="T35" fmla="*/ 8 h 38"/>
                <a:gd name="T36" fmla="*/ 8 w 48"/>
                <a:gd name="T37" fmla="*/ 13 h 38"/>
                <a:gd name="T38" fmla="*/ 5 w 48"/>
                <a:gd name="T39" fmla="*/ 16 h 38"/>
                <a:gd name="T40" fmla="*/ 5 w 48"/>
                <a:gd name="T41" fmla="*/ 21 h 38"/>
                <a:gd name="T42" fmla="*/ 8 w 48"/>
                <a:gd name="T43" fmla="*/ 23 h 38"/>
                <a:gd name="T44" fmla="*/ 8 w 48"/>
                <a:gd name="T45" fmla="*/ 28 h 38"/>
                <a:gd name="T46" fmla="*/ 3 w 48"/>
                <a:gd name="T47" fmla="*/ 26 h 38"/>
                <a:gd name="T48" fmla="*/ 0 w 48"/>
                <a:gd name="T49" fmla="*/ 23 h 38"/>
                <a:gd name="T50" fmla="*/ 0 w 48"/>
                <a:gd name="T51" fmla="*/ 18 h 38"/>
                <a:gd name="T52" fmla="*/ 0 w 48"/>
                <a:gd name="T53" fmla="*/ 13 h 38"/>
                <a:gd name="T54" fmla="*/ 3 w 48"/>
                <a:gd name="T55" fmla="*/ 8 h 38"/>
                <a:gd name="T56" fmla="*/ 5 w 48"/>
                <a:gd name="T57" fmla="*/ 6 h 38"/>
                <a:gd name="T58" fmla="*/ 8 w 48"/>
                <a:gd name="T59" fmla="*/ 3 h 38"/>
                <a:gd name="T60" fmla="*/ 13 w 48"/>
                <a:gd name="T61" fmla="*/ 3 h 38"/>
                <a:gd name="T62" fmla="*/ 15 w 48"/>
                <a:gd name="T63" fmla="*/ 0 h 38"/>
                <a:gd name="T64" fmla="*/ 18 w 48"/>
                <a:gd name="T65" fmla="*/ 3 h 38"/>
                <a:gd name="T66" fmla="*/ 23 w 48"/>
                <a:gd name="T67" fmla="*/ 3 h 38"/>
                <a:gd name="T68" fmla="*/ 38 w 48"/>
                <a:gd name="T69" fmla="*/ 8 h 38"/>
                <a:gd name="T70" fmla="*/ 43 w 48"/>
                <a:gd name="T71" fmla="*/ 11 h 38"/>
                <a:gd name="T72" fmla="*/ 46 w 48"/>
                <a:gd name="T73" fmla="*/ 11 h 38"/>
                <a:gd name="T74" fmla="*/ 43 w 48"/>
                <a:gd name="T75" fmla="*/ 16 h 38"/>
                <a:gd name="T76" fmla="*/ 41 w 48"/>
                <a:gd name="T77" fmla="*/ 16 h 38"/>
                <a:gd name="T78" fmla="*/ 25 w 48"/>
                <a:gd name="T79" fmla="*/ 13 h 38"/>
                <a:gd name="T80" fmla="*/ 23 w 48"/>
                <a:gd name="T81" fmla="*/ 21 h 38"/>
                <a:gd name="T82" fmla="*/ 23 w 48"/>
                <a:gd name="T83" fmla="*/ 26 h 38"/>
                <a:gd name="T84" fmla="*/ 23 w 48"/>
                <a:gd name="T85" fmla="*/ 26 h 38"/>
                <a:gd name="T86" fmla="*/ 23 w 48"/>
                <a:gd name="T87" fmla="*/ 28 h 38"/>
                <a:gd name="T88" fmla="*/ 25 w 48"/>
                <a:gd name="T89" fmla="*/ 31 h 38"/>
                <a:gd name="T90" fmla="*/ 28 w 48"/>
                <a:gd name="T91" fmla="*/ 31 h 38"/>
                <a:gd name="T92" fmla="*/ 30 w 48"/>
                <a:gd name="T93" fmla="*/ 31 h 38"/>
                <a:gd name="T94" fmla="*/ 33 w 48"/>
                <a:gd name="T95" fmla="*/ 28 h 38"/>
                <a:gd name="T96" fmla="*/ 35 w 48"/>
                <a:gd name="T97" fmla="*/ 26 h 38"/>
                <a:gd name="T98" fmla="*/ 35 w 48"/>
                <a:gd name="T99" fmla="*/ 23 h 38"/>
                <a:gd name="T100" fmla="*/ 35 w 48"/>
                <a:gd name="T101" fmla="*/ 18 h 38"/>
                <a:gd name="T102" fmla="*/ 33 w 48"/>
                <a:gd name="T103" fmla="*/ 16 h 38"/>
                <a:gd name="T104" fmla="*/ 30 w 48"/>
                <a:gd name="T105" fmla="*/ 13 h 38"/>
                <a:gd name="T106" fmla="*/ 25 w 48"/>
                <a:gd name="T107" fmla="*/ 11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38"/>
                <a:gd name="T164" fmla="*/ 48 w 48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38">
                  <a:moveTo>
                    <a:pt x="41" y="16"/>
                  </a:moveTo>
                  <a:lnTo>
                    <a:pt x="41" y="16"/>
                  </a:lnTo>
                  <a:lnTo>
                    <a:pt x="41" y="18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close/>
                  <a:moveTo>
                    <a:pt x="25" y="11"/>
                  </a:moveTo>
                  <a:lnTo>
                    <a:pt x="25" y="13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0" name="Freeform 1307"/>
            <p:cNvSpPr>
              <a:spLocks noChangeAspect="1"/>
            </p:cNvSpPr>
            <p:nvPr/>
          </p:nvSpPr>
          <p:spPr bwMode="auto">
            <a:xfrm>
              <a:off x="3112" y="3137"/>
              <a:ext cx="43" cy="46"/>
            </a:xfrm>
            <a:custGeom>
              <a:avLst/>
              <a:gdLst>
                <a:gd name="T0" fmla="*/ 13 w 43"/>
                <a:gd name="T1" fmla="*/ 26 h 46"/>
                <a:gd name="T2" fmla="*/ 5 w 43"/>
                <a:gd name="T3" fmla="*/ 26 h 46"/>
                <a:gd name="T4" fmla="*/ 5 w 43"/>
                <a:gd name="T5" fmla="*/ 18 h 46"/>
                <a:gd name="T6" fmla="*/ 3 w 43"/>
                <a:gd name="T7" fmla="*/ 18 h 46"/>
                <a:gd name="T8" fmla="*/ 3 w 43"/>
                <a:gd name="T9" fmla="*/ 16 h 46"/>
                <a:gd name="T10" fmla="*/ 3 w 43"/>
                <a:gd name="T11" fmla="*/ 16 h 46"/>
                <a:gd name="T12" fmla="*/ 0 w 43"/>
                <a:gd name="T13" fmla="*/ 16 h 46"/>
                <a:gd name="T14" fmla="*/ 0 w 43"/>
                <a:gd name="T15" fmla="*/ 13 h 46"/>
                <a:gd name="T16" fmla="*/ 0 w 43"/>
                <a:gd name="T17" fmla="*/ 13 h 46"/>
                <a:gd name="T18" fmla="*/ 0 w 43"/>
                <a:gd name="T19" fmla="*/ 11 h 46"/>
                <a:gd name="T20" fmla="*/ 0 w 43"/>
                <a:gd name="T21" fmla="*/ 11 h 46"/>
                <a:gd name="T22" fmla="*/ 0 w 43"/>
                <a:gd name="T23" fmla="*/ 8 h 46"/>
                <a:gd name="T24" fmla="*/ 3 w 43"/>
                <a:gd name="T25" fmla="*/ 8 h 46"/>
                <a:gd name="T26" fmla="*/ 3 w 43"/>
                <a:gd name="T27" fmla="*/ 5 h 46"/>
                <a:gd name="T28" fmla="*/ 5 w 43"/>
                <a:gd name="T29" fmla="*/ 5 h 46"/>
                <a:gd name="T30" fmla="*/ 5 w 43"/>
                <a:gd name="T31" fmla="*/ 3 h 46"/>
                <a:gd name="T32" fmla="*/ 8 w 43"/>
                <a:gd name="T33" fmla="*/ 3 h 46"/>
                <a:gd name="T34" fmla="*/ 8 w 43"/>
                <a:gd name="T35" fmla="*/ 3 h 46"/>
                <a:gd name="T36" fmla="*/ 10 w 43"/>
                <a:gd name="T37" fmla="*/ 0 h 46"/>
                <a:gd name="T38" fmla="*/ 13 w 43"/>
                <a:gd name="T39" fmla="*/ 5 h 46"/>
                <a:gd name="T40" fmla="*/ 13 w 43"/>
                <a:gd name="T41" fmla="*/ 5 h 46"/>
                <a:gd name="T42" fmla="*/ 10 w 43"/>
                <a:gd name="T43" fmla="*/ 8 h 46"/>
                <a:gd name="T44" fmla="*/ 10 w 43"/>
                <a:gd name="T45" fmla="*/ 8 h 46"/>
                <a:gd name="T46" fmla="*/ 10 w 43"/>
                <a:gd name="T47" fmla="*/ 8 h 46"/>
                <a:gd name="T48" fmla="*/ 8 w 43"/>
                <a:gd name="T49" fmla="*/ 11 h 46"/>
                <a:gd name="T50" fmla="*/ 8 w 43"/>
                <a:gd name="T51" fmla="*/ 11 h 46"/>
                <a:gd name="T52" fmla="*/ 8 w 43"/>
                <a:gd name="T53" fmla="*/ 11 h 46"/>
                <a:gd name="T54" fmla="*/ 8 w 43"/>
                <a:gd name="T55" fmla="*/ 13 h 46"/>
                <a:gd name="T56" fmla="*/ 8 w 43"/>
                <a:gd name="T57" fmla="*/ 13 h 46"/>
                <a:gd name="T58" fmla="*/ 8 w 43"/>
                <a:gd name="T59" fmla="*/ 13 h 46"/>
                <a:gd name="T60" fmla="*/ 10 w 43"/>
                <a:gd name="T61" fmla="*/ 16 h 46"/>
                <a:gd name="T62" fmla="*/ 13 w 43"/>
                <a:gd name="T63" fmla="*/ 18 h 46"/>
                <a:gd name="T64" fmla="*/ 23 w 43"/>
                <a:gd name="T65" fmla="*/ 16 h 46"/>
                <a:gd name="T66" fmla="*/ 43 w 43"/>
                <a:gd name="T67" fmla="*/ 43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46"/>
                <a:gd name="T104" fmla="*/ 43 w 43"/>
                <a:gd name="T105" fmla="*/ 46 h 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46">
                  <a:moveTo>
                    <a:pt x="38" y="46"/>
                  </a:moveTo>
                  <a:lnTo>
                    <a:pt x="13" y="26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3" y="18"/>
                  </a:lnTo>
                  <a:lnTo>
                    <a:pt x="18" y="13"/>
                  </a:lnTo>
                  <a:lnTo>
                    <a:pt x="23" y="16"/>
                  </a:lnTo>
                  <a:lnTo>
                    <a:pt x="18" y="21"/>
                  </a:lnTo>
                  <a:lnTo>
                    <a:pt x="43" y="43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1" name="Freeform 1308"/>
            <p:cNvSpPr>
              <a:spLocks noChangeAspect="1" noEditPoints="1"/>
            </p:cNvSpPr>
            <p:nvPr/>
          </p:nvSpPr>
          <p:spPr bwMode="auto">
            <a:xfrm>
              <a:off x="3153" y="3132"/>
              <a:ext cx="40" cy="36"/>
            </a:xfrm>
            <a:custGeom>
              <a:avLst/>
              <a:gdLst>
                <a:gd name="T0" fmla="*/ 40 w 40"/>
                <a:gd name="T1" fmla="*/ 21 h 36"/>
                <a:gd name="T2" fmla="*/ 40 w 40"/>
                <a:gd name="T3" fmla="*/ 23 h 36"/>
                <a:gd name="T4" fmla="*/ 38 w 40"/>
                <a:gd name="T5" fmla="*/ 28 h 36"/>
                <a:gd name="T6" fmla="*/ 35 w 40"/>
                <a:gd name="T7" fmla="*/ 31 h 36"/>
                <a:gd name="T8" fmla="*/ 33 w 40"/>
                <a:gd name="T9" fmla="*/ 33 h 36"/>
                <a:gd name="T10" fmla="*/ 28 w 40"/>
                <a:gd name="T11" fmla="*/ 36 h 36"/>
                <a:gd name="T12" fmla="*/ 22 w 40"/>
                <a:gd name="T13" fmla="*/ 36 h 36"/>
                <a:gd name="T14" fmla="*/ 17 w 40"/>
                <a:gd name="T15" fmla="*/ 36 h 36"/>
                <a:gd name="T16" fmla="*/ 12 w 40"/>
                <a:gd name="T17" fmla="*/ 36 h 36"/>
                <a:gd name="T18" fmla="*/ 7 w 40"/>
                <a:gd name="T19" fmla="*/ 31 h 36"/>
                <a:gd name="T20" fmla="*/ 2 w 40"/>
                <a:gd name="T21" fmla="*/ 28 h 36"/>
                <a:gd name="T22" fmla="*/ 0 w 40"/>
                <a:gd name="T23" fmla="*/ 21 h 36"/>
                <a:gd name="T24" fmla="*/ 0 w 40"/>
                <a:gd name="T25" fmla="*/ 16 h 36"/>
                <a:gd name="T26" fmla="*/ 0 w 40"/>
                <a:gd name="T27" fmla="*/ 10 h 36"/>
                <a:gd name="T28" fmla="*/ 2 w 40"/>
                <a:gd name="T29" fmla="*/ 5 h 36"/>
                <a:gd name="T30" fmla="*/ 7 w 40"/>
                <a:gd name="T31" fmla="*/ 3 h 36"/>
                <a:gd name="T32" fmla="*/ 12 w 40"/>
                <a:gd name="T33" fmla="*/ 0 h 36"/>
                <a:gd name="T34" fmla="*/ 17 w 40"/>
                <a:gd name="T35" fmla="*/ 0 h 36"/>
                <a:gd name="T36" fmla="*/ 22 w 40"/>
                <a:gd name="T37" fmla="*/ 0 h 36"/>
                <a:gd name="T38" fmla="*/ 28 w 40"/>
                <a:gd name="T39" fmla="*/ 3 h 36"/>
                <a:gd name="T40" fmla="*/ 33 w 40"/>
                <a:gd name="T41" fmla="*/ 5 h 36"/>
                <a:gd name="T42" fmla="*/ 35 w 40"/>
                <a:gd name="T43" fmla="*/ 13 h 36"/>
                <a:gd name="T44" fmla="*/ 35 w 40"/>
                <a:gd name="T45" fmla="*/ 13 h 36"/>
                <a:gd name="T46" fmla="*/ 35 w 40"/>
                <a:gd name="T47" fmla="*/ 13 h 36"/>
                <a:gd name="T48" fmla="*/ 10 w 40"/>
                <a:gd name="T49" fmla="*/ 23 h 36"/>
                <a:gd name="T50" fmla="*/ 12 w 40"/>
                <a:gd name="T51" fmla="*/ 28 h 36"/>
                <a:gd name="T52" fmla="*/ 15 w 40"/>
                <a:gd name="T53" fmla="*/ 31 h 36"/>
                <a:gd name="T54" fmla="*/ 17 w 40"/>
                <a:gd name="T55" fmla="*/ 31 h 36"/>
                <a:gd name="T56" fmla="*/ 22 w 40"/>
                <a:gd name="T57" fmla="*/ 31 h 36"/>
                <a:gd name="T58" fmla="*/ 25 w 40"/>
                <a:gd name="T59" fmla="*/ 31 h 36"/>
                <a:gd name="T60" fmla="*/ 28 w 40"/>
                <a:gd name="T61" fmla="*/ 31 h 36"/>
                <a:gd name="T62" fmla="*/ 30 w 40"/>
                <a:gd name="T63" fmla="*/ 28 h 36"/>
                <a:gd name="T64" fmla="*/ 30 w 40"/>
                <a:gd name="T65" fmla="*/ 26 h 36"/>
                <a:gd name="T66" fmla="*/ 33 w 40"/>
                <a:gd name="T67" fmla="*/ 26 h 36"/>
                <a:gd name="T68" fmla="*/ 33 w 40"/>
                <a:gd name="T69" fmla="*/ 23 h 36"/>
                <a:gd name="T70" fmla="*/ 7 w 40"/>
                <a:gd name="T71" fmla="*/ 18 h 36"/>
                <a:gd name="T72" fmla="*/ 25 w 40"/>
                <a:gd name="T73" fmla="*/ 10 h 36"/>
                <a:gd name="T74" fmla="*/ 25 w 40"/>
                <a:gd name="T75" fmla="*/ 8 h 36"/>
                <a:gd name="T76" fmla="*/ 22 w 40"/>
                <a:gd name="T77" fmla="*/ 5 h 36"/>
                <a:gd name="T78" fmla="*/ 17 w 40"/>
                <a:gd name="T79" fmla="*/ 5 h 36"/>
                <a:gd name="T80" fmla="*/ 15 w 40"/>
                <a:gd name="T81" fmla="*/ 5 h 36"/>
                <a:gd name="T82" fmla="*/ 12 w 40"/>
                <a:gd name="T83" fmla="*/ 5 h 36"/>
                <a:gd name="T84" fmla="*/ 10 w 40"/>
                <a:gd name="T85" fmla="*/ 8 h 36"/>
                <a:gd name="T86" fmla="*/ 7 w 40"/>
                <a:gd name="T87" fmla="*/ 10 h 36"/>
                <a:gd name="T88" fmla="*/ 5 w 40"/>
                <a:gd name="T89" fmla="*/ 13 h 36"/>
                <a:gd name="T90" fmla="*/ 5 w 40"/>
                <a:gd name="T91" fmla="*/ 16 h 36"/>
                <a:gd name="T92" fmla="*/ 7 w 40"/>
                <a:gd name="T93" fmla="*/ 18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6"/>
                <a:gd name="T143" fmla="*/ 40 w 40"/>
                <a:gd name="T144" fmla="*/ 36 h 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6">
                  <a:moveTo>
                    <a:pt x="33" y="21"/>
                  </a:moveTo>
                  <a:lnTo>
                    <a:pt x="40" y="18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1"/>
                  </a:lnTo>
                  <a:close/>
                  <a:moveTo>
                    <a:pt x="7" y="18"/>
                  </a:moveTo>
                  <a:lnTo>
                    <a:pt x="28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2" name="Freeform 1309"/>
            <p:cNvSpPr>
              <a:spLocks noChangeAspect="1"/>
            </p:cNvSpPr>
            <p:nvPr/>
          </p:nvSpPr>
          <p:spPr bwMode="auto">
            <a:xfrm>
              <a:off x="3181" y="3112"/>
              <a:ext cx="37" cy="43"/>
            </a:xfrm>
            <a:custGeom>
              <a:avLst/>
              <a:gdLst>
                <a:gd name="T0" fmla="*/ 37 w 37"/>
                <a:gd name="T1" fmla="*/ 38 h 43"/>
                <a:gd name="T2" fmla="*/ 37 w 37"/>
                <a:gd name="T3" fmla="*/ 41 h 43"/>
                <a:gd name="T4" fmla="*/ 35 w 37"/>
                <a:gd name="T5" fmla="*/ 41 h 43"/>
                <a:gd name="T6" fmla="*/ 35 w 37"/>
                <a:gd name="T7" fmla="*/ 41 h 43"/>
                <a:gd name="T8" fmla="*/ 32 w 37"/>
                <a:gd name="T9" fmla="*/ 41 h 43"/>
                <a:gd name="T10" fmla="*/ 32 w 37"/>
                <a:gd name="T11" fmla="*/ 43 h 43"/>
                <a:gd name="T12" fmla="*/ 30 w 37"/>
                <a:gd name="T13" fmla="*/ 43 h 43"/>
                <a:gd name="T14" fmla="*/ 30 w 37"/>
                <a:gd name="T15" fmla="*/ 43 h 43"/>
                <a:gd name="T16" fmla="*/ 27 w 37"/>
                <a:gd name="T17" fmla="*/ 43 h 43"/>
                <a:gd name="T18" fmla="*/ 27 w 37"/>
                <a:gd name="T19" fmla="*/ 43 h 43"/>
                <a:gd name="T20" fmla="*/ 25 w 37"/>
                <a:gd name="T21" fmla="*/ 43 h 43"/>
                <a:gd name="T22" fmla="*/ 25 w 37"/>
                <a:gd name="T23" fmla="*/ 43 h 43"/>
                <a:gd name="T24" fmla="*/ 25 w 37"/>
                <a:gd name="T25" fmla="*/ 41 h 43"/>
                <a:gd name="T26" fmla="*/ 22 w 37"/>
                <a:gd name="T27" fmla="*/ 41 h 43"/>
                <a:gd name="T28" fmla="*/ 22 w 37"/>
                <a:gd name="T29" fmla="*/ 41 h 43"/>
                <a:gd name="T30" fmla="*/ 20 w 37"/>
                <a:gd name="T31" fmla="*/ 38 h 43"/>
                <a:gd name="T32" fmla="*/ 20 w 37"/>
                <a:gd name="T33" fmla="*/ 36 h 43"/>
                <a:gd name="T34" fmla="*/ 2 w 37"/>
                <a:gd name="T35" fmla="*/ 20 h 43"/>
                <a:gd name="T36" fmla="*/ 5 w 37"/>
                <a:gd name="T37" fmla="*/ 13 h 43"/>
                <a:gd name="T38" fmla="*/ 5 w 37"/>
                <a:gd name="T39" fmla="*/ 0 h 43"/>
                <a:gd name="T40" fmla="*/ 17 w 37"/>
                <a:gd name="T41" fmla="*/ 8 h 43"/>
                <a:gd name="T42" fmla="*/ 15 w 37"/>
                <a:gd name="T43" fmla="*/ 15 h 43"/>
                <a:gd name="T44" fmla="*/ 25 w 37"/>
                <a:gd name="T45" fmla="*/ 33 h 43"/>
                <a:gd name="T46" fmla="*/ 27 w 37"/>
                <a:gd name="T47" fmla="*/ 36 h 43"/>
                <a:gd name="T48" fmla="*/ 27 w 37"/>
                <a:gd name="T49" fmla="*/ 36 h 43"/>
                <a:gd name="T50" fmla="*/ 27 w 37"/>
                <a:gd name="T51" fmla="*/ 36 h 43"/>
                <a:gd name="T52" fmla="*/ 27 w 37"/>
                <a:gd name="T53" fmla="*/ 36 h 43"/>
                <a:gd name="T54" fmla="*/ 27 w 37"/>
                <a:gd name="T55" fmla="*/ 36 h 43"/>
                <a:gd name="T56" fmla="*/ 27 w 37"/>
                <a:gd name="T57" fmla="*/ 36 h 43"/>
                <a:gd name="T58" fmla="*/ 30 w 37"/>
                <a:gd name="T59" fmla="*/ 36 h 43"/>
                <a:gd name="T60" fmla="*/ 30 w 37"/>
                <a:gd name="T61" fmla="*/ 36 h 43"/>
                <a:gd name="T62" fmla="*/ 30 w 37"/>
                <a:gd name="T63" fmla="*/ 36 h 43"/>
                <a:gd name="T64" fmla="*/ 30 w 37"/>
                <a:gd name="T65" fmla="*/ 36 h 43"/>
                <a:gd name="T66" fmla="*/ 30 w 37"/>
                <a:gd name="T67" fmla="*/ 36 h 43"/>
                <a:gd name="T68" fmla="*/ 32 w 37"/>
                <a:gd name="T69" fmla="*/ 36 h 43"/>
                <a:gd name="T70" fmla="*/ 32 w 37"/>
                <a:gd name="T71" fmla="*/ 36 h 43"/>
                <a:gd name="T72" fmla="*/ 32 w 37"/>
                <a:gd name="T73" fmla="*/ 36 h 43"/>
                <a:gd name="T74" fmla="*/ 32 w 37"/>
                <a:gd name="T75" fmla="*/ 36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"/>
                <a:gd name="T115" fmla="*/ 0 h 43"/>
                <a:gd name="T116" fmla="*/ 37 w 37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" h="43">
                  <a:moveTo>
                    <a:pt x="35" y="36"/>
                  </a:moveTo>
                  <a:lnTo>
                    <a:pt x="37" y="38"/>
                  </a:lnTo>
                  <a:lnTo>
                    <a:pt x="37" y="41"/>
                  </a:lnTo>
                  <a:lnTo>
                    <a:pt x="35" y="41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7" y="18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0" y="5"/>
                  </a:lnTo>
                  <a:lnTo>
                    <a:pt x="5" y="0"/>
                  </a:lnTo>
                  <a:lnTo>
                    <a:pt x="12" y="10"/>
                  </a:lnTo>
                  <a:lnTo>
                    <a:pt x="17" y="8"/>
                  </a:lnTo>
                  <a:lnTo>
                    <a:pt x="20" y="13"/>
                  </a:lnTo>
                  <a:lnTo>
                    <a:pt x="15" y="15"/>
                  </a:lnTo>
                  <a:lnTo>
                    <a:pt x="25" y="33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3" name="Freeform 1310"/>
            <p:cNvSpPr>
              <a:spLocks noChangeAspect="1" noEditPoints="1"/>
            </p:cNvSpPr>
            <p:nvPr/>
          </p:nvSpPr>
          <p:spPr bwMode="auto">
            <a:xfrm>
              <a:off x="1803" y="2062"/>
              <a:ext cx="53" cy="48"/>
            </a:xfrm>
            <a:custGeom>
              <a:avLst/>
              <a:gdLst>
                <a:gd name="T0" fmla="*/ 45 w 53"/>
                <a:gd name="T1" fmla="*/ 10 h 48"/>
                <a:gd name="T2" fmla="*/ 48 w 53"/>
                <a:gd name="T3" fmla="*/ 12 h 48"/>
                <a:gd name="T4" fmla="*/ 50 w 53"/>
                <a:gd name="T5" fmla="*/ 12 h 48"/>
                <a:gd name="T6" fmla="*/ 50 w 53"/>
                <a:gd name="T7" fmla="*/ 15 h 48"/>
                <a:gd name="T8" fmla="*/ 53 w 53"/>
                <a:gd name="T9" fmla="*/ 17 h 48"/>
                <a:gd name="T10" fmla="*/ 53 w 53"/>
                <a:gd name="T11" fmla="*/ 20 h 48"/>
                <a:gd name="T12" fmla="*/ 53 w 53"/>
                <a:gd name="T13" fmla="*/ 22 h 48"/>
                <a:gd name="T14" fmla="*/ 53 w 53"/>
                <a:gd name="T15" fmla="*/ 25 h 48"/>
                <a:gd name="T16" fmla="*/ 53 w 53"/>
                <a:gd name="T17" fmla="*/ 30 h 48"/>
                <a:gd name="T18" fmla="*/ 50 w 53"/>
                <a:gd name="T19" fmla="*/ 33 h 48"/>
                <a:gd name="T20" fmla="*/ 48 w 53"/>
                <a:gd name="T21" fmla="*/ 35 h 48"/>
                <a:gd name="T22" fmla="*/ 45 w 53"/>
                <a:gd name="T23" fmla="*/ 40 h 48"/>
                <a:gd name="T24" fmla="*/ 43 w 53"/>
                <a:gd name="T25" fmla="*/ 43 h 48"/>
                <a:gd name="T26" fmla="*/ 40 w 53"/>
                <a:gd name="T27" fmla="*/ 43 h 48"/>
                <a:gd name="T28" fmla="*/ 38 w 53"/>
                <a:gd name="T29" fmla="*/ 45 h 48"/>
                <a:gd name="T30" fmla="*/ 35 w 53"/>
                <a:gd name="T31" fmla="*/ 45 h 48"/>
                <a:gd name="T32" fmla="*/ 32 w 53"/>
                <a:gd name="T33" fmla="*/ 48 h 48"/>
                <a:gd name="T34" fmla="*/ 30 w 53"/>
                <a:gd name="T35" fmla="*/ 48 h 48"/>
                <a:gd name="T36" fmla="*/ 27 w 53"/>
                <a:gd name="T37" fmla="*/ 48 h 48"/>
                <a:gd name="T38" fmla="*/ 25 w 53"/>
                <a:gd name="T39" fmla="*/ 48 h 48"/>
                <a:gd name="T40" fmla="*/ 22 w 53"/>
                <a:gd name="T41" fmla="*/ 48 h 48"/>
                <a:gd name="T42" fmla="*/ 20 w 53"/>
                <a:gd name="T43" fmla="*/ 48 h 48"/>
                <a:gd name="T44" fmla="*/ 17 w 53"/>
                <a:gd name="T45" fmla="*/ 45 h 48"/>
                <a:gd name="T46" fmla="*/ 15 w 53"/>
                <a:gd name="T47" fmla="*/ 45 h 48"/>
                <a:gd name="T48" fmla="*/ 12 w 53"/>
                <a:gd name="T49" fmla="*/ 43 h 48"/>
                <a:gd name="T50" fmla="*/ 17 w 53"/>
                <a:gd name="T51" fmla="*/ 38 h 48"/>
                <a:gd name="T52" fmla="*/ 20 w 53"/>
                <a:gd name="T53" fmla="*/ 40 h 48"/>
                <a:gd name="T54" fmla="*/ 22 w 53"/>
                <a:gd name="T55" fmla="*/ 40 h 48"/>
                <a:gd name="T56" fmla="*/ 22 w 53"/>
                <a:gd name="T57" fmla="*/ 43 h 48"/>
                <a:gd name="T58" fmla="*/ 25 w 53"/>
                <a:gd name="T59" fmla="*/ 43 h 48"/>
                <a:gd name="T60" fmla="*/ 27 w 53"/>
                <a:gd name="T61" fmla="*/ 43 h 48"/>
                <a:gd name="T62" fmla="*/ 30 w 53"/>
                <a:gd name="T63" fmla="*/ 43 h 48"/>
                <a:gd name="T64" fmla="*/ 32 w 53"/>
                <a:gd name="T65" fmla="*/ 43 h 48"/>
                <a:gd name="T66" fmla="*/ 35 w 53"/>
                <a:gd name="T67" fmla="*/ 40 h 48"/>
                <a:gd name="T68" fmla="*/ 38 w 53"/>
                <a:gd name="T69" fmla="*/ 38 h 48"/>
                <a:gd name="T70" fmla="*/ 40 w 53"/>
                <a:gd name="T71" fmla="*/ 38 h 48"/>
                <a:gd name="T72" fmla="*/ 43 w 53"/>
                <a:gd name="T73" fmla="*/ 33 h 48"/>
                <a:gd name="T74" fmla="*/ 45 w 53"/>
                <a:gd name="T75" fmla="*/ 30 h 48"/>
                <a:gd name="T76" fmla="*/ 48 w 53"/>
                <a:gd name="T77" fmla="*/ 27 h 48"/>
                <a:gd name="T78" fmla="*/ 48 w 53"/>
                <a:gd name="T79" fmla="*/ 22 h 48"/>
                <a:gd name="T80" fmla="*/ 48 w 53"/>
                <a:gd name="T81" fmla="*/ 20 h 48"/>
                <a:gd name="T82" fmla="*/ 45 w 53"/>
                <a:gd name="T83" fmla="*/ 17 h 48"/>
                <a:gd name="T84" fmla="*/ 45 w 53"/>
                <a:gd name="T85" fmla="*/ 17 h 48"/>
                <a:gd name="T86" fmla="*/ 43 w 53"/>
                <a:gd name="T87" fmla="*/ 15 h 48"/>
                <a:gd name="T88" fmla="*/ 32 w 53"/>
                <a:gd name="T89" fmla="*/ 7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"/>
                <a:gd name="T136" fmla="*/ 0 h 48"/>
                <a:gd name="T137" fmla="*/ 53 w 53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" h="48">
                  <a:moveTo>
                    <a:pt x="0" y="33"/>
                  </a:moveTo>
                  <a:lnTo>
                    <a:pt x="30" y="0"/>
                  </a:lnTo>
                  <a:lnTo>
                    <a:pt x="45" y="10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20"/>
                  </a:lnTo>
                  <a:lnTo>
                    <a:pt x="53" y="22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8" y="38"/>
                  </a:lnTo>
                  <a:lnTo>
                    <a:pt x="45" y="40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20" y="45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0" y="33"/>
                  </a:lnTo>
                  <a:close/>
                  <a:moveTo>
                    <a:pt x="7" y="33"/>
                  </a:moveTo>
                  <a:lnTo>
                    <a:pt x="17" y="38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0" y="12"/>
                  </a:lnTo>
                  <a:lnTo>
                    <a:pt x="32" y="7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4" name="Freeform 1311"/>
            <p:cNvSpPr>
              <a:spLocks noChangeAspect="1"/>
            </p:cNvSpPr>
            <p:nvPr/>
          </p:nvSpPr>
          <p:spPr bwMode="auto">
            <a:xfrm>
              <a:off x="1841" y="2095"/>
              <a:ext cx="35" cy="27"/>
            </a:xfrm>
            <a:custGeom>
              <a:avLst/>
              <a:gdLst>
                <a:gd name="T0" fmla="*/ 0 w 35"/>
                <a:gd name="T1" fmla="*/ 25 h 27"/>
                <a:gd name="T2" fmla="*/ 20 w 35"/>
                <a:gd name="T3" fmla="*/ 0 h 27"/>
                <a:gd name="T4" fmla="*/ 25 w 35"/>
                <a:gd name="T5" fmla="*/ 2 h 27"/>
                <a:gd name="T6" fmla="*/ 22 w 35"/>
                <a:gd name="T7" fmla="*/ 7 h 27"/>
                <a:gd name="T8" fmla="*/ 22 w 35"/>
                <a:gd name="T9" fmla="*/ 7 h 27"/>
                <a:gd name="T10" fmla="*/ 22 w 35"/>
                <a:gd name="T11" fmla="*/ 7 h 27"/>
                <a:gd name="T12" fmla="*/ 25 w 35"/>
                <a:gd name="T13" fmla="*/ 5 h 27"/>
                <a:gd name="T14" fmla="*/ 25 w 35"/>
                <a:gd name="T15" fmla="*/ 5 h 27"/>
                <a:gd name="T16" fmla="*/ 25 w 35"/>
                <a:gd name="T17" fmla="*/ 5 h 27"/>
                <a:gd name="T18" fmla="*/ 27 w 35"/>
                <a:gd name="T19" fmla="*/ 5 h 27"/>
                <a:gd name="T20" fmla="*/ 27 w 35"/>
                <a:gd name="T21" fmla="*/ 5 h 27"/>
                <a:gd name="T22" fmla="*/ 27 w 35"/>
                <a:gd name="T23" fmla="*/ 5 h 27"/>
                <a:gd name="T24" fmla="*/ 27 w 35"/>
                <a:gd name="T25" fmla="*/ 5 h 27"/>
                <a:gd name="T26" fmla="*/ 30 w 35"/>
                <a:gd name="T27" fmla="*/ 5 h 27"/>
                <a:gd name="T28" fmla="*/ 30 w 35"/>
                <a:gd name="T29" fmla="*/ 5 h 27"/>
                <a:gd name="T30" fmla="*/ 30 w 35"/>
                <a:gd name="T31" fmla="*/ 5 h 27"/>
                <a:gd name="T32" fmla="*/ 30 w 35"/>
                <a:gd name="T33" fmla="*/ 5 h 27"/>
                <a:gd name="T34" fmla="*/ 30 w 35"/>
                <a:gd name="T35" fmla="*/ 5 h 27"/>
                <a:gd name="T36" fmla="*/ 30 w 35"/>
                <a:gd name="T37" fmla="*/ 7 h 27"/>
                <a:gd name="T38" fmla="*/ 32 w 35"/>
                <a:gd name="T39" fmla="*/ 7 h 27"/>
                <a:gd name="T40" fmla="*/ 32 w 35"/>
                <a:gd name="T41" fmla="*/ 7 h 27"/>
                <a:gd name="T42" fmla="*/ 32 w 35"/>
                <a:gd name="T43" fmla="*/ 7 h 27"/>
                <a:gd name="T44" fmla="*/ 32 w 35"/>
                <a:gd name="T45" fmla="*/ 7 h 27"/>
                <a:gd name="T46" fmla="*/ 35 w 35"/>
                <a:gd name="T47" fmla="*/ 7 h 27"/>
                <a:gd name="T48" fmla="*/ 35 w 35"/>
                <a:gd name="T49" fmla="*/ 10 h 27"/>
                <a:gd name="T50" fmla="*/ 35 w 35"/>
                <a:gd name="T51" fmla="*/ 10 h 27"/>
                <a:gd name="T52" fmla="*/ 35 w 35"/>
                <a:gd name="T53" fmla="*/ 10 h 27"/>
                <a:gd name="T54" fmla="*/ 35 w 35"/>
                <a:gd name="T55" fmla="*/ 10 h 27"/>
                <a:gd name="T56" fmla="*/ 30 w 35"/>
                <a:gd name="T57" fmla="*/ 15 h 27"/>
                <a:gd name="T58" fmla="*/ 30 w 35"/>
                <a:gd name="T59" fmla="*/ 12 h 27"/>
                <a:gd name="T60" fmla="*/ 30 w 35"/>
                <a:gd name="T61" fmla="*/ 12 h 27"/>
                <a:gd name="T62" fmla="*/ 30 w 35"/>
                <a:gd name="T63" fmla="*/ 12 h 27"/>
                <a:gd name="T64" fmla="*/ 30 w 35"/>
                <a:gd name="T65" fmla="*/ 12 h 27"/>
                <a:gd name="T66" fmla="*/ 30 w 35"/>
                <a:gd name="T67" fmla="*/ 12 h 27"/>
                <a:gd name="T68" fmla="*/ 27 w 35"/>
                <a:gd name="T69" fmla="*/ 12 h 27"/>
                <a:gd name="T70" fmla="*/ 27 w 35"/>
                <a:gd name="T71" fmla="*/ 10 h 27"/>
                <a:gd name="T72" fmla="*/ 27 w 35"/>
                <a:gd name="T73" fmla="*/ 10 h 27"/>
                <a:gd name="T74" fmla="*/ 27 w 35"/>
                <a:gd name="T75" fmla="*/ 10 h 27"/>
                <a:gd name="T76" fmla="*/ 27 w 35"/>
                <a:gd name="T77" fmla="*/ 10 h 27"/>
                <a:gd name="T78" fmla="*/ 27 w 35"/>
                <a:gd name="T79" fmla="*/ 10 h 27"/>
                <a:gd name="T80" fmla="*/ 25 w 35"/>
                <a:gd name="T81" fmla="*/ 10 h 27"/>
                <a:gd name="T82" fmla="*/ 25 w 35"/>
                <a:gd name="T83" fmla="*/ 10 h 27"/>
                <a:gd name="T84" fmla="*/ 25 w 35"/>
                <a:gd name="T85" fmla="*/ 10 h 27"/>
                <a:gd name="T86" fmla="*/ 25 w 35"/>
                <a:gd name="T87" fmla="*/ 10 h 27"/>
                <a:gd name="T88" fmla="*/ 25 w 35"/>
                <a:gd name="T89" fmla="*/ 10 h 27"/>
                <a:gd name="T90" fmla="*/ 25 w 35"/>
                <a:gd name="T91" fmla="*/ 10 h 27"/>
                <a:gd name="T92" fmla="*/ 22 w 35"/>
                <a:gd name="T93" fmla="*/ 10 h 27"/>
                <a:gd name="T94" fmla="*/ 22 w 35"/>
                <a:gd name="T95" fmla="*/ 10 h 27"/>
                <a:gd name="T96" fmla="*/ 22 w 35"/>
                <a:gd name="T97" fmla="*/ 10 h 27"/>
                <a:gd name="T98" fmla="*/ 22 w 35"/>
                <a:gd name="T99" fmla="*/ 10 h 27"/>
                <a:gd name="T100" fmla="*/ 22 w 35"/>
                <a:gd name="T101" fmla="*/ 10 h 27"/>
                <a:gd name="T102" fmla="*/ 20 w 35"/>
                <a:gd name="T103" fmla="*/ 10 h 27"/>
                <a:gd name="T104" fmla="*/ 20 w 35"/>
                <a:gd name="T105" fmla="*/ 10 h 27"/>
                <a:gd name="T106" fmla="*/ 20 w 35"/>
                <a:gd name="T107" fmla="*/ 12 h 27"/>
                <a:gd name="T108" fmla="*/ 20 w 35"/>
                <a:gd name="T109" fmla="*/ 12 h 27"/>
                <a:gd name="T110" fmla="*/ 17 w 35"/>
                <a:gd name="T111" fmla="*/ 12 h 27"/>
                <a:gd name="T112" fmla="*/ 17 w 35"/>
                <a:gd name="T113" fmla="*/ 12 h 27"/>
                <a:gd name="T114" fmla="*/ 17 w 35"/>
                <a:gd name="T115" fmla="*/ 12 h 27"/>
                <a:gd name="T116" fmla="*/ 17 w 35"/>
                <a:gd name="T117" fmla="*/ 15 h 27"/>
                <a:gd name="T118" fmla="*/ 15 w 35"/>
                <a:gd name="T119" fmla="*/ 15 h 27"/>
                <a:gd name="T120" fmla="*/ 15 w 35"/>
                <a:gd name="T121" fmla="*/ 15 h 27"/>
                <a:gd name="T122" fmla="*/ 5 w 35"/>
                <a:gd name="T123" fmla="*/ 27 h 27"/>
                <a:gd name="T124" fmla="*/ 0 w 35"/>
                <a:gd name="T125" fmla="*/ 25 h 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27"/>
                <a:gd name="T191" fmla="*/ 35 w 35"/>
                <a:gd name="T192" fmla="*/ 27 h 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27">
                  <a:moveTo>
                    <a:pt x="0" y="25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22" y="7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5" y="2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5" name="Freeform 1312"/>
            <p:cNvSpPr>
              <a:spLocks noChangeAspect="1"/>
            </p:cNvSpPr>
            <p:nvPr/>
          </p:nvSpPr>
          <p:spPr bwMode="auto">
            <a:xfrm>
              <a:off x="1858" y="2125"/>
              <a:ext cx="8" cy="10"/>
            </a:xfrm>
            <a:custGeom>
              <a:avLst/>
              <a:gdLst>
                <a:gd name="T0" fmla="*/ 0 w 8"/>
                <a:gd name="T1" fmla="*/ 5 h 10"/>
                <a:gd name="T2" fmla="*/ 3 w 8"/>
                <a:gd name="T3" fmla="*/ 0 h 10"/>
                <a:gd name="T4" fmla="*/ 8 w 8"/>
                <a:gd name="T5" fmla="*/ 5 h 10"/>
                <a:gd name="T6" fmla="*/ 5 w 8"/>
                <a:gd name="T7" fmla="*/ 10 h 10"/>
                <a:gd name="T8" fmla="*/ 0 w 8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0" y="5"/>
                  </a:moveTo>
                  <a:lnTo>
                    <a:pt x="3" y="0"/>
                  </a:lnTo>
                  <a:lnTo>
                    <a:pt x="8" y="5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6" name="Freeform 1313"/>
            <p:cNvSpPr>
              <a:spLocks noChangeAspect="1" noEditPoints="1"/>
            </p:cNvSpPr>
            <p:nvPr/>
          </p:nvSpPr>
          <p:spPr bwMode="auto">
            <a:xfrm>
              <a:off x="1883" y="2115"/>
              <a:ext cx="49" cy="50"/>
            </a:xfrm>
            <a:custGeom>
              <a:avLst/>
              <a:gdLst>
                <a:gd name="T0" fmla="*/ 0 w 49"/>
                <a:gd name="T1" fmla="*/ 30 h 50"/>
                <a:gd name="T2" fmla="*/ 41 w 49"/>
                <a:gd name="T3" fmla="*/ 0 h 50"/>
                <a:gd name="T4" fmla="*/ 49 w 49"/>
                <a:gd name="T5" fmla="*/ 5 h 50"/>
                <a:gd name="T6" fmla="*/ 41 w 49"/>
                <a:gd name="T7" fmla="*/ 50 h 50"/>
                <a:gd name="T8" fmla="*/ 36 w 49"/>
                <a:gd name="T9" fmla="*/ 45 h 50"/>
                <a:gd name="T10" fmla="*/ 38 w 49"/>
                <a:gd name="T11" fmla="*/ 33 h 50"/>
                <a:gd name="T12" fmla="*/ 18 w 49"/>
                <a:gd name="T13" fmla="*/ 25 h 50"/>
                <a:gd name="T14" fmla="*/ 8 w 49"/>
                <a:gd name="T15" fmla="*/ 33 h 50"/>
                <a:gd name="T16" fmla="*/ 0 w 49"/>
                <a:gd name="T17" fmla="*/ 30 h 50"/>
                <a:gd name="T18" fmla="*/ 23 w 49"/>
                <a:gd name="T19" fmla="*/ 20 h 50"/>
                <a:gd name="T20" fmla="*/ 38 w 49"/>
                <a:gd name="T21" fmla="*/ 28 h 50"/>
                <a:gd name="T22" fmla="*/ 41 w 49"/>
                <a:gd name="T23" fmla="*/ 15 h 50"/>
                <a:gd name="T24" fmla="*/ 41 w 49"/>
                <a:gd name="T25" fmla="*/ 15 h 50"/>
                <a:gd name="T26" fmla="*/ 41 w 49"/>
                <a:gd name="T27" fmla="*/ 12 h 50"/>
                <a:gd name="T28" fmla="*/ 41 w 49"/>
                <a:gd name="T29" fmla="*/ 12 h 50"/>
                <a:gd name="T30" fmla="*/ 41 w 49"/>
                <a:gd name="T31" fmla="*/ 10 h 50"/>
                <a:gd name="T32" fmla="*/ 41 w 49"/>
                <a:gd name="T33" fmla="*/ 10 h 50"/>
                <a:gd name="T34" fmla="*/ 41 w 49"/>
                <a:gd name="T35" fmla="*/ 7 h 50"/>
                <a:gd name="T36" fmla="*/ 41 w 49"/>
                <a:gd name="T37" fmla="*/ 7 h 50"/>
                <a:gd name="T38" fmla="*/ 41 w 49"/>
                <a:gd name="T39" fmla="*/ 7 h 50"/>
                <a:gd name="T40" fmla="*/ 41 w 49"/>
                <a:gd name="T41" fmla="*/ 7 h 50"/>
                <a:gd name="T42" fmla="*/ 41 w 49"/>
                <a:gd name="T43" fmla="*/ 7 h 50"/>
                <a:gd name="T44" fmla="*/ 38 w 49"/>
                <a:gd name="T45" fmla="*/ 7 h 50"/>
                <a:gd name="T46" fmla="*/ 38 w 49"/>
                <a:gd name="T47" fmla="*/ 10 h 50"/>
                <a:gd name="T48" fmla="*/ 38 w 49"/>
                <a:gd name="T49" fmla="*/ 10 h 50"/>
                <a:gd name="T50" fmla="*/ 36 w 49"/>
                <a:gd name="T51" fmla="*/ 10 h 50"/>
                <a:gd name="T52" fmla="*/ 36 w 49"/>
                <a:gd name="T53" fmla="*/ 12 h 50"/>
                <a:gd name="T54" fmla="*/ 36 w 49"/>
                <a:gd name="T55" fmla="*/ 12 h 50"/>
                <a:gd name="T56" fmla="*/ 23 w 49"/>
                <a:gd name="T57" fmla="*/ 2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50"/>
                <a:gd name="T89" fmla="*/ 49 w 49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50">
                  <a:moveTo>
                    <a:pt x="0" y="30"/>
                  </a:moveTo>
                  <a:lnTo>
                    <a:pt x="41" y="0"/>
                  </a:lnTo>
                  <a:lnTo>
                    <a:pt x="49" y="5"/>
                  </a:lnTo>
                  <a:lnTo>
                    <a:pt x="41" y="50"/>
                  </a:lnTo>
                  <a:lnTo>
                    <a:pt x="36" y="45"/>
                  </a:lnTo>
                  <a:lnTo>
                    <a:pt x="38" y="33"/>
                  </a:lnTo>
                  <a:lnTo>
                    <a:pt x="18" y="25"/>
                  </a:lnTo>
                  <a:lnTo>
                    <a:pt x="8" y="33"/>
                  </a:lnTo>
                  <a:lnTo>
                    <a:pt x="0" y="30"/>
                  </a:lnTo>
                  <a:close/>
                  <a:moveTo>
                    <a:pt x="23" y="20"/>
                  </a:moveTo>
                  <a:lnTo>
                    <a:pt x="38" y="28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7" name="Freeform 1314"/>
            <p:cNvSpPr>
              <a:spLocks noChangeAspect="1" noEditPoints="1"/>
            </p:cNvSpPr>
            <p:nvPr/>
          </p:nvSpPr>
          <p:spPr bwMode="auto">
            <a:xfrm>
              <a:off x="2071" y="2196"/>
              <a:ext cx="35" cy="33"/>
            </a:xfrm>
            <a:custGeom>
              <a:avLst/>
              <a:gdLst>
                <a:gd name="T0" fmla="*/ 5 w 35"/>
                <a:gd name="T1" fmla="*/ 7 h 33"/>
                <a:gd name="T2" fmla="*/ 10 w 35"/>
                <a:gd name="T3" fmla="*/ 2 h 33"/>
                <a:gd name="T4" fmla="*/ 15 w 35"/>
                <a:gd name="T5" fmla="*/ 0 h 33"/>
                <a:gd name="T6" fmla="*/ 17 w 35"/>
                <a:gd name="T7" fmla="*/ 0 h 33"/>
                <a:gd name="T8" fmla="*/ 22 w 35"/>
                <a:gd name="T9" fmla="*/ 2 h 33"/>
                <a:gd name="T10" fmla="*/ 27 w 35"/>
                <a:gd name="T11" fmla="*/ 2 h 33"/>
                <a:gd name="T12" fmla="*/ 30 w 35"/>
                <a:gd name="T13" fmla="*/ 5 h 33"/>
                <a:gd name="T14" fmla="*/ 32 w 35"/>
                <a:gd name="T15" fmla="*/ 10 h 33"/>
                <a:gd name="T16" fmla="*/ 35 w 35"/>
                <a:gd name="T17" fmla="*/ 12 h 33"/>
                <a:gd name="T18" fmla="*/ 35 w 35"/>
                <a:gd name="T19" fmla="*/ 17 h 33"/>
                <a:gd name="T20" fmla="*/ 32 w 35"/>
                <a:gd name="T21" fmla="*/ 23 h 33"/>
                <a:gd name="T22" fmla="*/ 30 w 35"/>
                <a:gd name="T23" fmla="*/ 25 h 33"/>
                <a:gd name="T24" fmla="*/ 27 w 35"/>
                <a:gd name="T25" fmla="*/ 28 h 33"/>
                <a:gd name="T26" fmla="*/ 25 w 35"/>
                <a:gd name="T27" fmla="*/ 30 h 33"/>
                <a:gd name="T28" fmla="*/ 20 w 35"/>
                <a:gd name="T29" fmla="*/ 33 h 33"/>
                <a:gd name="T30" fmla="*/ 17 w 35"/>
                <a:gd name="T31" fmla="*/ 33 h 33"/>
                <a:gd name="T32" fmla="*/ 15 w 35"/>
                <a:gd name="T33" fmla="*/ 33 h 33"/>
                <a:gd name="T34" fmla="*/ 10 w 35"/>
                <a:gd name="T35" fmla="*/ 33 h 33"/>
                <a:gd name="T36" fmla="*/ 7 w 35"/>
                <a:gd name="T37" fmla="*/ 30 h 33"/>
                <a:gd name="T38" fmla="*/ 5 w 35"/>
                <a:gd name="T39" fmla="*/ 28 h 33"/>
                <a:gd name="T40" fmla="*/ 0 w 35"/>
                <a:gd name="T41" fmla="*/ 25 h 33"/>
                <a:gd name="T42" fmla="*/ 0 w 35"/>
                <a:gd name="T43" fmla="*/ 20 h 33"/>
                <a:gd name="T44" fmla="*/ 0 w 35"/>
                <a:gd name="T45" fmla="*/ 15 h 33"/>
                <a:gd name="T46" fmla="*/ 2 w 35"/>
                <a:gd name="T47" fmla="*/ 12 h 33"/>
                <a:gd name="T48" fmla="*/ 7 w 35"/>
                <a:gd name="T49" fmla="*/ 12 h 33"/>
                <a:gd name="T50" fmla="*/ 5 w 35"/>
                <a:gd name="T51" fmla="*/ 17 h 33"/>
                <a:gd name="T52" fmla="*/ 5 w 35"/>
                <a:gd name="T53" fmla="*/ 20 h 33"/>
                <a:gd name="T54" fmla="*/ 7 w 35"/>
                <a:gd name="T55" fmla="*/ 23 h 33"/>
                <a:gd name="T56" fmla="*/ 7 w 35"/>
                <a:gd name="T57" fmla="*/ 25 h 33"/>
                <a:gd name="T58" fmla="*/ 10 w 35"/>
                <a:gd name="T59" fmla="*/ 28 h 33"/>
                <a:gd name="T60" fmla="*/ 12 w 35"/>
                <a:gd name="T61" fmla="*/ 28 h 33"/>
                <a:gd name="T62" fmla="*/ 17 w 35"/>
                <a:gd name="T63" fmla="*/ 28 h 33"/>
                <a:gd name="T64" fmla="*/ 20 w 35"/>
                <a:gd name="T65" fmla="*/ 28 h 33"/>
                <a:gd name="T66" fmla="*/ 22 w 35"/>
                <a:gd name="T67" fmla="*/ 25 h 33"/>
                <a:gd name="T68" fmla="*/ 25 w 35"/>
                <a:gd name="T69" fmla="*/ 23 h 33"/>
                <a:gd name="T70" fmla="*/ 27 w 35"/>
                <a:gd name="T71" fmla="*/ 17 h 33"/>
                <a:gd name="T72" fmla="*/ 27 w 35"/>
                <a:gd name="T73" fmla="*/ 15 h 33"/>
                <a:gd name="T74" fmla="*/ 27 w 35"/>
                <a:gd name="T75" fmla="*/ 12 h 33"/>
                <a:gd name="T76" fmla="*/ 27 w 35"/>
                <a:gd name="T77" fmla="*/ 10 h 33"/>
                <a:gd name="T78" fmla="*/ 25 w 35"/>
                <a:gd name="T79" fmla="*/ 7 h 33"/>
                <a:gd name="T80" fmla="*/ 22 w 35"/>
                <a:gd name="T81" fmla="*/ 5 h 33"/>
                <a:gd name="T82" fmla="*/ 20 w 35"/>
                <a:gd name="T83" fmla="*/ 5 h 33"/>
                <a:gd name="T84" fmla="*/ 17 w 35"/>
                <a:gd name="T85" fmla="*/ 5 h 33"/>
                <a:gd name="T86" fmla="*/ 12 w 35"/>
                <a:gd name="T87" fmla="*/ 7 h 33"/>
                <a:gd name="T88" fmla="*/ 10 w 35"/>
                <a:gd name="T89" fmla="*/ 10 h 33"/>
                <a:gd name="T90" fmla="*/ 7 w 35"/>
                <a:gd name="T91" fmla="*/ 12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"/>
                <a:gd name="T139" fmla="*/ 0 h 33"/>
                <a:gd name="T140" fmla="*/ 35 w 35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" h="33">
                  <a:moveTo>
                    <a:pt x="2" y="10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8" name="Freeform 1315"/>
            <p:cNvSpPr>
              <a:spLocks noChangeAspect="1"/>
            </p:cNvSpPr>
            <p:nvPr/>
          </p:nvSpPr>
          <p:spPr bwMode="auto">
            <a:xfrm>
              <a:off x="1929" y="2138"/>
              <a:ext cx="33" cy="30"/>
            </a:xfrm>
            <a:custGeom>
              <a:avLst/>
              <a:gdLst>
                <a:gd name="T0" fmla="*/ 0 w 33"/>
                <a:gd name="T1" fmla="*/ 27 h 30"/>
                <a:gd name="T2" fmla="*/ 15 w 33"/>
                <a:gd name="T3" fmla="*/ 0 h 30"/>
                <a:gd name="T4" fmla="*/ 20 w 33"/>
                <a:gd name="T5" fmla="*/ 2 h 30"/>
                <a:gd name="T6" fmla="*/ 18 w 33"/>
                <a:gd name="T7" fmla="*/ 5 h 30"/>
                <a:gd name="T8" fmla="*/ 20 w 33"/>
                <a:gd name="T9" fmla="*/ 5 h 30"/>
                <a:gd name="T10" fmla="*/ 20 w 33"/>
                <a:gd name="T11" fmla="*/ 5 h 30"/>
                <a:gd name="T12" fmla="*/ 20 w 33"/>
                <a:gd name="T13" fmla="*/ 5 h 30"/>
                <a:gd name="T14" fmla="*/ 20 w 33"/>
                <a:gd name="T15" fmla="*/ 5 h 30"/>
                <a:gd name="T16" fmla="*/ 23 w 33"/>
                <a:gd name="T17" fmla="*/ 5 h 30"/>
                <a:gd name="T18" fmla="*/ 23 w 33"/>
                <a:gd name="T19" fmla="*/ 5 h 30"/>
                <a:gd name="T20" fmla="*/ 23 w 33"/>
                <a:gd name="T21" fmla="*/ 5 h 30"/>
                <a:gd name="T22" fmla="*/ 23 w 33"/>
                <a:gd name="T23" fmla="*/ 2 h 30"/>
                <a:gd name="T24" fmla="*/ 25 w 33"/>
                <a:gd name="T25" fmla="*/ 2 h 30"/>
                <a:gd name="T26" fmla="*/ 25 w 33"/>
                <a:gd name="T27" fmla="*/ 2 h 30"/>
                <a:gd name="T28" fmla="*/ 25 w 33"/>
                <a:gd name="T29" fmla="*/ 2 h 30"/>
                <a:gd name="T30" fmla="*/ 25 w 33"/>
                <a:gd name="T31" fmla="*/ 2 h 30"/>
                <a:gd name="T32" fmla="*/ 25 w 33"/>
                <a:gd name="T33" fmla="*/ 5 h 30"/>
                <a:gd name="T34" fmla="*/ 28 w 33"/>
                <a:gd name="T35" fmla="*/ 5 h 30"/>
                <a:gd name="T36" fmla="*/ 28 w 33"/>
                <a:gd name="T37" fmla="*/ 5 h 30"/>
                <a:gd name="T38" fmla="*/ 28 w 33"/>
                <a:gd name="T39" fmla="*/ 5 h 30"/>
                <a:gd name="T40" fmla="*/ 28 w 33"/>
                <a:gd name="T41" fmla="*/ 5 h 30"/>
                <a:gd name="T42" fmla="*/ 30 w 33"/>
                <a:gd name="T43" fmla="*/ 5 h 30"/>
                <a:gd name="T44" fmla="*/ 30 w 33"/>
                <a:gd name="T45" fmla="*/ 5 h 30"/>
                <a:gd name="T46" fmla="*/ 30 w 33"/>
                <a:gd name="T47" fmla="*/ 5 h 30"/>
                <a:gd name="T48" fmla="*/ 30 w 33"/>
                <a:gd name="T49" fmla="*/ 5 h 30"/>
                <a:gd name="T50" fmla="*/ 30 w 33"/>
                <a:gd name="T51" fmla="*/ 7 h 30"/>
                <a:gd name="T52" fmla="*/ 33 w 33"/>
                <a:gd name="T53" fmla="*/ 7 h 30"/>
                <a:gd name="T54" fmla="*/ 33 w 33"/>
                <a:gd name="T55" fmla="*/ 7 h 30"/>
                <a:gd name="T56" fmla="*/ 28 w 33"/>
                <a:gd name="T57" fmla="*/ 12 h 30"/>
                <a:gd name="T58" fmla="*/ 28 w 33"/>
                <a:gd name="T59" fmla="*/ 10 h 30"/>
                <a:gd name="T60" fmla="*/ 28 w 33"/>
                <a:gd name="T61" fmla="*/ 10 h 30"/>
                <a:gd name="T62" fmla="*/ 28 w 33"/>
                <a:gd name="T63" fmla="*/ 10 h 30"/>
                <a:gd name="T64" fmla="*/ 28 w 33"/>
                <a:gd name="T65" fmla="*/ 10 h 30"/>
                <a:gd name="T66" fmla="*/ 25 w 33"/>
                <a:gd name="T67" fmla="*/ 10 h 30"/>
                <a:gd name="T68" fmla="*/ 25 w 33"/>
                <a:gd name="T69" fmla="*/ 10 h 30"/>
                <a:gd name="T70" fmla="*/ 25 w 33"/>
                <a:gd name="T71" fmla="*/ 10 h 30"/>
                <a:gd name="T72" fmla="*/ 25 w 33"/>
                <a:gd name="T73" fmla="*/ 10 h 30"/>
                <a:gd name="T74" fmla="*/ 25 w 33"/>
                <a:gd name="T75" fmla="*/ 7 h 30"/>
                <a:gd name="T76" fmla="*/ 23 w 33"/>
                <a:gd name="T77" fmla="*/ 7 h 30"/>
                <a:gd name="T78" fmla="*/ 23 w 33"/>
                <a:gd name="T79" fmla="*/ 7 h 30"/>
                <a:gd name="T80" fmla="*/ 23 w 33"/>
                <a:gd name="T81" fmla="*/ 7 h 30"/>
                <a:gd name="T82" fmla="*/ 23 w 33"/>
                <a:gd name="T83" fmla="*/ 7 h 30"/>
                <a:gd name="T84" fmla="*/ 23 w 33"/>
                <a:gd name="T85" fmla="*/ 7 h 30"/>
                <a:gd name="T86" fmla="*/ 23 w 33"/>
                <a:gd name="T87" fmla="*/ 7 h 30"/>
                <a:gd name="T88" fmla="*/ 20 w 33"/>
                <a:gd name="T89" fmla="*/ 7 h 30"/>
                <a:gd name="T90" fmla="*/ 20 w 33"/>
                <a:gd name="T91" fmla="*/ 7 h 30"/>
                <a:gd name="T92" fmla="*/ 20 w 33"/>
                <a:gd name="T93" fmla="*/ 7 h 30"/>
                <a:gd name="T94" fmla="*/ 20 w 33"/>
                <a:gd name="T95" fmla="*/ 10 h 30"/>
                <a:gd name="T96" fmla="*/ 20 w 33"/>
                <a:gd name="T97" fmla="*/ 10 h 30"/>
                <a:gd name="T98" fmla="*/ 18 w 33"/>
                <a:gd name="T99" fmla="*/ 10 h 30"/>
                <a:gd name="T100" fmla="*/ 18 w 33"/>
                <a:gd name="T101" fmla="*/ 10 h 30"/>
                <a:gd name="T102" fmla="*/ 18 w 33"/>
                <a:gd name="T103" fmla="*/ 10 h 30"/>
                <a:gd name="T104" fmla="*/ 18 w 33"/>
                <a:gd name="T105" fmla="*/ 10 h 30"/>
                <a:gd name="T106" fmla="*/ 18 w 33"/>
                <a:gd name="T107" fmla="*/ 10 h 30"/>
                <a:gd name="T108" fmla="*/ 18 w 33"/>
                <a:gd name="T109" fmla="*/ 10 h 30"/>
                <a:gd name="T110" fmla="*/ 15 w 33"/>
                <a:gd name="T111" fmla="*/ 12 h 30"/>
                <a:gd name="T112" fmla="*/ 15 w 33"/>
                <a:gd name="T113" fmla="*/ 12 h 30"/>
                <a:gd name="T114" fmla="*/ 15 w 33"/>
                <a:gd name="T115" fmla="*/ 12 h 30"/>
                <a:gd name="T116" fmla="*/ 15 w 33"/>
                <a:gd name="T117" fmla="*/ 12 h 30"/>
                <a:gd name="T118" fmla="*/ 15 w 33"/>
                <a:gd name="T119" fmla="*/ 15 h 30"/>
                <a:gd name="T120" fmla="*/ 13 w 33"/>
                <a:gd name="T121" fmla="*/ 15 h 30"/>
                <a:gd name="T122" fmla="*/ 5 w 33"/>
                <a:gd name="T123" fmla="*/ 30 h 30"/>
                <a:gd name="T124" fmla="*/ 0 w 33"/>
                <a:gd name="T125" fmla="*/ 27 h 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"/>
                <a:gd name="T190" fmla="*/ 0 h 30"/>
                <a:gd name="T191" fmla="*/ 33 w 33"/>
                <a:gd name="T192" fmla="*/ 30 h 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" h="30">
                  <a:moveTo>
                    <a:pt x="0" y="27"/>
                  </a:moveTo>
                  <a:lnTo>
                    <a:pt x="15" y="0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5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09" name="Freeform 1316"/>
            <p:cNvSpPr>
              <a:spLocks noChangeAspect="1" noEditPoints="1"/>
            </p:cNvSpPr>
            <p:nvPr/>
          </p:nvSpPr>
          <p:spPr bwMode="auto">
            <a:xfrm>
              <a:off x="2035" y="2176"/>
              <a:ext cx="46" cy="40"/>
            </a:xfrm>
            <a:custGeom>
              <a:avLst/>
              <a:gdLst>
                <a:gd name="T0" fmla="*/ 18 w 46"/>
                <a:gd name="T1" fmla="*/ 35 h 40"/>
                <a:gd name="T2" fmla="*/ 15 w 46"/>
                <a:gd name="T3" fmla="*/ 35 h 40"/>
                <a:gd name="T4" fmla="*/ 10 w 46"/>
                <a:gd name="T5" fmla="*/ 35 h 40"/>
                <a:gd name="T6" fmla="*/ 8 w 46"/>
                <a:gd name="T7" fmla="*/ 35 h 40"/>
                <a:gd name="T8" fmla="*/ 5 w 46"/>
                <a:gd name="T9" fmla="*/ 32 h 40"/>
                <a:gd name="T10" fmla="*/ 3 w 46"/>
                <a:gd name="T11" fmla="*/ 30 h 40"/>
                <a:gd name="T12" fmla="*/ 3 w 46"/>
                <a:gd name="T13" fmla="*/ 27 h 40"/>
                <a:gd name="T14" fmla="*/ 0 w 46"/>
                <a:gd name="T15" fmla="*/ 25 h 40"/>
                <a:gd name="T16" fmla="*/ 0 w 46"/>
                <a:gd name="T17" fmla="*/ 22 h 40"/>
                <a:gd name="T18" fmla="*/ 3 w 46"/>
                <a:gd name="T19" fmla="*/ 20 h 40"/>
                <a:gd name="T20" fmla="*/ 3 w 46"/>
                <a:gd name="T21" fmla="*/ 15 h 40"/>
                <a:gd name="T22" fmla="*/ 5 w 46"/>
                <a:gd name="T23" fmla="*/ 12 h 40"/>
                <a:gd name="T24" fmla="*/ 8 w 46"/>
                <a:gd name="T25" fmla="*/ 10 h 40"/>
                <a:gd name="T26" fmla="*/ 10 w 46"/>
                <a:gd name="T27" fmla="*/ 7 h 40"/>
                <a:gd name="T28" fmla="*/ 13 w 46"/>
                <a:gd name="T29" fmla="*/ 7 h 40"/>
                <a:gd name="T30" fmla="*/ 15 w 46"/>
                <a:gd name="T31" fmla="*/ 5 h 40"/>
                <a:gd name="T32" fmla="*/ 18 w 46"/>
                <a:gd name="T33" fmla="*/ 5 h 40"/>
                <a:gd name="T34" fmla="*/ 20 w 46"/>
                <a:gd name="T35" fmla="*/ 5 h 40"/>
                <a:gd name="T36" fmla="*/ 25 w 46"/>
                <a:gd name="T37" fmla="*/ 5 h 40"/>
                <a:gd name="T38" fmla="*/ 28 w 46"/>
                <a:gd name="T39" fmla="*/ 7 h 40"/>
                <a:gd name="T40" fmla="*/ 28 w 46"/>
                <a:gd name="T41" fmla="*/ 7 h 40"/>
                <a:gd name="T42" fmla="*/ 31 w 46"/>
                <a:gd name="T43" fmla="*/ 10 h 40"/>
                <a:gd name="T44" fmla="*/ 31 w 46"/>
                <a:gd name="T45" fmla="*/ 10 h 40"/>
                <a:gd name="T46" fmla="*/ 31 w 46"/>
                <a:gd name="T47" fmla="*/ 12 h 40"/>
                <a:gd name="T48" fmla="*/ 41 w 46"/>
                <a:gd name="T49" fmla="*/ 0 h 40"/>
                <a:gd name="T50" fmla="*/ 18 w 46"/>
                <a:gd name="T51" fmla="*/ 37 h 40"/>
                <a:gd name="T52" fmla="*/ 8 w 46"/>
                <a:gd name="T53" fmla="*/ 20 h 40"/>
                <a:gd name="T54" fmla="*/ 8 w 46"/>
                <a:gd name="T55" fmla="*/ 22 h 40"/>
                <a:gd name="T56" fmla="*/ 8 w 46"/>
                <a:gd name="T57" fmla="*/ 27 h 40"/>
                <a:gd name="T58" fmla="*/ 8 w 46"/>
                <a:gd name="T59" fmla="*/ 30 h 40"/>
                <a:gd name="T60" fmla="*/ 10 w 46"/>
                <a:gd name="T61" fmla="*/ 30 h 40"/>
                <a:gd name="T62" fmla="*/ 13 w 46"/>
                <a:gd name="T63" fmla="*/ 32 h 40"/>
                <a:gd name="T64" fmla="*/ 15 w 46"/>
                <a:gd name="T65" fmla="*/ 32 h 40"/>
                <a:gd name="T66" fmla="*/ 18 w 46"/>
                <a:gd name="T67" fmla="*/ 32 h 40"/>
                <a:gd name="T68" fmla="*/ 20 w 46"/>
                <a:gd name="T69" fmla="*/ 30 h 40"/>
                <a:gd name="T70" fmla="*/ 23 w 46"/>
                <a:gd name="T71" fmla="*/ 27 h 40"/>
                <a:gd name="T72" fmla="*/ 25 w 46"/>
                <a:gd name="T73" fmla="*/ 25 h 40"/>
                <a:gd name="T74" fmla="*/ 28 w 46"/>
                <a:gd name="T75" fmla="*/ 20 h 40"/>
                <a:gd name="T76" fmla="*/ 28 w 46"/>
                <a:gd name="T77" fmla="*/ 17 h 40"/>
                <a:gd name="T78" fmla="*/ 28 w 46"/>
                <a:gd name="T79" fmla="*/ 15 h 40"/>
                <a:gd name="T80" fmla="*/ 28 w 46"/>
                <a:gd name="T81" fmla="*/ 12 h 40"/>
                <a:gd name="T82" fmla="*/ 25 w 46"/>
                <a:gd name="T83" fmla="*/ 10 h 40"/>
                <a:gd name="T84" fmla="*/ 23 w 46"/>
                <a:gd name="T85" fmla="*/ 10 h 40"/>
                <a:gd name="T86" fmla="*/ 20 w 46"/>
                <a:gd name="T87" fmla="*/ 10 h 40"/>
                <a:gd name="T88" fmla="*/ 15 w 46"/>
                <a:gd name="T89" fmla="*/ 10 h 40"/>
                <a:gd name="T90" fmla="*/ 13 w 46"/>
                <a:gd name="T91" fmla="*/ 12 h 40"/>
                <a:gd name="T92" fmla="*/ 10 w 46"/>
                <a:gd name="T93" fmla="*/ 15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40"/>
                <a:gd name="T143" fmla="*/ 46 w 46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40">
                  <a:moveTo>
                    <a:pt x="18" y="37"/>
                  </a:move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5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23" y="40"/>
                  </a:lnTo>
                  <a:lnTo>
                    <a:pt x="18" y="37"/>
                  </a:lnTo>
                  <a:close/>
                  <a:moveTo>
                    <a:pt x="10" y="17"/>
                  </a:move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0" name="Freeform 1317"/>
            <p:cNvSpPr>
              <a:spLocks noChangeAspect="1"/>
            </p:cNvSpPr>
            <p:nvPr/>
          </p:nvSpPr>
          <p:spPr bwMode="auto">
            <a:xfrm>
              <a:off x="1949" y="2145"/>
              <a:ext cx="38" cy="38"/>
            </a:xfrm>
            <a:custGeom>
              <a:avLst/>
              <a:gdLst>
                <a:gd name="T0" fmla="*/ 15 w 38"/>
                <a:gd name="T1" fmla="*/ 0 h 38"/>
                <a:gd name="T2" fmla="*/ 18 w 38"/>
                <a:gd name="T3" fmla="*/ 5 h 38"/>
                <a:gd name="T4" fmla="*/ 20 w 38"/>
                <a:gd name="T5" fmla="*/ 5 h 38"/>
                <a:gd name="T6" fmla="*/ 26 w 38"/>
                <a:gd name="T7" fmla="*/ 5 h 38"/>
                <a:gd name="T8" fmla="*/ 28 w 38"/>
                <a:gd name="T9" fmla="*/ 5 h 38"/>
                <a:gd name="T10" fmla="*/ 31 w 38"/>
                <a:gd name="T11" fmla="*/ 5 h 38"/>
                <a:gd name="T12" fmla="*/ 33 w 38"/>
                <a:gd name="T13" fmla="*/ 5 h 38"/>
                <a:gd name="T14" fmla="*/ 33 w 38"/>
                <a:gd name="T15" fmla="*/ 8 h 38"/>
                <a:gd name="T16" fmla="*/ 36 w 38"/>
                <a:gd name="T17" fmla="*/ 8 h 38"/>
                <a:gd name="T18" fmla="*/ 36 w 38"/>
                <a:gd name="T19" fmla="*/ 8 h 38"/>
                <a:gd name="T20" fmla="*/ 36 w 38"/>
                <a:gd name="T21" fmla="*/ 10 h 38"/>
                <a:gd name="T22" fmla="*/ 38 w 38"/>
                <a:gd name="T23" fmla="*/ 10 h 38"/>
                <a:gd name="T24" fmla="*/ 38 w 38"/>
                <a:gd name="T25" fmla="*/ 13 h 38"/>
                <a:gd name="T26" fmla="*/ 38 w 38"/>
                <a:gd name="T27" fmla="*/ 13 h 38"/>
                <a:gd name="T28" fmla="*/ 38 w 38"/>
                <a:gd name="T29" fmla="*/ 13 h 38"/>
                <a:gd name="T30" fmla="*/ 38 w 38"/>
                <a:gd name="T31" fmla="*/ 15 h 38"/>
                <a:gd name="T32" fmla="*/ 38 w 38"/>
                <a:gd name="T33" fmla="*/ 15 h 38"/>
                <a:gd name="T34" fmla="*/ 38 w 38"/>
                <a:gd name="T35" fmla="*/ 18 h 38"/>
                <a:gd name="T36" fmla="*/ 38 w 38"/>
                <a:gd name="T37" fmla="*/ 18 h 38"/>
                <a:gd name="T38" fmla="*/ 38 w 38"/>
                <a:gd name="T39" fmla="*/ 18 h 38"/>
                <a:gd name="T40" fmla="*/ 36 w 38"/>
                <a:gd name="T41" fmla="*/ 20 h 38"/>
                <a:gd name="T42" fmla="*/ 36 w 38"/>
                <a:gd name="T43" fmla="*/ 20 h 38"/>
                <a:gd name="T44" fmla="*/ 20 w 38"/>
                <a:gd name="T45" fmla="*/ 36 h 38"/>
                <a:gd name="T46" fmla="*/ 31 w 38"/>
                <a:gd name="T47" fmla="*/ 18 h 38"/>
                <a:gd name="T48" fmla="*/ 31 w 38"/>
                <a:gd name="T49" fmla="*/ 18 h 38"/>
                <a:gd name="T50" fmla="*/ 31 w 38"/>
                <a:gd name="T51" fmla="*/ 15 h 38"/>
                <a:gd name="T52" fmla="*/ 31 w 38"/>
                <a:gd name="T53" fmla="*/ 15 h 38"/>
                <a:gd name="T54" fmla="*/ 33 w 38"/>
                <a:gd name="T55" fmla="*/ 15 h 38"/>
                <a:gd name="T56" fmla="*/ 31 w 38"/>
                <a:gd name="T57" fmla="*/ 13 h 38"/>
                <a:gd name="T58" fmla="*/ 31 w 38"/>
                <a:gd name="T59" fmla="*/ 13 h 38"/>
                <a:gd name="T60" fmla="*/ 31 w 38"/>
                <a:gd name="T61" fmla="*/ 13 h 38"/>
                <a:gd name="T62" fmla="*/ 31 w 38"/>
                <a:gd name="T63" fmla="*/ 10 h 38"/>
                <a:gd name="T64" fmla="*/ 31 w 38"/>
                <a:gd name="T65" fmla="*/ 10 h 38"/>
                <a:gd name="T66" fmla="*/ 28 w 38"/>
                <a:gd name="T67" fmla="*/ 10 h 38"/>
                <a:gd name="T68" fmla="*/ 28 w 38"/>
                <a:gd name="T69" fmla="*/ 10 h 38"/>
                <a:gd name="T70" fmla="*/ 26 w 38"/>
                <a:gd name="T71" fmla="*/ 10 h 38"/>
                <a:gd name="T72" fmla="*/ 26 w 38"/>
                <a:gd name="T73" fmla="*/ 8 h 38"/>
                <a:gd name="T74" fmla="*/ 23 w 38"/>
                <a:gd name="T75" fmla="*/ 8 h 38"/>
                <a:gd name="T76" fmla="*/ 20 w 38"/>
                <a:gd name="T77" fmla="*/ 8 h 38"/>
                <a:gd name="T78" fmla="*/ 20 w 38"/>
                <a:gd name="T79" fmla="*/ 10 h 38"/>
                <a:gd name="T80" fmla="*/ 18 w 38"/>
                <a:gd name="T81" fmla="*/ 10 h 38"/>
                <a:gd name="T82" fmla="*/ 15 w 38"/>
                <a:gd name="T83" fmla="*/ 13 h 38"/>
                <a:gd name="T84" fmla="*/ 15 w 38"/>
                <a:gd name="T85" fmla="*/ 13 h 38"/>
                <a:gd name="T86" fmla="*/ 5 w 38"/>
                <a:gd name="T87" fmla="*/ 31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"/>
                <a:gd name="T133" fmla="*/ 0 h 38"/>
                <a:gd name="T134" fmla="*/ 38 w 38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" h="38">
                  <a:moveTo>
                    <a:pt x="0" y="28"/>
                  </a:moveTo>
                  <a:lnTo>
                    <a:pt x="15" y="0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26" y="38"/>
                  </a:lnTo>
                  <a:lnTo>
                    <a:pt x="20" y="36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5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1" name="Freeform 1318"/>
            <p:cNvSpPr>
              <a:spLocks noChangeAspect="1" noEditPoints="1"/>
            </p:cNvSpPr>
            <p:nvPr/>
          </p:nvSpPr>
          <p:spPr bwMode="auto">
            <a:xfrm>
              <a:off x="1985" y="2160"/>
              <a:ext cx="38" cy="38"/>
            </a:xfrm>
            <a:custGeom>
              <a:avLst/>
              <a:gdLst>
                <a:gd name="T0" fmla="*/ 17 w 38"/>
                <a:gd name="T1" fmla="*/ 33 h 38"/>
                <a:gd name="T2" fmla="*/ 12 w 38"/>
                <a:gd name="T3" fmla="*/ 33 h 38"/>
                <a:gd name="T4" fmla="*/ 10 w 38"/>
                <a:gd name="T5" fmla="*/ 31 h 38"/>
                <a:gd name="T6" fmla="*/ 5 w 38"/>
                <a:gd name="T7" fmla="*/ 28 h 38"/>
                <a:gd name="T8" fmla="*/ 0 w 38"/>
                <a:gd name="T9" fmla="*/ 26 h 38"/>
                <a:gd name="T10" fmla="*/ 0 w 38"/>
                <a:gd name="T11" fmla="*/ 21 h 38"/>
                <a:gd name="T12" fmla="*/ 2 w 38"/>
                <a:gd name="T13" fmla="*/ 18 h 38"/>
                <a:gd name="T14" fmla="*/ 5 w 38"/>
                <a:gd name="T15" fmla="*/ 16 h 38"/>
                <a:gd name="T16" fmla="*/ 7 w 38"/>
                <a:gd name="T17" fmla="*/ 13 h 38"/>
                <a:gd name="T18" fmla="*/ 10 w 38"/>
                <a:gd name="T19" fmla="*/ 13 h 38"/>
                <a:gd name="T20" fmla="*/ 12 w 38"/>
                <a:gd name="T21" fmla="*/ 13 h 38"/>
                <a:gd name="T22" fmla="*/ 15 w 38"/>
                <a:gd name="T23" fmla="*/ 13 h 38"/>
                <a:gd name="T24" fmla="*/ 17 w 38"/>
                <a:gd name="T25" fmla="*/ 16 h 38"/>
                <a:gd name="T26" fmla="*/ 25 w 38"/>
                <a:gd name="T27" fmla="*/ 16 h 38"/>
                <a:gd name="T28" fmla="*/ 30 w 38"/>
                <a:gd name="T29" fmla="*/ 16 h 38"/>
                <a:gd name="T30" fmla="*/ 30 w 38"/>
                <a:gd name="T31" fmla="*/ 16 h 38"/>
                <a:gd name="T32" fmla="*/ 30 w 38"/>
                <a:gd name="T33" fmla="*/ 13 h 38"/>
                <a:gd name="T34" fmla="*/ 30 w 38"/>
                <a:gd name="T35" fmla="*/ 10 h 38"/>
                <a:gd name="T36" fmla="*/ 27 w 38"/>
                <a:gd name="T37" fmla="*/ 8 h 38"/>
                <a:gd name="T38" fmla="*/ 22 w 38"/>
                <a:gd name="T39" fmla="*/ 5 h 38"/>
                <a:gd name="T40" fmla="*/ 20 w 38"/>
                <a:gd name="T41" fmla="*/ 5 h 38"/>
                <a:gd name="T42" fmla="*/ 15 w 38"/>
                <a:gd name="T43" fmla="*/ 8 h 38"/>
                <a:gd name="T44" fmla="*/ 10 w 38"/>
                <a:gd name="T45" fmla="*/ 5 h 38"/>
                <a:gd name="T46" fmla="*/ 12 w 38"/>
                <a:gd name="T47" fmla="*/ 3 h 38"/>
                <a:gd name="T48" fmla="*/ 15 w 38"/>
                <a:gd name="T49" fmla="*/ 3 h 38"/>
                <a:gd name="T50" fmla="*/ 20 w 38"/>
                <a:gd name="T51" fmla="*/ 0 h 38"/>
                <a:gd name="T52" fmla="*/ 25 w 38"/>
                <a:gd name="T53" fmla="*/ 3 h 38"/>
                <a:gd name="T54" fmla="*/ 30 w 38"/>
                <a:gd name="T55" fmla="*/ 5 h 38"/>
                <a:gd name="T56" fmla="*/ 32 w 38"/>
                <a:gd name="T57" fmla="*/ 5 h 38"/>
                <a:gd name="T58" fmla="*/ 35 w 38"/>
                <a:gd name="T59" fmla="*/ 8 h 38"/>
                <a:gd name="T60" fmla="*/ 38 w 38"/>
                <a:gd name="T61" fmla="*/ 10 h 38"/>
                <a:gd name="T62" fmla="*/ 38 w 38"/>
                <a:gd name="T63" fmla="*/ 13 h 38"/>
                <a:gd name="T64" fmla="*/ 38 w 38"/>
                <a:gd name="T65" fmla="*/ 16 h 38"/>
                <a:gd name="T66" fmla="*/ 35 w 38"/>
                <a:gd name="T67" fmla="*/ 18 h 38"/>
                <a:gd name="T68" fmla="*/ 27 w 38"/>
                <a:gd name="T69" fmla="*/ 31 h 38"/>
                <a:gd name="T70" fmla="*/ 27 w 38"/>
                <a:gd name="T71" fmla="*/ 33 h 38"/>
                <a:gd name="T72" fmla="*/ 27 w 38"/>
                <a:gd name="T73" fmla="*/ 36 h 38"/>
                <a:gd name="T74" fmla="*/ 22 w 38"/>
                <a:gd name="T75" fmla="*/ 33 h 38"/>
                <a:gd name="T76" fmla="*/ 22 w 38"/>
                <a:gd name="T77" fmla="*/ 31 h 38"/>
                <a:gd name="T78" fmla="*/ 25 w 38"/>
                <a:gd name="T79" fmla="*/ 21 h 38"/>
                <a:gd name="T80" fmla="*/ 17 w 38"/>
                <a:gd name="T81" fmla="*/ 18 h 38"/>
                <a:gd name="T82" fmla="*/ 12 w 38"/>
                <a:gd name="T83" fmla="*/ 18 h 38"/>
                <a:gd name="T84" fmla="*/ 12 w 38"/>
                <a:gd name="T85" fmla="*/ 18 h 38"/>
                <a:gd name="T86" fmla="*/ 10 w 38"/>
                <a:gd name="T87" fmla="*/ 18 h 38"/>
                <a:gd name="T88" fmla="*/ 7 w 38"/>
                <a:gd name="T89" fmla="*/ 21 h 38"/>
                <a:gd name="T90" fmla="*/ 7 w 38"/>
                <a:gd name="T91" fmla="*/ 21 h 38"/>
                <a:gd name="T92" fmla="*/ 7 w 38"/>
                <a:gd name="T93" fmla="*/ 23 h 38"/>
                <a:gd name="T94" fmla="*/ 7 w 38"/>
                <a:gd name="T95" fmla="*/ 26 h 38"/>
                <a:gd name="T96" fmla="*/ 12 w 38"/>
                <a:gd name="T97" fmla="*/ 28 h 38"/>
                <a:gd name="T98" fmla="*/ 15 w 38"/>
                <a:gd name="T99" fmla="*/ 28 h 38"/>
                <a:gd name="T100" fmla="*/ 20 w 38"/>
                <a:gd name="T101" fmla="*/ 28 h 38"/>
                <a:gd name="T102" fmla="*/ 22 w 38"/>
                <a:gd name="T103" fmla="*/ 28 h 38"/>
                <a:gd name="T104" fmla="*/ 25 w 38"/>
                <a:gd name="T105" fmla="*/ 26 h 38"/>
                <a:gd name="T106" fmla="*/ 27 w 38"/>
                <a:gd name="T107" fmla="*/ 21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"/>
                <a:gd name="T163" fmla="*/ 0 h 38"/>
                <a:gd name="T164" fmla="*/ 38 w 38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" h="38">
                  <a:moveTo>
                    <a:pt x="22" y="31"/>
                  </a:moveTo>
                  <a:lnTo>
                    <a:pt x="20" y="31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5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7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2" y="33"/>
                  </a:lnTo>
                  <a:lnTo>
                    <a:pt x="22" y="31"/>
                  </a:lnTo>
                  <a:close/>
                  <a:moveTo>
                    <a:pt x="27" y="21"/>
                  </a:moveTo>
                  <a:lnTo>
                    <a:pt x="25" y="21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5" y="26"/>
                  </a:lnTo>
                  <a:lnTo>
                    <a:pt x="25" y="23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2" name="Freeform 1319"/>
            <p:cNvSpPr>
              <a:spLocks noChangeAspect="1"/>
            </p:cNvSpPr>
            <p:nvPr/>
          </p:nvSpPr>
          <p:spPr bwMode="auto">
            <a:xfrm>
              <a:off x="2017" y="2163"/>
              <a:ext cx="28" cy="40"/>
            </a:xfrm>
            <a:custGeom>
              <a:avLst/>
              <a:gdLst>
                <a:gd name="T0" fmla="*/ 0 w 28"/>
                <a:gd name="T1" fmla="*/ 38 h 40"/>
                <a:gd name="T2" fmla="*/ 23 w 28"/>
                <a:gd name="T3" fmla="*/ 0 h 40"/>
                <a:gd name="T4" fmla="*/ 28 w 28"/>
                <a:gd name="T5" fmla="*/ 0 h 40"/>
                <a:gd name="T6" fmla="*/ 8 w 28"/>
                <a:gd name="T7" fmla="*/ 40 h 40"/>
                <a:gd name="T8" fmla="*/ 0 w 28"/>
                <a:gd name="T9" fmla="*/ 3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0"/>
                <a:gd name="T17" fmla="*/ 28 w 2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0">
                  <a:moveTo>
                    <a:pt x="0" y="38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8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3" name="Freeform 1320"/>
            <p:cNvSpPr>
              <a:spLocks noChangeAspect="1" noEditPoints="1"/>
            </p:cNvSpPr>
            <p:nvPr/>
          </p:nvSpPr>
          <p:spPr bwMode="auto">
            <a:xfrm>
              <a:off x="1873" y="2031"/>
              <a:ext cx="43" cy="51"/>
            </a:xfrm>
            <a:custGeom>
              <a:avLst/>
              <a:gdLst>
                <a:gd name="T0" fmla="*/ 0 w 43"/>
                <a:gd name="T1" fmla="*/ 28 h 51"/>
                <a:gd name="T2" fmla="*/ 38 w 43"/>
                <a:gd name="T3" fmla="*/ 0 h 51"/>
                <a:gd name="T4" fmla="*/ 43 w 43"/>
                <a:gd name="T5" fmla="*/ 5 h 51"/>
                <a:gd name="T6" fmla="*/ 41 w 43"/>
                <a:gd name="T7" fmla="*/ 51 h 51"/>
                <a:gd name="T8" fmla="*/ 33 w 43"/>
                <a:gd name="T9" fmla="*/ 48 h 51"/>
                <a:gd name="T10" fmla="*/ 36 w 43"/>
                <a:gd name="T11" fmla="*/ 33 h 51"/>
                <a:gd name="T12" fmla="*/ 18 w 43"/>
                <a:gd name="T13" fmla="*/ 23 h 51"/>
                <a:gd name="T14" fmla="*/ 5 w 43"/>
                <a:gd name="T15" fmla="*/ 33 h 51"/>
                <a:gd name="T16" fmla="*/ 0 w 43"/>
                <a:gd name="T17" fmla="*/ 28 h 51"/>
                <a:gd name="T18" fmla="*/ 21 w 43"/>
                <a:gd name="T19" fmla="*/ 20 h 51"/>
                <a:gd name="T20" fmla="*/ 36 w 43"/>
                <a:gd name="T21" fmla="*/ 28 h 51"/>
                <a:gd name="T22" fmla="*/ 36 w 43"/>
                <a:gd name="T23" fmla="*/ 15 h 51"/>
                <a:gd name="T24" fmla="*/ 36 w 43"/>
                <a:gd name="T25" fmla="*/ 15 h 51"/>
                <a:gd name="T26" fmla="*/ 36 w 43"/>
                <a:gd name="T27" fmla="*/ 13 h 51"/>
                <a:gd name="T28" fmla="*/ 38 w 43"/>
                <a:gd name="T29" fmla="*/ 13 h 51"/>
                <a:gd name="T30" fmla="*/ 38 w 43"/>
                <a:gd name="T31" fmla="*/ 10 h 51"/>
                <a:gd name="T32" fmla="*/ 38 w 43"/>
                <a:gd name="T33" fmla="*/ 10 h 51"/>
                <a:gd name="T34" fmla="*/ 38 w 43"/>
                <a:gd name="T35" fmla="*/ 8 h 51"/>
                <a:gd name="T36" fmla="*/ 38 w 43"/>
                <a:gd name="T37" fmla="*/ 8 h 51"/>
                <a:gd name="T38" fmla="*/ 38 w 43"/>
                <a:gd name="T39" fmla="*/ 5 h 51"/>
                <a:gd name="T40" fmla="*/ 38 w 43"/>
                <a:gd name="T41" fmla="*/ 8 h 51"/>
                <a:gd name="T42" fmla="*/ 36 w 43"/>
                <a:gd name="T43" fmla="*/ 8 h 51"/>
                <a:gd name="T44" fmla="*/ 36 w 43"/>
                <a:gd name="T45" fmla="*/ 8 h 51"/>
                <a:gd name="T46" fmla="*/ 36 w 43"/>
                <a:gd name="T47" fmla="*/ 10 h 51"/>
                <a:gd name="T48" fmla="*/ 33 w 43"/>
                <a:gd name="T49" fmla="*/ 10 h 51"/>
                <a:gd name="T50" fmla="*/ 33 w 43"/>
                <a:gd name="T51" fmla="*/ 10 h 51"/>
                <a:gd name="T52" fmla="*/ 33 w 43"/>
                <a:gd name="T53" fmla="*/ 10 h 51"/>
                <a:gd name="T54" fmla="*/ 31 w 43"/>
                <a:gd name="T55" fmla="*/ 13 h 51"/>
                <a:gd name="T56" fmla="*/ 21 w 43"/>
                <a:gd name="T57" fmla="*/ 2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51"/>
                <a:gd name="T89" fmla="*/ 43 w 43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51">
                  <a:moveTo>
                    <a:pt x="0" y="28"/>
                  </a:moveTo>
                  <a:lnTo>
                    <a:pt x="38" y="0"/>
                  </a:lnTo>
                  <a:lnTo>
                    <a:pt x="43" y="5"/>
                  </a:lnTo>
                  <a:lnTo>
                    <a:pt x="41" y="51"/>
                  </a:lnTo>
                  <a:lnTo>
                    <a:pt x="33" y="48"/>
                  </a:lnTo>
                  <a:lnTo>
                    <a:pt x="36" y="33"/>
                  </a:lnTo>
                  <a:lnTo>
                    <a:pt x="18" y="23"/>
                  </a:lnTo>
                  <a:lnTo>
                    <a:pt x="5" y="33"/>
                  </a:lnTo>
                  <a:lnTo>
                    <a:pt x="0" y="28"/>
                  </a:lnTo>
                  <a:close/>
                  <a:moveTo>
                    <a:pt x="21" y="20"/>
                  </a:moveTo>
                  <a:lnTo>
                    <a:pt x="36" y="28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1" y="13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4" name="Freeform 1321"/>
            <p:cNvSpPr>
              <a:spLocks noChangeAspect="1"/>
            </p:cNvSpPr>
            <p:nvPr/>
          </p:nvSpPr>
          <p:spPr bwMode="auto">
            <a:xfrm>
              <a:off x="1924" y="2054"/>
              <a:ext cx="33" cy="38"/>
            </a:xfrm>
            <a:custGeom>
              <a:avLst/>
              <a:gdLst>
                <a:gd name="T0" fmla="*/ 0 w 33"/>
                <a:gd name="T1" fmla="*/ 35 h 38"/>
                <a:gd name="T2" fmla="*/ 5 w 33"/>
                <a:gd name="T3" fmla="*/ 0 h 38"/>
                <a:gd name="T4" fmla="*/ 10 w 33"/>
                <a:gd name="T5" fmla="*/ 5 h 38"/>
                <a:gd name="T6" fmla="*/ 8 w 33"/>
                <a:gd name="T7" fmla="*/ 23 h 38"/>
                <a:gd name="T8" fmla="*/ 8 w 33"/>
                <a:gd name="T9" fmla="*/ 25 h 38"/>
                <a:gd name="T10" fmla="*/ 8 w 33"/>
                <a:gd name="T11" fmla="*/ 25 h 38"/>
                <a:gd name="T12" fmla="*/ 8 w 33"/>
                <a:gd name="T13" fmla="*/ 25 h 38"/>
                <a:gd name="T14" fmla="*/ 8 w 33"/>
                <a:gd name="T15" fmla="*/ 28 h 38"/>
                <a:gd name="T16" fmla="*/ 8 w 33"/>
                <a:gd name="T17" fmla="*/ 28 h 38"/>
                <a:gd name="T18" fmla="*/ 5 w 33"/>
                <a:gd name="T19" fmla="*/ 28 h 38"/>
                <a:gd name="T20" fmla="*/ 5 w 33"/>
                <a:gd name="T21" fmla="*/ 30 h 38"/>
                <a:gd name="T22" fmla="*/ 5 w 33"/>
                <a:gd name="T23" fmla="*/ 30 h 38"/>
                <a:gd name="T24" fmla="*/ 8 w 33"/>
                <a:gd name="T25" fmla="*/ 30 h 38"/>
                <a:gd name="T26" fmla="*/ 8 w 33"/>
                <a:gd name="T27" fmla="*/ 30 h 38"/>
                <a:gd name="T28" fmla="*/ 8 w 33"/>
                <a:gd name="T29" fmla="*/ 28 h 38"/>
                <a:gd name="T30" fmla="*/ 8 w 33"/>
                <a:gd name="T31" fmla="*/ 28 h 38"/>
                <a:gd name="T32" fmla="*/ 8 w 33"/>
                <a:gd name="T33" fmla="*/ 28 h 38"/>
                <a:gd name="T34" fmla="*/ 10 w 33"/>
                <a:gd name="T35" fmla="*/ 28 h 38"/>
                <a:gd name="T36" fmla="*/ 10 w 33"/>
                <a:gd name="T37" fmla="*/ 28 h 38"/>
                <a:gd name="T38" fmla="*/ 10 w 33"/>
                <a:gd name="T39" fmla="*/ 25 h 38"/>
                <a:gd name="T40" fmla="*/ 28 w 33"/>
                <a:gd name="T41" fmla="*/ 15 h 38"/>
                <a:gd name="T42" fmla="*/ 33 w 33"/>
                <a:gd name="T43" fmla="*/ 18 h 38"/>
                <a:gd name="T44" fmla="*/ 5 w 33"/>
                <a:gd name="T45" fmla="*/ 38 h 38"/>
                <a:gd name="T46" fmla="*/ 0 w 33"/>
                <a:gd name="T47" fmla="*/ 35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"/>
                <a:gd name="T73" fmla="*/ 0 h 38"/>
                <a:gd name="T74" fmla="*/ 33 w 33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" h="38">
                  <a:moveTo>
                    <a:pt x="0" y="35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28" y="15"/>
                  </a:lnTo>
                  <a:lnTo>
                    <a:pt x="33" y="18"/>
                  </a:lnTo>
                  <a:lnTo>
                    <a:pt x="5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5" name="Freeform 1322"/>
            <p:cNvSpPr>
              <a:spLocks noChangeAspect="1"/>
            </p:cNvSpPr>
            <p:nvPr/>
          </p:nvSpPr>
          <p:spPr bwMode="auto">
            <a:xfrm>
              <a:off x="1942" y="2095"/>
              <a:ext cx="10" cy="7"/>
            </a:xfrm>
            <a:custGeom>
              <a:avLst/>
              <a:gdLst>
                <a:gd name="T0" fmla="*/ 0 w 10"/>
                <a:gd name="T1" fmla="*/ 5 h 7"/>
                <a:gd name="T2" fmla="*/ 5 w 10"/>
                <a:gd name="T3" fmla="*/ 0 h 7"/>
                <a:gd name="T4" fmla="*/ 10 w 10"/>
                <a:gd name="T5" fmla="*/ 2 h 7"/>
                <a:gd name="T6" fmla="*/ 7 w 10"/>
                <a:gd name="T7" fmla="*/ 7 h 7"/>
                <a:gd name="T8" fmla="*/ 0 w 10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5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7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6" name="Freeform 1323"/>
            <p:cNvSpPr>
              <a:spLocks noChangeAspect="1" noEditPoints="1"/>
            </p:cNvSpPr>
            <p:nvPr/>
          </p:nvSpPr>
          <p:spPr bwMode="auto">
            <a:xfrm>
              <a:off x="2192" y="2226"/>
              <a:ext cx="56" cy="38"/>
            </a:xfrm>
            <a:custGeom>
              <a:avLst/>
              <a:gdLst>
                <a:gd name="T0" fmla="*/ 43 w 56"/>
                <a:gd name="T1" fmla="*/ 38 h 38"/>
                <a:gd name="T2" fmla="*/ 0 w 56"/>
                <a:gd name="T3" fmla="*/ 10 h 38"/>
                <a:gd name="T4" fmla="*/ 2 w 56"/>
                <a:gd name="T5" fmla="*/ 5 h 38"/>
                <a:gd name="T6" fmla="*/ 56 w 56"/>
                <a:gd name="T7" fmla="*/ 0 h 38"/>
                <a:gd name="T8" fmla="*/ 53 w 56"/>
                <a:gd name="T9" fmla="*/ 8 h 38"/>
                <a:gd name="T10" fmla="*/ 38 w 56"/>
                <a:gd name="T11" fmla="*/ 8 h 38"/>
                <a:gd name="T12" fmla="*/ 30 w 56"/>
                <a:gd name="T13" fmla="*/ 25 h 38"/>
                <a:gd name="T14" fmla="*/ 43 w 56"/>
                <a:gd name="T15" fmla="*/ 33 h 38"/>
                <a:gd name="T16" fmla="*/ 43 w 56"/>
                <a:gd name="T17" fmla="*/ 38 h 38"/>
                <a:gd name="T18" fmla="*/ 28 w 56"/>
                <a:gd name="T19" fmla="*/ 23 h 38"/>
                <a:gd name="T20" fmla="*/ 33 w 56"/>
                <a:gd name="T21" fmla="*/ 8 h 38"/>
                <a:gd name="T22" fmla="*/ 18 w 56"/>
                <a:gd name="T23" fmla="*/ 10 h 38"/>
                <a:gd name="T24" fmla="*/ 15 w 56"/>
                <a:gd name="T25" fmla="*/ 10 h 38"/>
                <a:gd name="T26" fmla="*/ 15 w 56"/>
                <a:gd name="T27" fmla="*/ 10 h 38"/>
                <a:gd name="T28" fmla="*/ 13 w 56"/>
                <a:gd name="T29" fmla="*/ 10 h 38"/>
                <a:gd name="T30" fmla="*/ 13 w 56"/>
                <a:gd name="T31" fmla="*/ 10 h 38"/>
                <a:gd name="T32" fmla="*/ 10 w 56"/>
                <a:gd name="T33" fmla="*/ 10 h 38"/>
                <a:gd name="T34" fmla="*/ 10 w 56"/>
                <a:gd name="T35" fmla="*/ 10 h 38"/>
                <a:gd name="T36" fmla="*/ 8 w 56"/>
                <a:gd name="T37" fmla="*/ 10 h 38"/>
                <a:gd name="T38" fmla="*/ 8 w 56"/>
                <a:gd name="T39" fmla="*/ 10 h 38"/>
                <a:gd name="T40" fmla="*/ 8 w 56"/>
                <a:gd name="T41" fmla="*/ 10 h 38"/>
                <a:gd name="T42" fmla="*/ 8 w 56"/>
                <a:gd name="T43" fmla="*/ 10 h 38"/>
                <a:gd name="T44" fmla="*/ 10 w 56"/>
                <a:gd name="T45" fmla="*/ 10 h 38"/>
                <a:gd name="T46" fmla="*/ 10 w 56"/>
                <a:gd name="T47" fmla="*/ 13 h 38"/>
                <a:gd name="T48" fmla="*/ 13 w 56"/>
                <a:gd name="T49" fmla="*/ 13 h 38"/>
                <a:gd name="T50" fmla="*/ 13 w 56"/>
                <a:gd name="T51" fmla="*/ 13 h 38"/>
                <a:gd name="T52" fmla="*/ 13 w 56"/>
                <a:gd name="T53" fmla="*/ 13 h 38"/>
                <a:gd name="T54" fmla="*/ 15 w 56"/>
                <a:gd name="T55" fmla="*/ 13 h 38"/>
                <a:gd name="T56" fmla="*/ 28 w 56"/>
                <a:gd name="T57" fmla="*/ 23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38"/>
                <a:gd name="T89" fmla="*/ 56 w 56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38">
                  <a:moveTo>
                    <a:pt x="43" y="38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56" y="0"/>
                  </a:lnTo>
                  <a:lnTo>
                    <a:pt x="53" y="8"/>
                  </a:lnTo>
                  <a:lnTo>
                    <a:pt x="38" y="8"/>
                  </a:lnTo>
                  <a:lnTo>
                    <a:pt x="30" y="25"/>
                  </a:lnTo>
                  <a:lnTo>
                    <a:pt x="43" y="33"/>
                  </a:lnTo>
                  <a:lnTo>
                    <a:pt x="43" y="38"/>
                  </a:lnTo>
                  <a:close/>
                  <a:moveTo>
                    <a:pt x="28" y="23"/>
                  </a:moveTo>
                  <a:lnTo>
                    <a:pt x="33" y="8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7" name="Freeform 1324"/>
            <p:cNvSpPr>
              <a:spLocks noChangeAspect="1"/>
            </p:cNvSpPr>
            <p:nvPr/>
          </p:nvSpPr>
          <p:spPr bwMode="auto">
            <a:xfrm>
              <a:off x="2215" y="2191"/>
              <a:ext cx="38" cy="28"/>
            </a:xfrm>
            <a:custGeom>
              <a:avLst/>
              <a:gdLst>
                <a:gd name="T0" fmla="*/ 38 w 38"/>
                <a:gd name="T1" fmla="*/ 25 h 28"/>
                <a:gd name="T2" fmla="*/ 0 w 38"/>
                <a:gd name="T3" fmla="*/ 28 h 28"/>
                <a:gd name="T4" fmla="*/ 0 w 38"/>
                <a:gd name="T5" fmla="*/ 22 h 28"/>
                <a:gd name="T6" fmla="*/ 22 w 38"/>
                <a:gd name="T7" fmla="*/ 20 h 28"/>
                <a:gd name="T8" fmla="*/ 25 w 38"/>
                <a:gd name="T9" fmla="*/ 20 h 28"/>
                <a:gd name="T10" fmla="*/ 25 w 38"/>
                <a:gd name="T11" fmla="*/ 20 h 28"/>
                <a:gd name="T12" fmla="*/ 25 w 38"/>
                <a:gd name="T13" fmla="*/ 20 h 28"/>
                <a:gd name="T14" fmla="*/ 28 w 38"/>
                <a:gd name="T15" fmla="*/ 20 h 28"/>
                <a:gd name="T16" fmla="*/ 28 w 38"/>
                <a:gd name="T17" fmla="*/ 20 h 28"/>
                <a:gd name="T18" fmla="*/ 30 w 38"/>
                <a:gd name="T19" fmla="*/ 20 h 28"/>
                <a:gd name="T20" fmla="*/ 30 w 38"/>
                <a:gd name="T21" fmla="*/ 20 h 28"/>
                <a:gd name="T22" fmla="*/ 30 w 38"/>
                <a:gd name="T23" fmla="*/ 20 h 28"/>
                <a:gd name="T24" fmla="*/ 30 w 38"/>
                <a:gd name="T25" fmla="*/ 20 h 28"/>
                <a:gd name="T26" fmla="*/ 30 w 38"/>
                <a:gd name="T27" fmla="*/ 20 h 28"/>
                <a:gd name="T28" fmla="*/ 30 w 38"/>
                <a:gd name="T29" fmla="*/ 20 h 28"/>
                <a:gd name="T30" fmla="*/ 28 w 38"/>
                <a:gd name="T31" fmla="*/ 20 h 28"/>
                <a:gd name="T32" fmla="*/ 28 w 38"/>
                <a:gd name="T33" fmla="*/ 20 h 28"/>
                <a:gd name="T34" fmla="*/ 28 w 38"/>
                <a:gd name="T35" fmla="*/ 17 h 28"/>
                <a:gd name="T36" fmla="*/ 25 w 38"/>
                <a:gd name="T37" fmla="*/ 17 h 28"/>
                <a:gd name="T38" fmla="*/ 25 w 38"/>
                <a:gd name="T39" fmla="*/ 17 h 28"/>
                <a:gd name="T40" fmla="*/ 7 w 38"/>
                <a:gd name="T41" fmla="*/ 5 h 28"/>
                <a:gd name="T42" fmla="*/ 10 w 38"/>
                <a:gd name="T43" fmla="*/ 0 h 28"/>
                <a:gd name="T44" fmla="*/ 38 w 38"/>
                <a:gd name="T45" fmla="*/ 20 h 28"/>
                <a:gd name="T46" fmla="*/ 38 w 38"/>
                <a:gd name="T47" fmla="*/ 25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28"/>
                <a:gd name="T74" fmla="*/ 38 w 38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28">
                  <a:moveTo>
                    <a:pt x="38" y="25"/>
                  </a:moveTo>
                  <a:lnTo>
                    <a:pt x="0" y="28"/>
                  </a:lnTo>
                  <a:lnTo>
                    <a:pt x="0" y="22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5" y="17"/>
                  </a:lnTo>
                  <a:lnTo>
                    <a:pt x="7" y="5"/>
                  </a:lnTo>
                  <a:lnTo>
                    <a:pt x="10" y="0"/>
                  </a:lnTo>
                  <a:lnTo>
                    <a:pt x="38" y="20"/>
                  </a:lnTo>
                  <a:lnTo>
                    <a:pt x="38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8" name="Freeform 1325"/>
            <p:cNvSpPr>
              <a:spLocks noChangeAspect="1"/>
            </p:cNvSpPr>
            <p:nvPr/>
          </p:nvSpPr>
          <p:spPr bwMode="auto">
            <a:xfrm>
              <a:off x="2253" y="2191"/>
              <a:ext cx="7" cy="7"/>
            </a:xfrm>
            <a:custGeom>
              <a:avLst/>
              <a:gdLst>
                <a:gd name="T0" fmla="*/ 5 w 7"/>
                <a:gd name="T1" fmla="*/ 7 h 7"/>
                <a:gd name="T2" fmla="*/ 0 w 7"/>
                <a:gd name="T3" fmla="*/ 5 h 7"/>
                <a:gd name="T4" fmla="*/ 0 w 7"/>
                <a:gd name="T5" fmla="*/ 0 h 7"/>
                <a:gd name="T6" fmla="*/ 7 w 7"/>
                <a:gd name="T7" fmla="*/ 2 h 7"/>
                <a:gd name="T8" fmla="*/ 5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5" y="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19" name="Freeform 1326"/>
            <p:cNvSpPr>
              <a:spLocks noChangeAspect="1" noEditPoints="1"/>
            </p:cNvSpPr>
            <p:nvPr/>
          </p:nvSpPr>
          <p:spPr bwMode="auto">
            <a:xfrm>
              <a:off x="2227" y="2135"/>
              <a:ext cx="56" cy="38"/>
            </a:xfrm>
            <a:custGeom>
              <a:avLst/>
              <a:gdLst>
                <a:gd name="T0" fmla="*/ 41 w 56"/>
                <a:gd name="T1" fmla="*/ 38 h 38"/>
                <a:gd name="T2" fmla="*/ 0 w 56"/>
                <a:gd name="T3" fmla="*/ 10 h 38"/>
                <a:gd name="T4" fmla="*/ 3 w 56"/>
                <a:gd name="T5" fmla="*/ 5 h 38"/>
                <a:gd name="T6" fmla="*/ 56 w 56"/>
                <a:gd name="T7" fmla="*/ 0 h 38"/>
                <a:gd name="T8" fmla="*/ 53 w 56"/>
                <a:gd name="T9" fmla="*/ 5 h 38"/>
                <a:gd name="T10" fmla="*/ 36 w 56"/>
                <a:gd name="T11" fmla="*/ 8 h 38"/>
                <a:gd name="T12" fmla="*/ 31 w 56"/>
                <a:gd name="T13" fmla="*/ 23 h 38"/>
                <a:gd name="T14" fmla="*/ 43 w 56"/>
                <a:gd name="T15" fmla="*/ 33 h 38"/>
                <a:gd name="T16" fmla="*/ 41 w 56"/>
                <a:gd name="T17" fmla="*/ 38 h 38"/>
                <a:gd name="T18" fmla="*/ 26 w 56"/>
                <a:gd name="T19" fmla="*/ 20 h 38"/>
                <a:gd name="T20" fmla="*/ 31 w 56"/>
                <a:gd name="T21" fmla="*/ 8 h 38"/>
                <a:gd name="T22" fmla="*/ 16 w 56"/>
                <a:gd name="T23" fmla="*/ 8 h 38"/>
                <a:gd name="T24" fmla="*/ 16 w 56"/>
                <a:gd name="T25" fmla="*/ 8 h 38"/>
                <a:gd name="T26" fmla="*/ 13 w 56"/>
                <a:gd name="T27" fmla="*/ 8 h 38"/>
                <a:gd name="T28" fmla="*/ 13 w 56"/>
                <a:gd name="T29" fmla="*/ 8 h 38"/>
                <a:gd name="T30" fmla="*/ 10 w 56"/>
                <a:gd name="T31" fmla="*/ 8 h 38"/>
                <a:gd name="T32" fmla="*/ 10 w 56"/>
                <a:gd name="T33" fmla="*/ 8 h 38"/>
                <a:gd name="T34" fmla="*/ 8 w 56"/>
                <a:gd name="T35" fmla="*/ 8 h 38"/>
                <a:gd name="T36" fmla="*/ 8 w 56"/>
                <a:gd name="T37" fmla="*/ 8 h 38"/>
                <a:gd name="T38" fmla="*/ 5 w 56"/>
                <a:gd name="T39" fmla="*/ 8 h 38"/>
                <a:gd name="T40" fmla="*/ 8 w 56"/>
                <a:gd name="T41" fmla="*/ 10 h 38"/>
                <a:gd name="T42" fmla="*/ 8 w 56"/>
                <a:gd name="T43" fmla="*/ 10 h 38"/>
                <a:gd name="T44" fmla="*/ 8 w 56"/>
                <a:gd name="T45" fmla="*/ 10 h 38"/>
                <a:gd name="T46" fmla="*/ 10 w 56"/>
                <a:gd name="T47" fmla="*/ 10 h 38"/>
                <a:gd name="T48" fmla="*/ 10 w 56"/>
                <a:gd name="T49" fmla="*/ 10 h 38"/>
                <a:gd name="T50" fmla="*/ 13 w 56"/>
                <a:gd name="T51" fmla="*/ 13 h 38"/>
                <a:gd name="T52" fmla="*/ 13 w 56"/>
                <a:gd name="T53" fmla="*/ 13 h 38"/>
                <a:gd name="T54" fmla="*/ 13 w 56"/>
                <a:gd name="T55" fmla="*/ 13 h 38"/>
                <a:gd name="T56" fmla="*/ 26 w 56"/>
                <a:gd name="T57" fmla="*/ 20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38"/>
                <a:gd name="T89" fmla="*/ 56 w 56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38">
                  <a:moveTo>
                    <a:pt x="41" y="38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56" y="0"/>
                  </a:lnTo>
                  <a:lnTo>
                    <a:pt x="53" y="5"/>
                  </a:lnTo>
                  <a:lnTo>
                    <a:pt x="36" y="8"/>
                  </a:lnTo>
                  <a:lnTo>
                    <a:pt x="31" y="23"/>
                  </a:lnTo>
                  <a:lnTo>
                    <a:pt x="43" y="33"/>
                  </a:lnTo>
                  <a:lnTo>
                    <a:pt x="41" y="38"/>
                  </a:lnTo>
                  <a:close/>
                  <a:moveTo>
                    <a:pt x="26" y="20"/>
                  </a:moveTo>
                  <a:lnTo>
                    <a:pt x="31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0" name="Freeform 1327"/>
            <p:cNvSpPr>
              <a:spLocks noChangeAspect="1"/>
            </p:cNvSpPr>
            <p:nvPr/>
          </p:nvSpPr>
          <p:spPr bwMode="auto">
            <a:xfrm>
              <a:off x="2250" y="2100"/>
              <a:ext cx="43" cy="30"/>
            </a:xfrm>
            <a:custGeom>
              <a:avLst/>
              <a:gdLst>
                <a:gd name="T0" fmla="*/ 0 w 43"/>
                <a:gd name="T1" fmla="*/ 22 h 30"/>
                <a:gd name="T2" fmla="*/ 5 w 43"/>
                <a:gd name="T3" fmla="*/ 17 h 30"/>
                <a:gd name="T4" fmla="*/ 5 w 43"/>
                <a:gd name="T5" fmla="*/ 15 h 30"/>
                <a:gd name="T6" fmla="*/ 3 w 43"/>
                <a:gd name="T7" fmla="*/ 12 h 30"/>
                <a:gd name="T8" fmla="*/ 3 w 43"/>
                <a:gd name="T9" fmla="*/ 10 h 30"/>
                <a:gd name="T10" fmla="*/ 5 w 43"/>
                <a:gd name="T11" fmla="*/ 7 h 30"/>
                <a:gd name="T12" fmla="*/ 5 w 43"/>
                <a:gd name="T13" fmla="*/ 7 h 30"/>
                <a:gd name="T14" fmla="*/ 5 w 43"/>
                <a:gd name="T15" fmla="*/ 5 h 30"/>
                <a:gd name="T16" fmla="*/ 5 w 43"/>
                <a:gd name="T17" fmla="*/ 5 h 30"/>
                <a:gd name="T18" fmla="*/ 8 w 43"/>
                <a:gd name="T19" fmla="*/ 2 h 30"/>
                <a:gd name="T20" fmla="*/ 8 w 43"/>
                <a:gd name="T21" fmla="*/ 2 h 30"/>
                <a:gd name="T22" fmla="*/ 8 w 43"/>
                <a:gd name="T23" fmla="*/ 2 h 30"/>
                <a:gd name="T24" fmla="*/ 10 w 43"/>
                <a:gd name="T25" fmla="*/ 0 h 30"/>
                <a:gd name="T26" fmla="*/ 10 w 43"/>
                <a:gd name="T27" fmla="*/ 0 h 30"/>
                <a:gd name="T28" fmla="*/ 13 w 43"/>
                <a:gd name="T29" fmla="*/ 0 h 30"/>
                <a:gd name="T30" fmla="*/ 13 w 43"/>
                <a:gd name="T31" fmla="*/ 0 h 30"/>
                <a:gd name="T32" fmla="*/ 15 w 43"/>
                <a:gd name="T33" fmla="*/ 0 h 30"/>
                <a:gd name="T34" fmla="*/ 15 w 43"/>
                <a:gd name="T35" fmla="*/ 0 h 30"/>
                <a:gd name="T36" fmla="*/ 18 w 43"/>
                <a:gd name="T37" fmla="*/ 0 h 30"/>
                <a:gd name="T38" fmla="*/ 18 w 43"/>
                <a:gd name="T39" fmla="*/ 0 h 30"/>
                <a:gd name="T40" fmla="*/ 20 w 43"/>
                <a:gd name="T41" fmla="*/ 0 h 30"/>
                <a:gd name="T42" fmla="*/ 20 w 43"/>
                <a:gd name="T43" fmla="*/ 2 h 30"/>
                <a:gd name="T44" fmla="*/ 41 w 43"/>
                <a:gd name="T45" fmla="*/ 12 h 30"/>
                <a:gd name="T46" fmla="*/ 18 w 43"/>
                <a:gd name="T47" fmla="*/ 5 h 30"/>
                <a:gd name="T48" fmla="*/ 18 w 43"/>
                <a:gd name="T49" fmla="*/ 5 h 30"/>
                <a:gd name="T50" fmla="*/ 15 w 43"/>
                <a:gd name="T51" fmla="*/ 5 h 30"/>
                <a:gd name="T52" fmla="*/ 15 w 43"/>
                <a:gd name="T53" fmla="*/ 5 h 30"/>
                <a:gd name="T54" fmla="*/ 13 w 43"/>
                <a:gd name="T55" fmla="*/ 5 h 30"/>
                <a:gd name="T56" fmla="*/ 13 w 43"/>
                <a:gd name="T57" fmla="*/ 5 h 30"/>
                <a:gd name="T58" fmla="*/ 13 w 43"/>
                <a:gd name="T59" fmla="*/ 7 h 30"/>
                <a:gd name="T60" fmla="*/ 10 w 43"/>
                <a:gd name="T61" fmla="*/ 7 h 30"/>
                <a:gd name="T62" fmla="*/ 10 w 43"/>
                <a:gd name="T63" fmla="*/ 7 h 30"/>
                <a:gd name="T64" fmla="*/ 10 w 43"/>
                <a:gd name="T65" fmla="*/ 7 h 30"/>
                <a:gd name="T66" fmla="*/ 10 w 43"/>
                <a:gd name="T67" fmla="*/ 10 h 30"/>
                <a:gd name="T68" fmla="*/ 8 w 43"/>
                <a:gd name="T69" fmla="*/ 10 h 30"/>
                <a:gd name="T70" fmla="*/ 8 w 43"/>
                <a:gd name="T71" fmla="*/ 10 h 30"/>
                <a:gd name="T72" fmla="*/ 8 w 43"/>
                <a:gd name="T73" fmla="*/ 12 h 30"/>
                <a:gd name="T74" fmla="*/ 8 w 43"/>
                <a:gd name="T75" fmla="*/ 15 h 30"/>
                <a:gd name="T76" fmla="*/ 8 w 43"/>
                <a:gd name="T77" fmla="*/ 15 h 30"/>
                <a:gd name="T78" fmla="*/ 10 w 43"/>
                <a:gd name="T79" fmla="*/ 17 h 30"/>
                <a:gd name="T80" fmla="*/ 10 w 43"/>
                <a:gd name="T81" fmla="*/ 17 h 30"/>
                <a:gd name="T82" fmla="*/ 13 w 43"/>
                <a:gd name="T83" fmla="*/ 20 h 30"/>
                <a:gd name="T84" fmla="*/ 15 w 43"/>
                <a:gd name="T85" fmla="*/ 20 h 30"/>
                <a:gd name="T86" fmla="*/ 35 w 43"/>
                <a:gd name="T87" fmla="*/ 25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30"/>
                <a:gd name="T134" fmla="*/ 43 w 43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30">
                  <a:moveTo>
                    <a:pt x="33" y="30"/>
                  </a:moveTo>
                  <a:lnTo>
                    <a:pt x="0" y="22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35" y="25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1" name="Freeform 1328"/>
            <p:cNvSpPr>
              <a:spLocks noChangeAspect="1" noEditPoints="1"/>
            </p:cNvSpPr>
            <p:nvPr/>
          </p:nvSpPr>
          <p:spPr bwMode="auto">
            <a:xfrm>
              <a:off x="2263" y="2067"/>
              <a:ext cx="50" cy="35"/>
            </a:xfrm>
            <a:custGeom>
              <a:avLst/>
              <a:gdLst>
                <a:gd name="T0" fmla="*/ 38 w 50"/>
                <a:gd name="T1" fmla="*/ 30 h 35"/>
                <a:gd name="T2" fmla="*/ 40 w 50"/>
                <a:gd name="T3" fmla="*/ 30 h 35"/>
                <a:gd name="T4" fmla="*/ 43 w 50"/>
                <a:gd name="T5" fmla="*/ 28 h 35"/>
                <a:gd name="T6" fmla="*/ 43 w 50"/>
                <a:gd name="T7" fmla="*/ 25 h 35"/>
                <a:gd name="T8" fmla="*/ 45 w 50"/>
                <a:gd name="T9" fmla="*/ 22 h 35"/>
                <a:gd name="T10" fmla="*/ 45 w 50"/>
                <a:gd name="T11" fmla="*/ 20 h 35"/>
                <a:gd name="T12" fmla="*/ 45 w 50"/>
                <a:gd name="T13" fmla="*/ 17 h 35"/>
                <a:gd name="T14" fmla="*/ 43 w 50"/>
                <a:gd name="T15" fmla="*/ 15 h 35"/>
                <a:gd name="T16" fmla="*/ 40 w 50"/>
                <a:gd name="T17" fmla="*/ 15 h 35"/>
                <a:gd name="T18" fmla="*/ 38 w 50"/>
                <a:gd name="T19" fmla="*/ 12 h 35"/>
                <a:gd name="T20" fmla="*/ 35 w 50"/>
                <a:gd name="T21" fmla="*/ 15 h 35"/>
                <a:gd name="T22" fmla="*/ 35 w 50"/>
                <a:gd name="T23" fmla="*/ 20 h 35"/>
                <a:gd name="T24" fmla="*/ 35 w 50"/>
                <a:gd name="T25" fmla="*/ 25 h 35"/>
                <a:gd name="T26" fmla="*/ 30 w 50"/>
                <a:gd name="T27" fmla="*/ 28 h 35"/>
                <a:gd name="T28" fmla="*/ 25 w 50"/>
                <a:gd name="T29" fmla="*/ 30 h 35"/>
                <a:gd name="T30" fmla="*/ 17 w 50"/>
                <a:gd name="T31" fmla="*/ 30 h 35"/>
                <a:gd name="T32" fmla="*/ 12 w 50"/>
                <a:gd name="T33" fmla="*/ 30 h 35"/>
                <a:gd name="T34" fmla="*/ 7 w 50"/>
                <a:gd name="T35" fmla="*/ 28 h 35"/>
                <a:gd name="T36" fmla="*/ 5 w 50"/>
                <a:gd name="T37" fmla="*/ 25 h 35"/>
                <a:gd name="T38" fmla="*/ 2 w 50"/>
                <a:gd name="T39" fmla="*/ 22 h 35"/>
                <a:gd name="T40" fmla="*/ 0 w 50"/>
                <a:gd name="T41" fmla="*/ 17 h 35"/>
                <a:gd name="T42" fmla="*/ 0 w 50"/>
                <a:gd name="T43" fmla="*/ 15 h 35"/>
                <a:gd name="T44" fmla="*/ 2 w 50"/>
                <a:gd name="T45" fmla="*/ 10 h 35"/>
                <a:gd name="T46" fmla="*/ 7 w 50"/>
                <a:gd name="T47" fmla="*/ 7 h 35"/>
                <a:gd name="T48" fmla="*/ 7 w 50"/>
                <a:gd name="T49" fmla="*/ 0 h 35"/>
                <a:gd name="T50" fmla="*/ 40 w 50"/>
                <a:gd name="T51" fmla="*/ 7 h 35"/>
                <a:gd name="T52" fmla="*/ 45 w 50"/>
                <a:gd name="T53" fmla="*/ 10 h 35"/>
                <a:gd name="T54" fmla="*/ 48 w 50"/>
                <a:gd name="T55" fmla="*/ 12 h 35"/>
                <a:gd name="T56" fmla="*/ 50 w 50"/>
                <a:gd name="T57" fmla="*/ 15 h 35"/>
                <a:gd name="T58" fmla="*/ 50 w 50"/>
                <a:gd name="T59" fmla="*/ 20 h 35"/>
                <a:gd name="T60" fmla="*/ 50 w 50"/>
                <a:gd name="T61" fmla="*/ 25 h 35"/>
                <a:gd name="T62" fmla="*/ 48 w 50"/>
                <a:gd name="T63" fmla="*/ 28 h 35"/>
                <a:gd name="T64" fmla="*/ 45 w 50"/>
                <a:gd name="T65" fmla="*/ 33 h 35"/>
                <a:gd name="T66" fmla="*/ 40 w 50"/>
                <a:gd name="T67" fmla="*/ 35 h 35"/>
                <a:gd name="T68" fmla="*/ 35 w 50"/>
                <a:gd name="T69" fmla="*/ 35 h 35"/>
                <a:gd name="T70" fmla="*/ 17 w 50"/>
                <a:gd name="T71" fmla="*/ 25 h 35"/>
                <a:gd name="T72" fmla="*/ 25 w 50"/>
                <a:gd name="T73" fmla="*/ 25 h 35"/>
                <a:gd name="T74" fmla="*/ 28 w 50"/>
                <a:gd name="T75" fmla="*/ 25 h 35"/>
                <a:gd name="T76" fmla="*/ 30 w 50"/>
                <a:gd name="T77" fmla="*/ 22 h 35"/>
                <a:gd name="T78" fmla="*/ 33 w 50"/>
                <a:gd name="T79" fmla="*/ 17 h 35"/>
                <a:gd name="T80" fmla="*/ 30 w 50"/>
                <a:gd name="T81" fmla="*/ 15 h 35"/>
                <a:gd name="T82" fmla="*/ 28 w 50"/>
                <a:gd name="T83" fmla="*/ 12 h 35"/>
                <a:gd name="T84" fmla="*/ 25 w 50"/>
                <a:gd name="T85" fmla="*/ 10 h 35"/>
                <a:gd name="T86" fmla="*/ 17 w 50"/>
                <a:gd name="T87" fmla="*/ 7 h 35"/>
                <a:gd name="T88" fmla="*/ 12 w 50"/>
                <a:gd name="T89" fmla="*/ 7 h 35"/>
                <a:gd name="T90" fmla="*/ 10 w 50"/>
                <a:gd name="T91" fmla="*/ 10 h 35"/>
                <a:gd name="T92" fmla="*/ 7 w 50"/>
                <a:gd name="T93" fmla="*/ 12 h 35"/>
                <a:gd name="T94" fmla="*/ 5 w 50"/>
                <a:gd name="T95" fmla="*/ 15 h 35"/>
                <a:gd name="T96" fmla="*/ 7 w 50"/>
                <a:gd name="T97" fmla="*/ 17 h 35"/>
                <a:gd name="T98" fmla="*/ 7 w 50"/>
                <a:gd name="T99" fmla="*/ 22 h 35"/>
                <a:gd name="T100" fmla="*/ 12 w 50"/>
                <a:gd name="T101" fmla="*/ 22 h 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"/>
                <a:gd name="T154" fmla="*/ 0 h 35"/>
                <a:gd name="T155" fmla="*/ 50 w 50"/>
                <a:gd name="T156" fmla="*/ 35 h 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" h="35">
                  <a:moveTo>
                    <a:pt x="35" y="33"/>
                  </a:moveTo>
                  <a:lnTo>
                    <a:pt x="38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5" y="22"/>
                  </a:lnTo>
                  <a:lnTo>
                    <a:pt x="45" y="20"/>
                  </a:lnTo>
                  <a:lnTo>
                    <a:pt x="45" y="17"/>
                  </a:lnTo>
                  <a:lnTo>
                    <a:pt x="43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7" y="0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0" y="25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5" y="33"/>
                  </a:lnTo>
                  <a:close/>
                  <a:moveTo>
                    <a:pt x="15" y="25"/>
                  </a:moveTo>
                  <a:lnTo>
                    <a:pt x="17" y="25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3" y="17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2" name="Freeform 1329"/>
            <p:cNvSpPr>
              <a:spLocks noChangeAspect="1" noEditPoints="1"/>
            </p:cNvSpPr>
            <p:nvPr/>
          </p:nvSpPr>
          <p:spPr bwMode="auto">
            <a:xfrm>
              <a:off x="2265" y="2036"/>
              <a:ext cx="48" cy="31"/>
            </a:xfrm>
            <a:custGeom>
              <a:avLst/>
              <a:gdLst>
                <a:gd name="T0" fmla="*/ 41 w 48"/>
                <a:gd name="T1" fmla="*/ 5 h 31"/>
                <a:gd name="T2" fmla="*/ 43 w 48"/>
                <a:gd name="T3" fmla="*/ 5 h 31"/>
                <a:gd name="T4" fmla="*/ 46 w 48"/>
                <a:gd name="T5" fmla="*/ 10 h 31"/>
                <a:gd name="T6" fmla="*/ 48 w 48"/>
                <a:gd name="T7" fmla="*/ 13 h 31"/>
                <a:gd name="T8" fmla="*/ 48 w 48"/>
                <a:gd name="T9" fmla="*/ 15 h 31"/>
                <a:gd name="T10" fmla="*/ 46 w 48"/>
                <a:gd name="T11" fmla="*/ 21 h 31"/>
                <a:gd name="T12" fmla="*/ 46 w 48"/>
                <a:gd name="T13" fmla="*/ 23 h 31"/>
                <a:gd name="T14" fmla="*/ 41 w 48"/>
                <a:gd name="T15" fmla="*/ 26 h 31"/>
                <a:gd name="T16" fmla="*/ 38 w 48"/>
                <a:gd name="T17" fmla="*/ 28 h 31"/>
                <a:gd name="T18" fmla="*/ 33 w 48"/>
                <a:gd name="T19" fmla="*/ 31 h 31"/>
                <a:gd name="T20" fmla="*/ 26 w 48"/>
                <a:gd name="T21" fmla="*/ 31 h 31"/>
                <a:gd name="T22" fmla="*/ 20 w 48"/>
                <a:gd name="T23" fmla="*/ 28 h 31"/>
                <a:gd name="T24" fmla="*/ 15 w 48"/>
                <a:gd name="T25" fmla="*/ 26 h 31"/>
                <a:gd name="T26" fmla="*/ 13 w 48"/>
                <a:gd name="T27" fmla="*/ 23 h 31"/>
                <a:gd name="T28" fmla="*/ 10 w 48"/>
                <a:gd name="T29" fmla="*/ 18 h 31"/>
                <a:gd name="T30" fmla="*/ 10 w 48"/>
                <a:gd name="T31" fmla="*/ 13 h 31"/>
                <a:gd name="T32" fmla="*/ 13 w 48"/>
                <a:gd name="T33" fmla="*/ 10 h 31"/>
                <a:gd name="T34" fmla="*/ 15 w 48"/>
                <a:gd name="T35" fmla="*/ 5 h 31"/>
                <a:gd name="T36" fmla="*/ 18 w 48"/>
                <a:gd name="T37" fmla="*/ 3 h 31"/>
                <a:gd name="T38" fmla="*/ 23 w 48"/>
                <a:gd name="T39" fmla="*/ 0 h 31"/>
                <a:gd name="T40" fmla="*/ 28 w 48"/>
                <a:gd name="T41" fmla="*/ 0 h 31"/>
                <a:gd name="T42" fmla="*/ 33 w 48"/>
                <a:gd name="T43" fmla="*/ 3 h 31"/>
                <a:gd name="T44" fmla="*/ 33 w 48"/>
                <a:gd name="T45" fmla="*/ 3 h 31"/>
                <a:gd name="T46" fmla="*/ 36 w 48"/>
                <a:gd name="T47" fmla="*/ 3 h 31"/>
                <a:gd name="T48" fmla="*/ 28 w 48"/>
                <a:gd name="T49" fmla="*/ 23 h 31"/>
                <a:gd name="T50" fmla="*/ 31 w 48"/>
                <a:gd name="T51" fmla="*/ 26 h 31"/>
                <a:gd name="T52" fmla="*/ 36 w 48"/>
                <a:gd name="T53" fmla="*/ 23 h 31"/>
                <a:gd name="T54" fmla="*/ 38 w 48"/>
                <a:gd name="T55" fmla="*/ 23 h 31"/>
                <a:gd name="T56" fmla="*/ 41 w 48"/>
                <a:gd name="T57" fmla="*/ 21 h 31"/>
                <a:gd name="T58" fmla="*/ 41 w 48"/>
                <a:gd name="T59" fmla="*/ 18 h 31"/>
                <a:gd name="T60" fmla="*/ 43 w 48"/>
                <a:gd name="T61" fmla="*/ 18 h 31"/>
                <a:gd name="T62" fmla="*/ 43 w 48"/>
                <a:gd name="T63" fmla="*/ 15 h 31"/>
                <a:gd name="T64" fmla="*/ 43 w 48"/>
                <a:gd name="T65" fmla="*/ 13 h 31"/>
                <a:gd name="T66" fmla="*/ 41 w 48"/>
                <a:gd name="T67" fmla="*/ 10 h 31"/>
                <a:gd name="T68" fmla="*/ 38 w 48"/>
                <a:gd name="T69" fmla="*/ 10 h 31"/>
                <a:gd name="T70" fmla="*/ 23 w 48"/>
                <a:gd name="T71" fmla="*/ 23 h 31"/>
                <a:gd name="T72" fmla="*/ 26 w 48"/>
                <a:gd name="T73" fmla="*/ 5 h 31"/>
                <a:gd name="T74" fmla="*/ 23 w 48"/>
                <a:gd name="T75" fmla="*/ 5 h 31"/>
                <a:gd name="T76" fmla="*/ 20 w 48"/>
                <a:gd name="T77" fmla="*/ 5 h 31"/>
                <a:gd name="T78" fmla="*/ 18 w 48"/>
                <a:gd name="T79" fmla="*/ 8 h 31"/>
                <a:gd name="T80" fmla="*/ 18 w 48"/>
                <a:gd name="T81" fmla="*/ 10 h 31"/>
                <a:gd name="T82" fmla="*/ 15 w 48"/>
                <a:gd name="T83" fmla="*/ 13 h 31"/>
                <a:gd name="T84" fmla="*/ 15 w 48"/>
                <a:gd name="T85" fmla="*/ 15 h 31"/>
                <a:gd name="T86" fmla="*/ 15 w 48"/>
                <a:gd name="T87" fmla="*/ 18 h 31"/>
                <a:gd name="T88" fmla="*/ 18 w 48"/>
                <a:gd name="T89" fmla="*/ 21 h 31"/>
                <a:gd name="T90" fmla="*/ 20 w 48"/>
                <a:gd name="T91" fmla="*/ 21 h 31"/>
                <a:gd name="T92" fmla="*/ 23 w 48"/>
                <a:gd name="T93" fmla="*/ 23 h 31"/>
                <a:gd name="T94" fmla="*/ 3 w 48"/>
                <a:gd name="T95" fmla="*/ 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31"/>
                <a:gd name="T146" fmla="*/ 48 w 48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31">
                  <a:moveTo>
                    <a:pt x="38" y="8"/>
                  </a:moveTo>
                  <a:lnTo>
                    <a:pt x="41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3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8" y="8"/>
                  </a:lnTo>
                  <a:close/>
                  <a:moveTo>
                    <a:pt x="23" y="23"/>
                  </a:move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23" y="23"/>
                  </a:lnTo>
                  <a:close/>
                  <a:moveTo>
                    <a:pt x="8" y="13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8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3" name="Freeform 1330"/>
            <p:cNvSpPr>
              <a:spLocks noChangeAspect="1"/>
            </p:cNvSpPr>
            <p:nvPr/>
          </p:nvSpPr>
          <p:spPr bwMode="auto">
            <a:xfrm>
              <a:off x="2273" y="2019"/>
              <a:ext cx="48" cy="17"/>
            </a:xfrm>
            <a:custGeom>
              <a:avLst/>
              <a:gdLst>
                <a:gd name="T0" fmla="*/ 45 w 48"/>
                <a:gd name="T1" fmla="*/ 17 h 17"/>
                <a:gd name="T2" fmla="*/ 0 w 48"/>
                <a:gd name="T3" fmla="*/ 5 h 17"/>
                <a:gd name="T4" fmla="*/ 0 w 48"/>
                <a:gd name="T5" fmla="*/ 0 h 17"/>
                <a:gd name="T6" fmla="*/ 48 w 48"/>
                <a:gd name="T7" fmla="*/ 12 h 17"/>
                <a:gd name="T8" fmla="*/ 45 w 48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7"/>
                <a:gd name="T17" fmla="*/ 48 w 4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7">
                  <a:moveTo>
                    <a:pt x="45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8" y="12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4" name="Freeform 1331"/>
            <p:cNvSpPr>
              <a:spLocks noChangeAspect="1" noEditPoints="1"/>
            </p:cNvSpPr>
            <p:nvPr/>
          </p:nvSpPr>
          <p:spPr bwMode="auto">
            <a:xfrm>
              <a:off x="2275" y="2006"/>
              <a:ext cx="51" cy="18"/>
            </a:xfrm>
            <a:custGeom>
              <a:avLst/>
              <a:gdLst>
                <a:gd name="T0" fmla="*/ 8 w 51"/>
                <a:gd name="T1" fmla="*/ 8 h 18"/>
                <a:gd name="T2" fmla="*/ 0 w 51"/>
                <a:gd name="T3" fmla="*/ 5 h 18"/>
                <a:gd name="T4" fmla="*/ 3 w 51"/>
                <a:gd name="T5" fmla="*/ 0 h 18"/>
                <a:gd name="T6" fmla="*/ 10 w 51"/>
                <a:gd name="T7" fmla="*/ 2 h 18"/>
                <a:gd name="T8" fmla="*/ 8 w 51"/>
                <a:gd name="T9" fmla="*/ 8 h 18"/>
                <a:gd name="T10" fmla="*/ 48 w 51"/>
                <a:gd name="T11" fmla="*/ 18 h 18"/>
                <a:gd name="T12" fmla="*/ 16 w 51"/>
                <a:gd name="T13" fmla="*/ 10 h 18"/>
                <a:gd name="T14" fmla="*/ 16 w 51"/>
                <a:gd name="T15" fmla="*/ 5 h 18"/>
                <a:gd name="T16" fmla="*/ 51 w 51"/>
                <a:gd name="T17" fmla="*/ 13 h 18"/>
                <a:gd name="T18" fmla="*/ 48 w 51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18"/>
                <a:gd name="T32" fmla="*/ 51 w 51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18">
                  <a:moveTo>
                    <a:pt x="8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10" y="2"/>
                  </a:lnTo>
                  <a:lnTo>
                    <a:pt x="8" y="8"/>
                  </a:lnTo>
                  <a:close/>
                  <a:moveTo>
                    <a:pt x="48" y="18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51" y="13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5" name="Freeform 1332"/>
            <p:cNvSpPr>
              <a:spLocks noChangeAspect="1"/>
            </p:cNvSpPr>
            <p:nvPr/>
          </p:nvSpPr>
          <p:spPr bwMode="auto">
            <a:xfrm>
              <a:off x="2296" y="1981"/>
              <a:ext cx="38" cy="27"/>
            </a:xfrm>
            <a:custGeom>
              <a:avLst/>
              <a:gdLst>
                <a:gd name="T0" fmla="*/ 30 w 38"/>
                <a:gd name="T1" fmla="*/ 2 h 27"/>
                <a:gd name="T2" fmla="*/ 32 w 38"/>
                <a:gd name="T3" fmla="*/ 5 h 27"/>
                <a:gd name="T4" fmla="*/ 35 w 38"/>
                <a:gd name="T5" fmla="*/ 7 h 27"/>
                <a:gd name="T6" fmla="*/ 38 w 38"/>
                <a:gd name="T7" fmla="*/ 12 h 27"/>
                <a:gd name="T8" fmla="*/ 38 w 38"/>
                <a:gd name="T9" fmla="*/ 15 h 27"/>
                <a:gd name="T10" fmla="*/ 38 w 38"/>
                <a:gd name="T11" fmla="*/ 17 h 27"/>
                <a:gd name="T12" fmla="*/ 35 w 38"/>
                <a:gd name="T13" fmla="*/ 22 h 27"/>
                <a:gd name="T14" fmla="*/ 32 w 38"/>
                <a:gd name="T15" fmla="*/ 25 h 27"/>
                <a:gd name="T16" fmla="*/ 27 w 38"/>
                <a:gd name="T17" fmla="*/ 27 h 27"/>
                <a:gd name="T18" fmla="*/ 22 w 38"/>
                <a:gd name="T19" fmla="*/ 27 h 27"/>
                <a:gd name="T20" fmla="*/ 17 w 38"/>
                <a:gd name="T21" fmla="*/ 27 h 27"/>
                <a:gd name="T22" fmla="*/ 12 w 38"/>
                <a:gd name="T23" fmla="*/ 27 h 27"/>
                <a:gd name="T24" fmla="*/ 7 w 38"/>
                <a:gd name="T25" fmla="*/ 25 h 27"/>
                <a:gd name="T26" fmla="*/ 5 w 38"/>
                <a:gd name="T27" fmla="*/ 22 h 27"/>
                <a:gd name="T28" fmla="*/ 2 w 38"/>
                <a:gd name="T29" fmla="*/ 20 h 27"/>
                <a:gd name="T30" fmla="*/ 2 w 38"/>
                <a:gd name="T31" fmla="*/ 17 h 27"/>
                <a:gd name="T32" fmla="*/ 0 w 38"/>
                <a:gd name="T33" fmla="*/ 15 h 27"/>
                <a:gd name="T34" fmla="*/ 0 w 38"/>
                <a:gd name="T35" fmla="*/ 12 h 27"/>
                <a:gd name="T36" fmla="*/ 2 w 38"/>
                <a:gd name="T37" fmla="*/ 10 h 27"/>
                <a:gd name="T38" fmla="*/ 2 w 38"/>
                <a:gd name="T39" fmla="*/ 7 h 27"/>
                <a:gd name="T40" fmla="*/ 5 w 38"/>
                <a:gd name="T41" fmla="*/ 5 h 27"/>
                <a:gd name="T42" fmla="*/ 7 w 38"/>
                <a:gd name="T43" fmla="*/ 2 h 27"/>
                <a:gd name="T44" fmla="*/ 10 w 38"/>
                <a:gd name="T45" fmla="*/ 0 h 27"/>
                <a:gd name="T46" fmla="*/ 15 w 38"/>
                <a:gd name="T47" fmla="*/ 0 h 27"/>
                <a:gd name="T48" fmla="*/ 15 w 38"/>
                <a:gd name="T49" fmla="*/ 5 h 27"/>
                <a:gd name="T50" fmla="*/ 12 w 38"/>
                <a:gd name="T51" fmla="*/ 5 h 27"/>
                <a:gd name="T52" fmla="*/ 10 w 38"/>
                <a:gd name="T53" fmla="*/ 5 h 27"/>
                <a:gd name="T54" fmla="*/ 10 w 38"/>
                <a:gd name="T55" fmla="*/ 7 h 27"/>
                <a:gd name="T56" fmla="*/ 7 w 38"/>
                <a:gd name="T57" fmla="*/ 7 h 27"/>
                <a:gd name="T58" fmla="*/ 7 w 38"/>
                <a:gd name="T59" fmla="*/ 10 h 27"/>
                <a:gd name="T60" fmla="*/ 5 w 38"/>
                <a:gd name="T61" fmla="*/ 12 h 27"/>
                <a:gd name="T62" fmla="*/ 7 w 38"/>
                <a:gd name="T63" fmla="*/ 15 h 27"/>
                <a:gd name="T64" fmla="*/ 7 w 38"/>
                <a:gd name="T65" fmla="*/ 17 h 27"/>
                <a:gd name="T66" fmla="*/ 10 w 38"/>
                <a:gd name="T67" fmla="*/ 20 h 27"/>
                <a:gd name="T68" fmla="*/ 12 w 38"/>
                <a:gd name="T69" fmla="*/ 20 h 27"/>
                <a:gd name="T70" fmla="*/ 17 w 38"/>
                <a:gd name="T71" fmla="*/ 22 h 27"/>
                <a:gd name="T72" fmla="*/ 22 w 38"/>
                <a:gd name="T73" fmla="*/ 22 h 27"/>
                <a:gd name="T74" fmla="*/ 25 w 38"/>
                <a:gd name="T75" fmla="*/ 22 h 27"/>
                <a:gd name="T76" fmla="*/ 27 w 38"/>
                <a:gd name="T77" fmla="*/ 22 h 27"/>
                <a:gd name="T78" fmla="*/ 30 w 38"/>
                <a:gd name="T79" fmla="*/ 20 h 27"/>
                <a:gd name="T80" fmla="*/ 32 w 38"/>
                <a:gd name="T81" fmla="*/ 17 h 27"/>
                <a:gd name="T82" fmla="*/ 32 w 38"/>
                <a:gd name="T83" fmla="*/ 15 h 27"/>
                <a:gd name="T84" fmla="*/ 32 w 38"/>
                <a:gd name="T85" fmla="*/ 12 h 27"/>
                <a:gd name="T86" fmla="*/ 32 w 38"/>
                <a:gd name="T87" fmla="*/ 10 h 27"/>
                <a:gd name="T88" fmla="*/ 30 w 38"/>
                <a:gd name="T89" fmla="*/ 10 h 27"/>
                <a:gd name="T90" fmla="*/ 27 w 38"/>
                <a:gd name="T91" fmla="*/ 7 h 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27"/>
                <a:gd name="T140" fmla="*/ 38 w 38"/>
                <a:gd name="T141" fmla="*/ 27 h 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27">
                  <a:moveTo>
                    <a:pt x="27" y="7"/>
                  </a:moveTo>
                  <a:lnTo>
                    <a:pt x="30" y="2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6" name="Freeform 1333"/>
            <p:cNvSpPr>
              <a:spLocks noChangeAspect="1" noEditPoints="1"/>
            </p:cNvSpPr>
            <p:nvPr/>
          </p:nvSpPr>
          <p:spPr bwMode="auto">
            <a:xfrm>
              <a:off x="2306" y="1953"/>
              <a:ext cx="40" cy="30"/>
            </a:xfrm>
            <a:custGeom>
              <a:avLst/>
              <a:gdLst>
                <a:gd name="T0" fmla="*/ 35 w 40"/>
                <a:gd name="T1" fmla="*/ 12 h 30"/>
                <a:gd name="T2" fmla="*/ 38 w 40"/>
                <a:gd name="T3" fmla="*/ 15 h 30"/>
                <a:gd name="T4" fmla="*/ 35 w 40"/>
                <a:gd name="T5" fmla="*/ 20 h 30"/>
                <a:gd name="T6" fmla="*/ 35 w 40"/>
                <a:gd name="T7" fmla="*/ 25 h 30"/>
                <a:gd name="T8" fmla="*/ 30 w 40"/>
                <a:gd name="T9" fmla="*/ 28 h 30"/>
                <a:gd name="T10" fmla="*/ 25 w 40"/>
                <a:gd name="T11" fmla="*/ 30 h 30"/>
                <a:gd name="T12" fmla="*/ 22 w 40"/>
                <a:gd name="T13" fmla="*/ 28 h 30"/>
                <a:gd name="T14" fmla="*/ 20 w 40"/>
                <a:gd name="T15" fmla="*/ 28 h 30"/>
                <a:gd name="T16" fmla="*/ 17 w 40"/>
                <a:gd name="T17" fmla="*/ 25 h 30"/>
                <a:gd name="T18" fmla="*/ 15 w 40"/>
                <a:gd name="T19" fmla="*/ 23 h 30"/>
                <a:gd name="T20" fmla="*/ 15 w 40"/>
                <a:gd name="T21" fmla="*/ 20 h 30"/>
                <a:gd name="T22" fmla="*/ 15 w 40"/>
                <a:gd name="T23" fmla="*/ 17 h 30"/>
                <a:gd name="T24" fmla="*/ 15 w 40"/>
                <a:gd name="T25" fmla="*/ 15 h 30"/>
                <a:gd name="T26" fmla="*/ 17 w 40"/>
                <a:gd name="T27" fmla="*/ 7 h 30"/>
                <a:gd name="T28" fmla="*/ 17 w 40"/>
                <a:gd name="T29" fmla="*/ 5 h 30"/>
                <a:gd name="T30" fmla="*/ 15 w 40"/>
                <a:gd name="T31" fmla="*/ 5 h 30"/>
                <a:gd name="T32" fmla="*/ 12 w 40"/>
                <a:gd name="T33" fmla="*/ 5 h 30"/>
                <a:gd name="T34" fmla="*/ 10 w 40"/>
                <a:gd name="T35" fmla="*/ 5 h 30"/>
                <a:gd name="T36" fmla="*/ 7 w 40"/>
                <a:gd name="T37" fmla="*/ 7 h 30"/>
                <a:gd name="T38" fmla="*/ 5 w 40"/>
                <a:gd name="T39" fmla="*/ 12 h 30"/>
                <a:gd name="T40" fmla="*/ 5 w 40"/>
                <a:gd name="T41" fmla="*/ 15 h 30"/>
                <a:gd name="T42" fmla="*/ 7 w 40"/>
                <a:gd name="T43" fmla="*/ 17 h 30"/>
                <a:gd name="T44" fmla="*/ 7 w 40"/>
                <a:gd name="T45" fmla="*/ 23 h 30"/>
                <a:gd name="T46" fmla="*/ 2 w 40"/>
                <a:gd name="T47" fmla="*/ 23 h 30"/>
                <a:gd name="T48" fmla="*/ 2 w 40"/>
                <a:gd name="T49" fmla="*/ 17 h 30"/>
                <a:gd name="T50" fmla="*/ 0 w 40"/>
                <a:gd name="T51" fmla="*/ 15 h 30"/>
                <a:gd name="T52" fmla="*/ 2 w 40"/>
                <a:gd name="T53" fmla="*/ 10 h 30"/>
                <a:gd name="T54" fmla="*/ 2 w 40"/>
                <a:gd name="T55" fmla="*/ 7 h 30"/>
                <a:gd name="T56" fmla="*/ 5 w 40"/>
                <a:gd name="T57" fmla="*/ 2 h 30"/>
                <a:gd name="T58" fmla="*/ 7 w 40"/>
                <a:gd name="T59" fmla="*/ 0 h 30"/>
                <a:gd name="T60" fmla="*/ 10 w 40"/>
                <a:gd name="T61" fmla="*/ 0 h 30"/>
                <a:gd name="T62" fmla="*/ 12 w 40"/>
                <a:gd name="T63" fmla="*/ 0 h 30"/>
                <a:gd name="T64" fmla="*/ 15 w 40"/>
                <a:gd name="T65" fmla="*/ 0 h 30"/>
                <a:gd name="T66" fmla="*/ 20 w 40"/>
                <a:gd name="T67" fmla="*/ 0 h 30"/>
                <a:gd name="T68" fmla="*/ 33 w 40"/>
                <a:gd name="T69" fmla="*/ 2 h 30"/>
                <a:gd name="T70" fmla="*/ 38 w 40"/>
                <a:gd name="T71" fmla="*/ 5 h 30"/>
                <a:gd name="T72" fmla="*/ 40 w 40"/>
                <a:gd name="T73" fmla="*/ 5 h 30"/>
                <a:gd name="T74" fmla="*/ 38 w 40"/>
                <a:gd name="T75" fmla="*/ 10 h 30"/>
                <a:gd name="T76" fmla="*/ 35 w 40"/>
                <a:gd name="T77" fmla="*/ 10 h 30"/>
                <a:gd name="T78" fmla="*/ 22 w 40"/>
                <a:gd name="T79" fmla="*/ 10 h 30"/>
                <a:gd name="T80" fmla="*/ 20 w 40"/>
                <a:gd name="T81" fmla="*/ 15 h 30"/>
                <a:gd name="T82" fmla="*/ 20 w 40"/>
                <a:gd name="T83" fmla="*/ 17 h 30"/>
                <a:gd name="T84" fmla="*/ 20 w 40"/>
                <a:gd name="T85" fmla="*/ 20 h 30"/>
                <a:gd name="T86" fmla="*/ 22 w 40"/>
                <a:gd name="T87" fmla="*/ 23 h 30"/>
                <a:gd name="T88" fmla="*/ 22 w 40"/>
                <a:gd name="T89" fmla="*/ 23 h 30"/>
                <a:gd name="T90" fmla="*/ 25 w 40"/>
                <a:gd name="T91" fmla="*/ 23 h 30"/>
                <a:gd name="T92" fmla="*/ 28 w 40"/>
                <a:gd name="T93" fmla="*/ 23 h 30"/>
                <a:gd name="T94" fmla="*/ 30 w 40"/>
                <a:gd name="T95" fmla="*/ 23 h 30"/>
                <a:gd name="T96" fmla="*/ 33 w 40"/>
                <a:gd name="T97" fmla="*/ 17 h 30"/>
                <a:gd name="T98" fmla="*/ 33 w 40"/>
                <a:gd name="T99" fmla="*/ 15 h 30"/>
                <a:gd name="T100" fmla="*/ 33 w 40"/>
                <a:gd name="T101" fmla="*/ 12 h 30"/>
                <a:gd name="T102" fmla="*/ 30 w 40"/>
                <a:gd name="T103" fmla="*/ 10 h 30"/>
                <a:gd name="T104" fmla="*/ 28 w 40"/>
                <a:gd name="T105" fmla="*/ 7 h 30"/>
                <a:gd name="T106" fmla="*/ 22 w 40"/>
                <a:gd name="T107" fmla="*/ 7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"/>
                <a:gd name="T163" fmla="*/ 0 h 30"/>
                <a:gd name="T164" fmla="*/ 40 w 40"/>
                <a:gd name="T165" fmla="*/ 30 h 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" h="30">
                  <a:moveTo>
                    <a:pt x="35" y="10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5" y="20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5" y="10"/>
                  </a:lnTo>
                  <a:close/>
                  <a:moveTo>
                    <a:pt x="22" y="7"/>
                  </a:moveTo>
                  <a:lnTo>
                    <a:pt x="22" y="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0" y="10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7" name="Freeform 1334"/>
            <p:cNvSpPr>
              <a:spLocks noChangeAspect="1" noEditPoints="1"/>
            </p:cNvSpPr>
            <p:nvPr/>
          </p:nvSpPr>
          <p:spPr bwMode="auto">
            <a:xfrm>
              <a:off x="1818" y="3342"/>
              <a:ext cx="63" cy="51"/>
            </a:xfrm>
            <a:custGeom>
              <a:avLst/>
              <a:gdLst>
                <a:gd name="T0" fmla="*/ 38 w 63"/>
                <a:gd name="T1" fmla="*/ 51 h 51"/>
                <a:gd name="T2" fmla="*/ 0 w 63"/>
                <a:gd name="T3" fmla="*/ 6 h 51"/>
                <a:gd name="T4" fmla="*/ 2 w 63"/>
                <a:gd name="T5" fmla="*/ 0 h 51"/>
                <a:gd name="T6" fmla="*/ 63 w 63"/>
                <a:gd name="T7" fmla="*/ 13 h 51"/>
                <a:gd name="T8" fmla="*/ 58 w 63"/>
                <a:gd name="T9" fmla="*/ 18 h 51"/>
                <a:gd name="T10" fmla="*/ 40 w 63"/>
                <a:gd name="T11" fmla="*/ 16 h 51"/>
                <a:gd name="T12" fmla="*/ 30 w 63"/>
                <a:gd name="T13" fmla="*/ 31 h 51"/>
                <a:gd name="T14" fmla="*/ 40 w 63"/>
                <a:gd name="T15" fmla="*/ 44 h 51"/>
                <a:gd name="T16" fmla="*/ 38 w 63"/>
                <a:gd name="T17" fmla="*/ 51 h 51"/>
                <a:gd name="T18" fmla="*/ 25 w 63"/>
                <a:gd name="T19" fmla="*/ 26 h 51"/>
                <a:gd name="T20" fmla="*/ 35 w 63"/>
                <a:gd name="T21" fmla="*/ 13 h 51"/>
                <a:gd name="T22" fmla="*/ 17 w 63"/>
                <a:gd name="T23" fmla="*/ 8 h 51"/>
                <a:gd name="T24" fmla="*/ 17 w 63"/>
                <a:gd name="T25" fmla="*/ 8 h 51"/>
                <a:gd name="T26" fmla="*/ 15 w 63"/>
                <a:gd name="T27" fmla="*/ 8 h 51"/>
                <a:gd name="T28" fmla="*/ 12 w 63"/>
                <a:gd name="T29" fmla="*/ 8 h 51"/>
                <a:gd name="T30" fmla="*/ 12 w 63"/>
                <a:gd name="T31" fmla="*/ 8 h 51"/>
                <a:gd name="T32" fmla="*/ 10 w 63"/>
                <a:gd name="T33" fmla="*/ 8 h 51"/>
                <a:gd name="T34" fmla="*/ 10 w 63"/>
                <a:gd name="T35" fmla="*/ 6 h 51"/>
                <a:gd name="T36" fmla="*/ 7 w 63"/>
                <a:gd name="T37" fmla="*/ 6 h 51"/>
                <a:gd name="T38" fmla="*/ 7 w 63"/>
                <a:gd name="T39" fmla="*/ 6 h 51"/>
                <a:gd name="T40" fmla="*/ 7 w 63"/>
                <a:gd name="T41" fmla="*/ 6 h 51"/>
                <a:gd name="T42" fmla="*/ 7 w 63"/>
                <a:gd name="T43" fmla="*/ 8 h 51"/>
                <a:gd name="T44" fmla="*/ 10 w 63"/>
                <a:gd name="T45" fmla="*/ 8 h 51"/>
                <a:gd name="T46" fmla="*/ 10 w 63"/>
                <a:gd name="T47" fmla="*/ 11 h 51"/>
                <a:gd name="T48" fmla="*/ 12 w 63"/>
                <a:gd name="T49" fmla="*/ 11 h 51"/>
                <a:gd name="T50" fmla="*/ 12 w 63"/>
                <a:gd name="T51" fmla="*/ 11 h 51"/>
                <a:gd name="T52" fmla="*/ 12 w 63"/>
                <a:gd name="T53" fmla="*/ 13 h 51"/>
                <a:gd name="T54" fmla="*/ 15 w 63"/>
                <a:gd name="T55" fmla="*/ 13 h 51"/>
                <a:gd name="T56" fmla="*/ 25 w 63"/>
                <a:gd name="T57" fmla="*/ 26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51"/>
                <a:gd name="T89" fmla="*/ 63 w 63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51">
                  <a:moveTo>
                    <a:pt x="38" y="51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63" y="13"/>
                  </a:lnTo>
                  <a:lnTo>
                    <a:pt x="58" y="18"/>
                  </a:lnTo>
                  <a:lnTo>
                    <a:pt x="40" y="16"/>
                  </a:lnTo>
                  <a:lnTo>
                    <a:pt x="30" y="31"/>
                  </a:lnTo>
                  <a:lnTo>
                    <a:pt x="40" y="44"/>
                  </a:lnTo>
                  <a:lnTo>
                    <a:pt x="38" y="51"/>
                  </a:lnTo>
                  <a:close/>
                  <a:moveTo>
                    <a:pt x="25" y="26"/>
                  </a:moveTo>
                  <a:lnTo>
                    <a:pt x="35" y="13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8" name="Freeform 1335"/>
            <p:cNvSpPr>
              <a:spLocks noChangeAspect="1"/>
            </p:cNvSpPr>
            <p:nvPr/>
          </p:nvSpPr>
          <p:spPr bwMode="auto">
            <a:xfrm>
              <a:off x="1848" y="3294"/>
              <a:ext cx="61" cy="59"/>
            </a:xfrm>
            <a:custGeom>
              <a:avLst/>
              <a:gdLst>
                <a:gd name="T0" fmla="*/ 3 w 61"/>
                <a:gd name="T1" fmla="*/ 31 h 59"/>
                <a:gd name="T2" fmla="*/ 8 w 61"/>
                <a:gd name="T3" fmla="*/ 33 h 59"/>
                <a:gd name="T4" fmla="*/ 8 w 61"/>
                <a:gd name="T5" fmla="*/ 31 h 59"/>
                <a:gd name="T6" fmla="*/ 8 w 61"/>
                <a:gd name="T7" fmla="*/ 28 h 59"/>
                <a:gd name="T8" fmla="*/ 8 w 61"/>
                <a:gd name="T9" fmla="*/ 26 h 59"/>
                <a:gd name="T10" fmla="*/ 8 w 61"/>
                <a:gd name="T11" fmla="*/ 23 h 59"/>
                <a:gd name="T12" fmla="*/ 10 w 61"/>
                <a:gd name="T13" fmla="*/ 21 h 59"/>
                <a:gd name="T14" fmla="*/ 10 w 61"/>
                <a:gd name="T15" fmla="*/ 21 h 59"/>
                <a:gd name="T16" fmla="*/ 13 w 61"/>
                <a:gd name="T17" fmla="*/ 18 h 59"/>
                <a:gd name="T18" fmla="*/ 15 w 61"/>
                <a:gd name="T19" fmla="*/ 18 h 59"/>
                <a:gd name="T20" fmla="*/ 18 w 61"/>
                <a:gd name="T21" fmla="*/ 18 h 59"/>
                <a:gd name="T22" fmla="*/ 20 w 61"/>
                <a:gd name="T23" fmla="*/ 18 h 59"/>
                <a:gd name="T24" fmla="*/ 18 w 61"/>
                <a:gd name="T25" fmla="*/ 13 h 59"/>
                <a:gd name="T26" fmla="*/ 18 w 61"/>
                <a:gd name="T27" fmla="*/ 8 h 59"/>
                <a:gd name="T28" fmla="*/ 20 w 61"/>
                <a:gd name="T29" fmla="*/ 3 h 59"/>
                <a:gd name="T30" fmla="*/ 23 w 61"/>
                <a:gd name="T31" fmla="*/ 3 h 59"/>
                <a:gd name="T32" fmla="*/ 25 w 61"/>
                <a:gd name="T33" fmla="*/ 0 h 59"/>
                <a:gd name="T34" fmla="*/ 30 w 61"/>
                <a:gd name="T35" fmla="*/ 0 h 59"/>
                <a:gd name="T36" fmla="*/ 33 w 61"/>
                <a:gd name="T37" fmla="*/ 0 h 59"/>
                <a:gd name="T38" fmla="*/ 38 w 61"/>
                <a:gd name="T39" fmla="*/ 3 h 59"/>
                <a:gd name="T40" fmla="*/ 35 w 61"/>
                <a:gd name="T41" fmla="*/ 11 h 59"/>
                <a:gd name="T42" fmla="*/ 33 w 61"/>
                <a:gd name="T43" fmla="*/ 8 h 59"/>
                <a:gd name="T44" fmla="*/ 33 w 61"/>
                <a:gd name="T45" fmla="*/ 8 h 59"/>
                <a:gd name="T46" fmla="*/ 30 w 61"/>
                <a:gd name="T47" fmla="*/ 5 h 59"/>
                <a:gd name="T48" fmla="*/ 30 w 61"/>
                <a:gd name="T49" fmla="*/ 5 h 59"/>
                <a:gd name="T50" fmla="*/ 28 w 61"/>
                <a:gd name="T51" fmla="*/ 8 h 59"/>
                <a:gd name="T52" fmla="*/ 28 w 61"/>
                <a:gd name="T53" fmla="*/ 8 h 59"/>
                <a:gd name="T54" fmla="*/ 25 w 61"/>
                <a:gd name="T55" fmla="*/ 8 h 59"/>
                <a:gd name="T56" fmla="*/ 25 w 61"/>
                <a:gd name="T57" fmla="*/ 11 h 59"/>
                <a:gd name="T58" fmla="*/ 23 w 61"/>
                <a:gd name="T59" fmla="*/ 11 h 59"/>
                <a:gd name="T60" fmla="*/ 23 w 61"/>
                <a:gd name="T61" fmla="*/ 13 h 59"/>
                <a:gd name="T62" fmla="*/ 23 w 61"/>
                <a:gd name="T63" fmla="*/ 18 h 59"/>
                <a:gd name="T64" fmla="*/ 25 w 61"/>
                <a:gd name="T65" fmla="*/ 21 h 59"/>
                <a:gd name="T66" fmla="*/ 28 w 61"/>
                <a:gd name="T67" fmla="*/ 23 h 59"/>
                <a:gd name="T68" fmla="*/ 46 w 61"/>
                <a:gd name="T69" fmla="*/ 41 h 59"/>
                <a:gd name="T70" fmla="*/ 23 w 61"/>
                <a:gd name="T71" fmla="*/ 26 h 59"/>
                <a:gd name="T72" fmla="*/ 20 w 61"/>
                <a:gd name="T73" fmla="*/ 23 h 59"/>
                <a:gd name="T74" fmla="*/ 18 w 61"/>
                <a:gd name="T75" fmla="*/ 23 h 59"/>
                <a:gd name="T76" fmla="*/ 15 w 61"/>
                <a:gd name="T77" fmla="*/ 23 h 59"/>
                <a:gd name="T78" fmla="*/ 13 w 61"/>
                <a:gd name="T79" fmla="*/ 26 h 59"/>
                <a:gd name="T80" fmla="*/ 13 w 61"/>
                <a:gd name="T81" fmla="*/ 28 h 59"/>
                <a:gd name="T82" fmla="*/ 13 w 61"/>
                <a:gd name="T83" fmla="*/ 28 h 59"/>
                <a:gd name="T84" fmla="*/ 13 w 61"/>
                <a:gd name="T85" fmla="*/ 31 h 59"/>
                <a:gd name="T86" fmla="*/ 13 w 61"/>
                <a:gd name="T87" fmla="*/ 33 h 59"/>
                <a:gd name="T88" fmla="*/ 13 w 61"/>
                <a:gd name="T89" fmla="*/ 33 h 59"/>
                <a:gd name="T90" fmla="*/ 13 w 61"/>
                <a:gd name="T91" fmla="*/ 36 h 59"/>
                <a:gd name="T92" fmla="*/ 15 w 61"/>
                <a:gd name="T93" fmla="*/ 38 h 59"/>
                <a:gd name="T94" fmla="*/ 18 w 61"/>
                <a:gd name="T95" fmla="*/ 41 h 59"/>
                <a:gd name="T96" fmla="*/ 38 w 61"/>
                <a:gd name="T97" fmla="*/ 54 h 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"/>
                <a:gd name="T148" fmla="*/ 0 h 59"/>
                <a:gd name="T149" fmla="*/ 61 w 61"/>
                <a:gd name="T150" fmla="*/ 59 h 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" h="59">
                  <a:moveTo>
                    <a:pt x="35" y="59"/>
                  </a:moveTo>
                  <a:lnTo>
                    <a:pt x="0" y="3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61" y="18"/>
                  </a:lnTo>
                  <a:lnTo>
                    <a:pt x="58" y="23"/>
                  </a:lnTo>
                  <a:lnTo>
                    <a:pt x="35" y="11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51" y="36"/>
                  </a:lnTo>
                  <a:lnTo>
                    <a:pt x="46" y="41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38" y="54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29" name="Freeform 1336"/>
            <p:cNvSpPr>
              <a:spLocks noChangeAspect="1" noEditPoints="1"/>
            </p:cNvSpPr>
            <p:nvPr/>
          </p:nvSpPr>
          <p:spPr bwMode="auto">
            <a:xfrm>
              <a:off x="1881" y="3264"/>
              <a:ext cx="45" cy="38"/>
            </a:xfrm>
            <a:custGeom>
              <a:avLst/>
              <a:gdLst>
                <a:gd name="T0" fmla="*/ 40 w 45"/>
                <a:gd name="T1" fmla="*/ 23 h 38"/>
                <a:gd name="T2" fmla="*/ 40 w 45"/>
                <a:gd name="T3" fmla="*/ 25 h 38"/>
                <a:gd name="T4" fmla="*/ 40 w 45"/>
                <a:gd name="T5" fmla="*/ 30 h 38"/>
                <a:gd name="T6" fmla="*/ 35 w 45"/>
                <a:gd name="T7" fmla="*/ 35 h 38"/>
                <a:gd name="T8" fmla="*/ 33 w 45"/>
                <a:gd name="T9" fmla="*/ 38 h 38"/>
                <a:gd name="T10" fmla="*/ 25 w 45"/>
                <a:gd name="T11" fmla="*/ 38 h 38"/>
                <a:gd name="T12" fmla="*/ 23 w 45"/>
                <a:gd name="T13" fmla="*/ 38 h 38"/>
                <a:gd name="T14" fmla="*/ 20 w 45"/>
                <a:gd name="T15" fmla="*/ 35 h 38"/>
                <a:gd name="T16" fmla="*/ 18 w 45"/>
                <a:gd name="T17" fmla="*/ 33 h 38"/>
                <a:gd name="T18" fmla="*/ 15 w 45"/>
                <a:gd name="T19" fmla="*/ 30 h 38"/>
                <a:gd name="T20" fmla="*/ 15 w 45"/>
                <a:gd name="T21" fmla="*/ 25 h 38"/>
                <a:gd name="T22" fmla="*/ 15 w 45"/>
                <a:gd name="T23" fmla="*/ 23 h 38"/>
                <a:gd name="T24" fmla="*/ 18 w 45"/>
                <a:gd name="T25" fmla="*/ 20 h 38"/>
                <a:gd name="T26" fmla="*/ 20 w 45"/>
                <a:gd name="T27" fmla="*/ 13 h 38"/>
                <a:gd name="T28" fmla="*/ 20 w 45"/>
                <a:gd name="T29" fmla="*/ 8 h 38"/>
                <a:gd name="T30" fmla="*/ 18 w 45"/>
                <a:gd name="T31" fmla="*/ 8 h 38"/>
                <a:gd name="T32" fmla="*/ 15 w 45"/>
                <a:gd name="T33" fmla="*/ 8 h 38"/>
                <a:gd name="T34" fmla="*/ 10 w 45"/>
                <a:gd name="T35" fmla="*/ 8 h 38"/>
                <a:gd name="T36" fmla="*/ 8 w 45"/>
                <a:gd name="T37" fmla="*/ 10 h 38"/>
                <a:gd name="T38" fmla="*/ 5 w 45"/>
                <a:gd name="T39" fmla="*/ 15 h 38"/>
                <a:gd name="T40" fmla="*/ 5 w 45"/>
                <a:gd name="T41" fmla="*/ 18 h 38"/>
                <a:gd name="T42" fmla="*/ 8 w 45"/>
                <a:gd name="T43" fmla="*/ 23 h 38"/>
                <a:gd name="T44" fmla="*/ 5 w 45"/>
                <a:gd name="T45" fmla="*/ 28 h 38"/>
                <a:gd name="T46" fmla="*/ 2 w 45"/>
                <a:gd name="T47" fmla="*/ 25 h 38"/>
                <a:gd name="T48" fmla="*/ 0 w 45"/>
                <a:gd name="T49" fmla="*/ 20 h 38"/>
                <a:gd name="T50" fmla="*/ 0 w 45"/>
                <a:gd name="T51" fmla="*/ 18 h 38"/>
                <a:gd name="T52" fmla="*/ 0 w 45"/>
                <a:gd name="T53" fmla="*/ 13 h 38"/>
                <a:gd name="T54" fmla="*/ 2 w 45"/>
                <a:gd name="T55" fmla="*/ 8 h 38"/>
                <a:gd name="T56" fmla="*/ 5 w 45"/>
                <a:gd name="T57" fmla="*/ 3 h 38"/>
                <a:gd name="T58" fmla="*/ 8 w 45"/>
                <a:gd name="T59" fmla="*/ 3 h 38"/>
                <a:gd name="T60" fmla="*/ 13 w 45"/>
                <a:gd name="T61" fmla="*/ 0 h 38"/>
                <a:gd name="T62" fmla="*/ 15 w 45"/>
                <a:gd name="T63" fmla="*/ 0 h 38"/>
                <a:gd name="T64" fmla="*/ 18 w 45"/>
                <a:gd name="T65" fmla="*/ 3 h 38"/>
                <a:gd name="T66" fmla="*/ 23 w 45"/>
                <a:gd name="T67" fmla="*/ 3 h 38"/>
                <a:gd name="T68" fmla="*/ 38 w 45"/>
                <a:gd name="T69" fmla="*/ 10 h 38"/>
                <a:gd name="T70" fmla="*/ 43 w 45"/>
                <a:gd name="T71" fmla="*/ 13 h 38"/>
                <a:gd name="T72" fmla="*/ 45 w 45"/>
                <a:gd name="T73" fmla="*/ 13 h 38"/>
                <a:gd name="T74" fmla="*/ 43 w 45"/>
                <a:gd name="T75" fmla="*/ 18 h 38"/>
                <a:gd name="T76" fmla="*/ 40 w 45"/>
                <a:gd name="T77" fmla="*/ 18 h 38"/>
                <a:gd name="T78" fmla="*/ 25 w 45"/>
                <a:gd name="T79" fmla="*/ 15 h 38"/>
                <a:gd name="T80" fmla="*/ 23 w 45"/>
                <a:gd name="T81" fmla="*/ 20 h 38"/>
                <a:gd name="T82" fmla="*/ 23 w 45"/>
                <a:gd name="T83" fmla="*/ 25 h 38"/>
                <a:gd name="T84" fmla="*/ 23 w 45"/>
                <a:gd name="T85" fmla="*/ 28 h 38"/>
                <a:gd name="T86" fmla="*/ 23 w 45"/>
                <a:gd name="T87" fmla="*/ 30 h 38"/>
                <a:gd name="T88" fmla="*/ 25 w 45"/>
                <a:gd name="T89" fmla="*/ 30 h 38"/>
                <a:gd name="T90" fmla="*/ 25 w 45"/>
                <a:gd name="T91" fmla="*/ 33 h 38"/>
                <a:gd name="T92" fmla="*/ 30 w 45"/>
                <a:gd name="T93" fmla="*/ 33 h 38"/>
                <a:gd name="T94" fmla="*/ 33 w 45"/>
                <a:gd name="T95" fmla="*/ 30 h 38"/>
                <a:gd name="T96" fmla="*/ 35 w 45"/>
                <a:gd name="T97" fmla="*/ 28 h 38"/>
                <a:gd name="T98" fmla="*/ 35 w 45"/>
                <a:gd name="T99" fmla="*/ 25 h 38"/>
                <a:gd name="T100" fmla="*/ 35 w 45"/>
                <a:gd name="T101" fmla="*/ 20 h 38"/>
                <a:gd name="T102" fmla="*/ 33 w 45"/>
                <a:gd name="T103" fmla="*/ 18 h 38"/>
                <a:gd name="T104" fmla="*/ 30 w 45"/>
                <a:gd name="T105" fmla="*/ 15 h 38"/>
                <a:gd name="T106" fmla="*/ 25 w 45"/>
                <a:gd name="T107" fmla="*/ 13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38"/>
                <a:gd name="T164" fmla="*/ 45 w 45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38">
                  <a:moveTo>
                    <a:pt x="38" y="18"/>
                  </a:moveTo>
                  <a:lnTo>
                    <a:pt x="38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35" y="35"/>
                  </a:lnTo>
                  <a:lnTo>
                    <a:pt x="33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0" y="13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3" y="18"/>
                  </a:lnTo>
                  <a:lnTo>
                    <a:pt x="40" y="18"/>
                  </a:lnTo>
                  <a:lnTo>
                    <a:pt x="38" y="18"/>
                  </a:lnTo>
                  <a:close/>
                  <a:moveTo>
                    <a:pt x="25" y="13"/>
                  </a:moveTo>
                  <a:lnTo>
                    <a:pt x="25" y="13"/>
                  </a:lnTo>
                  <a:lnTo>
                    <a:pt x="25" y="15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0" name="Freeform 1337"/>
            <p:cNvSpPr>
              <a:spLocks noChangeAspect="1"/>
            </p:cNvSpPr>
            <p:nvPr/>
          </p:nvSpPr>
          <p:spPr bwMode="auto">
            <a:xfrm>
              <a:off x="1894" y="3236"/>
              <a:ext cx="38" cy="36"/>
            </a:xfrm>
            <a:custGeom>
              <a:avLst/>
              <a:gdLst>
                <a:gd name="T0" fmla="*/ 35 w 38"/>
                <a:gd name="T1" fmla="*/ 36 h 36"/>
                <a:gd name="T2" fmla="*/ 0 w 38"/>
                <a:gd name="T3" fmla="*/ 18 h 36"/>
                <a:gd name="T4" fmla="*/ 2 w 38"/>
                <a:gd name="T5" fmla="*/ 13 h 36"/>
                <a:gd name="T6" fmla="*/ 7 w 38"/>
                <a:gd name="T7" fmla="*/ 15 h 36"/>
                <a:gd name="T8" fmla="*/ 7 w 38"/>
                <a:gd name="T9" fmla="*/ 15 h 36"/>
                <a:gd name="T10" fmla="*/ 5 w 38"/>
                <a:gd name="T11" fmla="*/ 13 h 36"/>
                <a:gd name="T12" fmla="*/ 5 w 38"/>
                <a:gd name="T13" fmla="*/ 13 h 36"/>
                <a:gd name="T14" fmla="*/ 5 w 38"/>
                <a:gd name="T15" fmla="*/ 13 h 36"/>
                <a:gd name="T16" fmla="*/ 5 w 38"/>
                <a:gd name="T17" fmla="*/ 10 h 36"/>
                <a:gd name="T18" fmla="*/ 5 w 38"/>
                <a:gd name="T19" fmla="*/ 10 h 36"/>
                <a:gd name="T20" fmla="*/ 5 w 38"/>
                <a:gd name="T21" fmla="*/ 10 h 36"/>
                <a:gd name="T22" fmla="*/ 2 w 38"/>
                <a:gd name="T23" fmla="*/ 10 h 36"/>
                <a:gd name="T24" fmla="*/ 2 w 38"/>
                <a:gd name="T25" fmla="*/ 8 h 36"/>
                <a:gd name="T26" fmla="*/ 2 w 38"/>
                <a:gd name="T27" fmla="*/ 8 h 36"/>
                <a:gd name="T28" fmla="*/ 2 w 38"/>
                <a:gd name="T29" fmla="*/ 8 h 36"/>
                <a:gd name="T30" fmla="*/ 2 w 38"/>
                <a:gd name="T31" fmla="*/ 8 h 36"/>
                <a:gd name="T32" fmla="*/ 2 w 38"/>
                <a:gd name="T33" fmla="*/ 8 h 36"/>
                <a:gd name="T34" fmla="*/ 2 w 38"/>
                <a:gd name="T35" fmla="*/ 5 h 36"/>
                <a:gd name="T36" fmla="*/ 5 w 38"/>
                <a:gd name="T37" fmla="*/ 5 h 36"/>
                <a:gd name="T38" fmla="*/ 5 w 38"/>
                <a:gd name="T39" fmla="*/ 5 h 36"/>
                <a:gd name="T40" fmla="*/ 5 w 38"/>
                <a:gd name="T41" fmla="*/ 5 h 36"/>
                <a:gd name="T42" fmla="*/ 5 w 38"/>
                <a:gd name="T43" fmla="*/ 5 h 36"/>
                <a:gd name="T44" fmla="*/ 5 w 38"/>
                <a:gd name="T45" fmla="*/ 3 h 36"/>
                <a:gd name="T46" fmla="*/ 5 w 38"/>
                <a:gd name="T47" fmla="*/ 3 h 36"/>
                <a:gd name="T48" fmla="*/ 7 w 38"/>
                <a:gd name="T49" fmla="*/ 3 h 36"/>
                <a:gd name="T50" fmla="*/ 7 w 38"/>
                <a:gd name="T51" fmla="*/ 3 h 36"/>
                <a:gd name="T52" fmla="*/ 7 w 38"/>
                <a:gd name="T53" fmla="*/ 0 h 36"/>
                <a:gd name="T54" fmla="*/ 7 w 38"/>
                <a:gd name="T55" fmla="*/ 0 h 36"/>
                <a:gd name="T56" fmla="*/ 12 w 38"/>
                <a:gd name="T57" fmla="*/ 5 h 36"/>
                <a:gd name="T58" fmla="*/ 12 w 38"/>
                <a:gd name="T59" fmla="*/ 5 h 36"/>
                <a:gd name="T60" fmla="*/ 12 w 38"/>
                <a:gd name="T61" fmla="*/ 5 h 36"/>
                <a:gd name="T62" fmla="*/ 12 w 38"/>
                <a:gd name="T63" fmla="*/ 5 h 36"/>
                <a:gd name="T64" fmla="*/ 12 w 38"/>
                <a:gd name="T65" fmla="*/ 8 h 36"/>
                <a:gd name="T66" fmla="*/ 10 w 38"/>
                <a:gd name="T67" fmla="*/ 8 h 36"/>
                <a:gd name="T68" fmla="*/ 10 w 38"/>
                <a:gd name="T69" fmla="*/ 8 h 36"/>
                <a:gd name="T70" fmla="*/ 10 w 38"/>
                <a:gd name="T71" fmla="*/ 8 h 36"/>
                <a:gd name="T72" fmla="*/ 10 w 38"/>
                <a:gd name="T73" fmla="*/ 8 h 36"/>
                <a:gd name="T74" fmla="*/ 10 w 38"/>
                <a:gd name="T75" fmla="*/ 8 h 36"/>
                <a:gd name="T76" fmla="*/ 10 w 38"/>
                <a:gd name="T77" fmla="*/ 10 h 36"/>
                <a:gd name="T78" fmla="*/ 10 w 38"/>
                <a:gd name="T79" fmla="*/ 10 h 36"/>
                <a:gd name="T80" fmla="*/ 10 w 38"/>
                <a:gd name="T81" fmla="*/ 10 h 36"/>
                <a:gd name="T82" fmla="*/ 10 w 38"/>
                <a:gd name="T83" fmla="*/ 10 h 36"/>
                <a:gd name="T84" fmla="*/ 10 w 38"/>
                <a:gd name="T85" fmla="*/ 10 h 36"/>
                <a:gd name="T86" fmla="*/ 10 w 38"/>
                <a:gd name="T87" fmla="*/ 13 h 36"/>
                <a:gd name="T88" fmla="*/ 10 w 38"/>
                <a:gd name="T89" fmla="*/ 13 h 36"/>
                <a:gd name="T90" fmla="*/ 10 w 38"/>
                <a:gd name="T91" fmla="*/ 13 h 36"/>
                <a:gd name="T92" fmla="*/ 10 w 38"/>
                <a:gd name="T93" fmla="*/ 13 h 36"/>
                <a:gd name="T94" fmla="*/ 10 w 38"/>
                <a:gd name="T95" fmla="*/ 13 h 36"/>
                <a:gd name="T96" fmla="*/ 10 w 38"/>
                <a:gd name="T97" fmla="*/ 15 h 36"/>
                <a:gd name="T98" fmla="*/ 10 w 38"/>
                <a:gd name="T99" fmla="*/ 15 h 36"/>
                <a:gd name="T100" fmla="*/ 12 w 38"/>
                <a:gd name="T101" fmla="*/ 15 h 36"/>
                <a:gd name="T102" fmla="*/ 12 w 38"/>
                <a:gd name="T103" fmla="*/ 15 h 36"/>
                <a:gd name="T104" fmla="*/ 12 w 38"/>
                <a:gd name="T105" fmla="*/ 15 h 36"/>
                <a:gd name="T106" fmla="*/ 12 w 38"/>
                <a:gd name="T107" fmla="*/ 15 h 36"/>
                <a:gd name="T108" fmla="*/ 15 w 38"/>
                <a:gd name="T109" fmla="*/ 18 h 36"/>
                <a:gd name="T110" fmla="*/ 15 w 38"/>
                <a:gd name="T111" fmla="*/ 18 h 36"/>
                <a:gd name="T112" fmla="*/ 15 w 38"/>
                <a:gd name="T113" fmla="*/ 18 h 36"/>
                <a:gd name="T114" fmla="*/ 17 w 38"/>
                <a:gd name="T115" fmla="*/ 18 h 36"/>
                <a:gd name="T116" fmla="*/ 17 w 38"/>
                <a:gd name="T117" fmla="*/ 20 h 36"/>
                <a:gd name="T118" fmla="*/ 17 w 38"/>
                <a:gd name="T119" fmla="*/ 20 h 36"/>
                <a:gd name="T120" fmla="*/ 20 w 38"/>
                <a:gd name="T121" fmla="*/ 20 h 36"/>
                <a:gd name="T122" fmla="*/ 38 w 38"/>
                <a:gd name="T123" fmla="*/ 28 h 36"/>
                <a:gd name="T124" fmla="*/ 35 w 38"/>
                <a:gd name="T125" fmla="*/ 36 h 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36"/>
                <a:gd name="T191" fmla="*/ 38 w 38"/>
                <a:gd name="T192" fmla="*/ 36 h 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36">
                  <a:moveTo>
                    <a:pt x="35" y="36"/>
                  </a:moveTo>
                  <a:lnTo>
                    <a:pt x="0" y="18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38" y="28"/>
                  </a:lnTo>
                  <a:lnTo>
                    <a:pt x="35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1" name="Freeform 1338"/>
            <p:cNvSpPr>
              <a:spLocks noChangeAspect="1" noEditPoints="1"/>
            </p:cNvSpPr>
            <p:nvPr/>
          </p:nvSpPr>
          <p:spPr bwMode="auto">
            <a:xfrm>
              <a:off x="1906" y="3211"/>
              <a:ext cx="41" cy="35"/>
            </a:xfrm>
            <a:custGeom>
              <a:avLst/>
              <a:gdLst>
                <a:gd name="T0" fmla="*/ 10 w 41"/>
                <a:gd name="T1" fmla="*/ 30 h 35"/>
                <a:gd name="T2" fmla="*/ 5 w 41"/>
                <a:gd name="T3" fmla="*/ 25 h 35"/>
                <a:gd name="T4" fmla="*/ 0 w 41"/>
                <a:gd name="T5" fmla="*/ 20 h 35"/>
                <a:gd name="T6" fmla="*/ 0 w 41"/>
                <a:gd name="T7" fmla="*/ 18 h 35"/>
                <a:gd name="T8" fmla="*/ 0 w 41"/>
                <a:gd name="T9" fmla="*/ 12 h 35"/>
                <a:gd name="T10" fmla="*/ 3 w 41"/>
                <a:gd name="T11" fmla="*/ 7 h 35"/>
                <a:gd name="T12" fmla="*/ 5 w 41"/>
                <a:gd name="T13" fmla="*/ 2 h 35"/>
                <a:gd name="T14" fmla="*/ 10 w 41"/>
                <a:gd name="T15" fmla="*/ 0 h 35"/>
                <a:gd name="T16" fmla="*/ 15 w 41"/>
                <a:gd name="T17" fmla="*/ 0 h 35"/>
                <a:gd name="T18" fmla="*/ 20 w 41"/>
                <a:gd name="T19" fmla="*/ 0 h 35"/>
                <a:gd name="T20" fmla="*/ 28 w 41"/>
                <a:gd name="T21" fmla="*/ 2 h 35"/>
                <a:gd name="T22" fmla="*/ 33 w 41"/>
                <a:gd name="T23" fmla="*/ 5 h 35"/>
                <a:gd name="T24" fmla="*/ 36 w 41"/>
                <a:gd name="T25" fmla="*/ 7 h 35"/>
                <a:gd name="T26" fmla="*/ 38 w 41"/>
                <a:gd name="T27" fmla="*/ 10 h 35"/>
                <a:gd name="T28" fmla="*/ 41 w 41"/>
                <a:gd name="T29" fmla="*/ 15 h 35"/>
                <a:gd name="T30" fmla="*/ 41 w 41"/>
                <a:gd name="T31" fmla="*/ 18 h 35"/>
                <a:gd name="T32" fmla="*/ 41 w 41"/>
                <a:gd name="T33" fmla="*/ 20 h 35"/>
                <a:gd name="T34" fmla="*/ 41 w 41"/>
                <a:gd name="T35" fmla="*/ 23 h 35"/>
                <a:gd name="T36" fmla="*/ 41 w 41"/>
                <a:gd name="T37" fmla="*/ 28 h 35"/>
                <a:gd name="T38" fmla="*/ 38 w 41"/>
                <a:gd name="T39" fmla="*/ 30 h 35"/>
                <a:gd name="T40" fmla="*/ 33 w 41"/>
                <a:gd name="T41" fmla="*/ 35 h 35"/>
                <a:gd name="T42" fmla="*/ 28 w 41"/>
                <a:gd name="T43" fmla="*/ 35 h 35"/>
                <a:gd name="T44" fmla="*/ 23 w 41"/>
                <a:gd name="T45" fmla="*/ 35 h 35"/>
                <a:gd name="T46" fmla="*/ 15 w 41"/>
                <a:gd name="T47" fmla="*/ 33 h 35"/>
                <a:gd name="T48" fmla="*/ 18 w 41"/>
                <a:gd name="T49" fmla="*/ 28 h 35"/>
                <a:gd name="T50" fmla="*/ 23 w 41"/>
                <a:gd name="T51" fmla="*/ 30 h 35"/>
                <a:gd name="T52" fmla="*/ 28 w 41"/>
                <a:gd name="T53" fmla="*/ 30 h 35"/>
                <a:gd name="T54" fmla="*/ 31 w 41"/>
                <a:gd name="T55" fmla="*/ 28 h 35"/>
                <a:gd name="T56" fmla="*/ 33 w 41"/>
                <a:gd name="T57" fmla="*/ 28 h 35"/>
                <a:gd name="T58" fmla="*/ 36 w 41"/>
                <a:gd name="T59" fmla="*/ 25 h 35"/>
                <a:gd name="T60" fmla="*/ 36 w 41"/>
                <a:gd name="T61" fmla="*/ 23 h 35"/>
                <a:gd name="T62" fmla="*/ 36 w 41"/>
                <a:gd name="T63" fmla="*/ 18 h 35"/>
                <a:gd name="T64" fmla="*/ 33 w 41"/>
                <a:gd name="T65" fmla="*/ 15 h 35"/>
                <a:gd name="T66" fmla="*/ 31 w 41"/>
                <a:gd name="T67" fmla="*/ 12 h 35"/>
                <a:gd name="T68" fmla="*/ 28 w 41"/>
                <a:gd name="T69" fmla="*/ 10 h 35"/>
                <a:gd name="T70" fmla="*/ 23 w 41"/>
                <a:gd name="T71" fmla="*/ 7 h 35"/>
                <a:gd name="T72" fmla="*/ 18 w 41"/>
                <a:gd name="T73" fmla="*/ 5 h 35"/>
                <a:gd name="T74" fmla="*/ 13 w 41"/>
                <a:gd name="T75" fmla="*/ 7 h 35"/>
                <a:gd name="T76" fmla="*/ 10 w 41"/>
                <a:gd name="T77" fmla="*/ 7 h 35"/>
                <a:gd name="T78" fmla="*/ 8 w 41"/>
                <a:gd name="T79" fmla="*/ 10 h 35"/>
                <a:gd name="T80" fmla="*/ 5 w 41"/>
                <a:gd name="T81" fmla="*/ 12 h 35"/>
                <a:gd name="T82" fmla="*/ 5 w 41"/>
                <a:gd name="T83" fmla="*/ 15 h 35"/>
                <a:gd name="T84" fmla="*/ 8 w 41"/>
                <a:gd name="T85" fmla="*/ 18 h 35"/>
                <a:gd name="T86" fmla="*/ 8 w 41"/>
                <a:gd name="T87" fmla="*/ 23 h 35"/>
                <a:gd name="T88" fmla="*/ 13 w 41"/>
                <a:gd name="T89" fmla="*/ 25 h 35"/>
                <a:gd name="T90" fmla="*/ 18 w 41"/>
                <a:gd name="T91" fmla="*/ 28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35"/>
                <a:gd name="T140" fmla="*/ 41 w 41"/>
                <a:gd name="T141" fmla="*/ 35 h 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35">
                  <a:moveTo>
                    <a:pt x="13" y="33"/>
                  </a:moveTo>
                  <a:lnTo>
                    <a:pt x="13" y="33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3"/>
                  </a:lnTo>
                  <a:lnTo>
                    <a:pt x="13" y="33"/>
                  </a:lnTo>
                  <a:close/>
                  <a:moveTo>
                    <a:pt x="18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3" y="25"/>
                  </a:lnTo>
                  <a:lnTo>
                    <a:pt x="15" y="28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2" name="Freeform 1339"/>
            <p:cNvSpPr>
              <a:spLocks noChangeAspect="1" noEditPoints="1"/>
            </p:cNvSpPr>
            <p:nvPr/>
          </p:nvSpPr>
          <p:spPr bwMode="auto">
            <a:xfrm>
              <a:off x="2055" y="3163"/>
              <a:ext cx="59" cy="53"/>
            </a:xfrm>
            <a:custGeom>
              <a:avLst/>
              <a:gdLst>
                <a:gd name="T0" fmla="*/ 23 w 59"/>
                <a:gd name="T1" fmla="*/ 53 h 53"/>
                <a:gd name="T2" fmla="*/ 0 w 59"/>
                <a:gd name="T3" fmla="*/ 5 h 53"/>
                <a:gd name="T4" fmla="*/ 5 w 59"/>
                <a:gd name="T5" fmla="*/ 0 h 53"/>
                <a:gd name="T6" fmla="*/ 59 w 59"/>
                <a:gd name="T7" fmla="*/ 12 h 53"/>
                <a:gd name="T8" fmla="*/ 51 w 59"/>
                <a:gd name="T9" fmla="*/ 20 h 53"/>
                <a:gd name="T10" fmla="*/ 36 w 59"/>
                <a:gd name="T11" fmla="*/ 15 h 53"/>
                <a:gd name="T12" fmla="*/ 21 w 59"/>
                <a:gd name="T13" fmla="*/ 33 h 53"/>
                <a:gd name="T14" fmla="*/ 28 w 59"/>
                <a:gd name="T15" fmla="*/ 48 h 53"/>
                <a:gd name="T16" fmla="*/ 23 w 59"/>
                <a:gd name="T17" fmla="*/ 53 h 53"/>
                <a:gd name="T18" fmla="*/ 18 w 59"/>
                <a:gd name="T19" fmla="*/ 28 h 53"/>
                <a:gd name="T20" fmla="*/ 31 w 59"/>
                <a:gd name="T21" fmla="*/ 12 h 53"/>
                <a:gd name="T22" fmla="*/ 18 w 59"/>
                <a:gd name="T23" fmla="*/ 10 h 53"/>
                <a:gd name="T24" fmla="*/ 16 w 59"/>
                <a:gd name="T25" fmla="*/ 7 h 53"/>
                <a:gd name="T26" fmla="*/ 13 w 59"/>
                <a:gd name="T27" fmla="*/ 7 h 53"/>
                <a:gd name="T28" fmla="*/ 13 w 59"/>
                <a:gd name="T29" fmla="*/ 7 h 53"/>
                <a:gd name="T30" fmla="*/ 11 w 59"/>
                <a:gd name="T31" fmla="*/ 7 h 53"/>
                <a:gd name="T32" fmla="*/ 11 w 59"/>
                <a:gd name="T33" fmla="*/ 7 h 53"/>
                <a:gd name="T34" fmla="*/ 8 w 59"/>
                <a:gd name="T35" fmla="*/ 7 h 53"/>
                <a:gd name="T36" fmla="*/ 8 w 59"/>
                <a:gd name="T37" fmla="*/ 5 h 53"/>
                <a:gd name="T38" fmla="*/ 8 w 59"/>
                <a:gd name="T39" fmla="*/ 5 h 53"/>
                <a:gd name="T40" fmla="*/ 8 w 59"/>
                <a:gd name="T41" fmla="*/ 7 h 53"/>
                <a:gd name="T42" fmla="*/ 8 w 59"/>
                <a:gd name="T43" fmla="*/ 7 h 53"/>
                <a:gd name="T44" fmla="*/ 8 w 59"/>
                <a:gd name="T45" fmla="*/ 7 h 53"/>
                <a:gd name="T46" fmla="*/ 11 w 59"/>
                <a:gd name="T47" fmla="*/ 10 h 53"/>
                <a:gd name="T48" fmla="*/ 11 w 59"/>
                <a:gd name="T49" fmla="*/ 10 h 53"/>
                <a:gd name="T50" fmla="*/ 11 w 59"/>
                <a:gd name="T51" fmla="*/ 12 h 53"/>
                <a:gd name="T52" fmla="*/ 11 w 59"/>
                <a:gd name="T53" fmla="*/ 12 h 53"/>
                <a:gd name="T54" fmla="*/ 13 w 59"/>
                <a:gd name="T55" fmla="*/ 12 h 53"/>
                <a:gd name="T56" fmla="*/ 18 w 59"/>
                <a:gd name="T57" fmla="*/ 2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3"/>
                <a:gd name="T89" fmla="*/ 59 w 59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3">
                  <a:moveTo>
                    <a:pt x="23" y="53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9" y="12"/>
                  </a:lnTo>
                  <a:lnTo>
                    <a:pt x="51" y="20"/>
                  </a:lnTo>
                  <a:lnTo>
                    <a:pt x="36" y="15"/>
                  </a:lnTo>
                  <a:lnTo>
                    <a:pt x="21" y="33"/>
                  </a:lnTo>
                  <a:lnTo>
                    <a:pt x="28" y="48"/>
                  </a:lnTo>
                  <a:lnTo>
                    <a:pt x="23" y="53"/>
                  </a:lnTo>
                  <a:close/>
                  <a:moveTo>
                    <a:pt x="18" y="28"/>
                  </a:moveTo>
                  <a:lnTo>
                    <a:pt x="31" y="12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3" name="Freeform 1340"/>
            <p:cNvSpPr>
              <a:spLocks noChangeAspect="1"/>
            </p:cNvSpPr>
            <p:nvPr/>
          </p:nvSpPr>
          <p:spPr bwMode="auto">
            <a:xfrm>
              <a:off x="2086" y="3125"/>
              <a:ext cx="40" cy="40"/>
            </a:xfrm>
            <a:custGeom>
              <a:avLst/>
              <a:gdLst>
                <a:gd name="T0" fmla="*/ 35 w 40"/>
                <a:gd name="T1" fmla="*/ 40 h 40"/>
                <a:gd name="T2" fmla="*/ 0 w 40"/>
                <a:gd name="T3" fmla="*/ 28 h 40"/>
                <a:gd name="T4" fmla="*/ 5 w 40"/>
                <a:gd name="T5" fmla="*/ 23 h 40"/>
                <a:gd name="T6" fmla="*/ 25 w 40"/>
                <a:gd name="T7" fmla="*/ 30 h 40"/>
                <a:gd name="T8" fmla="*/ 28 w 40"/>
                <a:gd name="T9" fmla="*/ 30 h 40"/>
                <a:gd name="T10" fmla="*/ 28 w 40"/>
                <a:gd name="T11" fmla="*/ 30 h 40"/>
                <a:gd name="T12" fmla="*/ 28 w 40"/>
                <a:gd name="T13" fmla="*/ 30 h 40"/>
                <a:gd name="T14" fmla="*/ 30 w 40"/>
                <a:gd name="T15" fmla="*/ 30 h 40"/>
                <a:gd name="T16" fmla="*/ 30 w 40"/>
                <a:gd name="T17" fmla="*/ 33 h 40"/>
                <a:gd name="T18" fmla="*/ 30 w 40"/>
                <a:gd name="T19" fmla="*/ 33 h 40"/>
                <a:gd name="T20" fmla="*/ 33 w 40"/>
                <a:gd name="T21" fmla="*/ 33 h 40"/>
                <a:gd name="T22" fmla="*/ 33 w 40"/>
                <a:gd name="T23" fmla="*/ 33 h 40"/>
                <a:gd name="T24" fmla="*/ 33 w 40"/>
                <a:gd name="T25" fmla="*/ 33 h 40"/>
                <a:gd name="T26" fmla="*/ 33 w 40"/>
                <a:gd name="T27" fmla="*/ 30 h 40"/>
                <a:gd name="T28" fmla="*/ 33 w 40"/>
                <a:gd name="T29" fmla="*/ 30 h 40"/>
                <a:gd name="T30" fmla="*/ 30 w 40"/>
                <a:gd name="T31" fmla="*/ 30 h 40"/>
                <a:gd name="T32" fmla="*/ 30 w 40"/>
                <a:gd name="T33" fmla="*/ 30 h 40"/>
                <a:gd name="T34" fmla="*/ 30 w 40"/>
                <a:gd name="T35" fmla="*/ 28 h 40"/>
                <a:gd name="T36" fmla="*/ 30 w 40"/>
                <a:gd name="T37" fmla="*/ 28 h 40"/>
                <a:gd name="T38" fmla="*/ 30 w 40"/>
                <a:gd name="T39" fmla="*/ 28 h 40"/>
                <a:gd name="T40" fmla="*/ 20 w 40"/>
                <a:gd name="T41" fmla="*/ 5 h 40"/>
                <a:gd name="T42" fmla="*/ 25 w 40"/>
                <a:gd name="T43" fmla="*/ 0 h 40"/>
                <a:gd name="T44" fmla="*/ 40 w 40"/>
                <a:gd name="T45" fmla="*/ 35 h 40"/>
                <a:gd name="T46" fmla="*/ 35 w 40"/>
                <a:gd name="T47" fmla="*/ 4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40"/>
                <a:gd name="T74" fmla="*/ 40 w 40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40">
                  <a:moveTo>
                    <a:pt x="35" y="40"/>
                  </a:moveTo>
                  <a:lnTo>
                    <a:pt x="0" y="28"/>
                  </a:lnTo>
                  <a:lnTo>
                    <a:pt x="5" y="23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40" y="35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4" name="Freeform 1341"/>
            <p:cNvSpPr>
              <a:spLocks noChangeAspect="1"/>
            </p:cNvSpPr>
            <p:nvPr/>
          </p:nvSpPr>
          <p:spPr bwMode="auto">
            <a:xfrm>
              <a:off x="2134" y="3135"/>
              <a:ext cx="10" cy="13"/>
            </a:xfrm>
            <a:custGeom>
              <a:avLst/>
              <a:gdLst>
                <a:gd name="T0" fmla="*/ 5 w 10"/>
                <a:gd name="T1" fmla="*/ 13 h 13"/>
                <a:gd name="T2" fmla="*/ 0 w 10"/>
                <a:gd name="T3" fmla="*/ 7 h 13"/>
                <a:gd name="T4" fmla="*/ 5 w 10"/>
                <a:gd name="T5" fmla="*/ 0 h 13"/>
                <a:gd name="T6" fmla="*/ 10 w 10"/>
                <a:gd name="T7" fmla="*/ 5 h 13"/>
                <a:gd name="T8" fmla="*/ 5 w 10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5" y="13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5" name="Freeform 1342"/>
            <p:cNvSpPr>
              <a:spLocks noChangeAspect="1"/>
            </p:cNvSpPr>
            <p:nvPr/>
          </p:nvSpPr>
          <p:spPr bwMode="auto">
            <a:xfrm>
              <a:off x="2129" y="3077"/>
              <a:ext cx="43" cy="35"/>
            </a:xfrm>
            <a:custGeom>
              <a:avLst/>
              <a:gdLst>
                <a:gd name="T0" fmla="*/ 38 w 43"/>
                <a:gd name="T1" fmla="*/ 35 h 35"/>
                <a:gd name="T2" fmla="*/ 0 w 43"/>
                <a:gd name="T3" fmla="*/ 5 h 35"/>
                <a:gd name="T4" fmla="*/ 5 w 43"/>
                <a:gd name="T5" fmla="*/ 0 h 35"/>
                <a:gd name="T6" fmla="*/ 43 w 43"/>
                <a:gd name="T7" fmla="*/ 30 h 35"/>
                <a:gd name="T8" fmla="*/ 38 w 43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5"/>
                <a:gd name="T17" fmla="*/ 43 w 43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5">
                  <a:moveTo>
                    <a:pt x="38" y="3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43" y="30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6" name="Freeform 1343"/>
            <p:cNvSpPr>
              <a:spLocks noChangeAspect="1" noEditPoints="1"/>
            </p:cNvSpPr>
            <p:nvPr/>
          </p:nvSpPr>
          <p:spPr bwMode="auto">
            <a:xfrm>
              <a:off x="2141" y="3054"/>
              <a:ext cx="53" cy="45"/>
            </a:xfrm>
            <a:custGeom>
              <a:avLst/>
              <a:gdLst>
                <a:gd name="T0" fmla="*/ 0 w 53"/>
                <a:gd name="T1" fmla="*/ 13 h 45"/>
                <a:gd name="T2" fmla="*/ 18 w 53"/>
                <a:gd name="T3" fmla="*/ 18 h 45"/>
                <a:gd name="T4" fmla="*/ 21 w 53"/>
                <a:gd name="T5" fmla="*/ 13 h 45"/>
                <a:gd name="T6" fmla="*/ 21 w 53"/>
                <a:gd name="T7" fmla="*/ 7 h 45"/>
                <a:gd name="T8" fmla="*/ 23 w 53"/>
                <a:gd name="T9" fmla="*/ 5 h 45"/>
                <a:gd name="T10" fmla="*/ 26 w 53"/>
                <a:gd name="T11" fmla="*/ 5 h 45"/>
                <a:gd name="T12" fmla="*/ 28 w 53"/>
                <a:gd name="T13" fmla="*/ 2 h 45"/>
                <a:gd name="T14" fmla="*/ 31 w 53"/>
                <a:gd name="T15" fmla="*/ 2 h 45"/>
                <a:gd name="T16" fmla="*/ 33 w 53"/>
                <a:gd name="T17" fmla="*/ 0 h 45"/>
                <a:gd name="T18" fmla="*/ 36 w 53"/>
                <a:gd name="T19" fmla="*/ 0 h 45"/>
                <a:gd name="T20" fmla="*/ 38 w 53"/>
                <a:gd name="T21" fmla="*/ 0 h 45"/>
                <a:gd name="T22" fmla="*/ 41 w 53"/>
                <a:gd name="T23" fmla="*/ 2 h 45"/>
                <a:gd name="T24" fmla="*/ 43 w 53"/>
                <a:gd name="T25" fmla="*/ 2 h 45"/>
                <a:gd name="T26" fmla="*/ 46 w 53"/>
                <a:gd name="T27" fmla="*/ 5 h 45"/>
                <a:gd name="T28" fmla="*/ 48 w 53"/>
                <a:gd name="T29" fmla="*/ 5 h 45"/>
                <a:gd name="T30" fmla="*/ 51 w 53"/>
                <a:gd name="T31" fmla="*/ 10 h 45"/>
                <a:gd name="T32" fmla="*/ 53 w 53"/>
                <a:gd name="T33" fmla="*/ 15 h 45"/>
                <a:gd name="T34" fmla="*/ 53 w 53"/>
                <a:gd name="T35" fmla="*/ 20 h 45"/>
                <a:gd name="T36" fmla="*/ 53 w 53"/>
                <a:gd name="T37" fmla="*/ 25 h 45"/>
                <a:gd name="T38" fmla="*/ 51 w 53"/>
                <a:gd name="T39" fmla="*/ 30 h 45"/>
                <a:gd name="T40" fmla="*/ 48 w 53"/>
                <a:gd name="T41" fmla="*/ 33 h 45"/>
                <a:gd name="T42" fmla="*/ 43 w 53"/>
                <a:gd name="T43" fmla="*/ 35 h 45"/>
                <a:gd name="T44" fmla="*/ 38 w 53"/>
                <a:gd name="T45" fmla="*/ 35 h 45"/>
                <a:gd name="T46" fmla="*/ 31 w 53"/>
                <a:gd name="T47" fmla="*/ 28 h 45"/>
                <a:gd name="T48" fmla="*/ 33 w 53"/>
                <a:gd name="T49" fmla="*/ 30 h 45"/>
                <a:gd name="T50" fmla="*/ 36 w 53"/>
                <a:gd name="T51" fmla="*/ 33 h 45"/>
                <a:gd name="T52" fmla="*/ 41 w 53"/>
                <a:gd name="T53" fmla="*/ 33 h 45"/>
                <a:gd name="T54" fmla="*/ 43 w 53"/>
                <a:gd name="T55" fmla="*/ 30 h 45"/>
                <a:gd name="T56" fmla="*/ 46 w 53"/>
                <a:gd name="T57" fmla="*/ 28 h 45"/>
                <a:gd name="T58" fmla="*/ 48 w 53"/>
                <a:gd name="T59" fmla="*/ 25 h 45"/>
                <a:gd name="T60" fmla="*/ 48 w 53"/>
                <a:gd name="T61" fmla="*/ 23 h 45"/>
                <a:gd name="T62" fmla="*/ 48 w 53"/>
                <a:gd name="T63" fmla="*/ 20 h 45"/>
                <a:gd name="T64" fmla="*/ 48 w 53"/>
                <a:gd name="T65" fmla="*/ 15 h 45"/>
                <a:gd name="T66" fmla="*/ 43 w 53"/>
                <a:gd name="T67" fmla="*/ 13 h 45"/>
                <a:gd name="T68" fmla="*/ 41 w 53"/>
                <a:gd name="T69" fmla="*/ 10 h 45"/>
                <a:gd name="T70" fmla="*/ 38 w 53"/>
                <a:gd name="T71" fmla="*/ 7 h 45"/>
                <a:gd name="T72" fmla="*/ 33 w 53"/>
                <a:gd name="T73" fmla="*/ 7 h 45"/>
                <a:gd name="T74" fmla="*/ 31 w 53"/>
                <a:gd name="T75" fmla="*/ 7 h 45"/>
                <a:gd name="T76" fmla="*/ 28 w 53"/>
                <a:gd name="T77" fmla="*/ 10 h 45"/>
                <a:gd name="T78" fmla="*/ 26 w 53"/>
                <a:gd name="T79" fmla="*/ 13 h 45"/>
                <a:gd name="T80" fmla="*/ 23 w 53"/>
                <a:gd name="T81" fmla="*/ 15 h 45"/>
                <a:gd name="T82" fmla="*/ 23 w 53"/>
                <a:gd name="T83" fmla="*/ 18 h 45"/>
                <a:gd name="T84" fmla="*/ 23 w 53"/>
                <a:gd name="T85" fmla="*/ 20 h 45"/>
                <a:gd name="T86" fmla="*/ 26 w 53"/>
                <a:gd name="T87" fmla="*/ 25 h 45"/>
                <a:gd name="T88" fmla="*/ 28 w 53"/>
                <a:gd name="T89" fmla="*/ 28 h 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"/>
                <a:gd name="T136" fmla="*/ 0 h 45"/>
                <a:gd name="T137" fmla="*/ 53 w 53"/>
                <a:gd name="T138" fmla="*/ 45 h 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" h="45">
                  <a:moveTo>
                    <a:pt x="43" y="40"/>
                  </a:moveTo>
                  <a:lnTo>
                    <a:pt x="38" y="45"/>
                  </a:lnTo>
                  <a:lnTo>
                    <a:pt x="0" y="13"/>
                  </a:lnTo>
                  <a:lnTo>
                    <a:pt x="5" y="7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51" y="1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53" y="20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1" y="30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38" y="35"/>
                  </a:lnTo>
                  <a:lnTo>
                    <a:pt x="43" y="40"/>
                  </a:lnTo>
                  <a:close/>
                  <a:moveTo>
                    <a:pt x="28" y="28"/>
                  </a:moveTo>
                  <a:lnTo>
                    <a:pt x="31" y="28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3" y="13"/>
                  </a:lnTo>
                  <a:lnTo>
                    <a:pt x="41" y="10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7" name="Freeform 1344"/>
            <p:cNvSpPr>
              <a:spLocks noChangeAspect="1" noEditPoints="1"/>
            </p:cNvSpPr>
            <p:nvPr/>
          </p:nvSpPr>
          <p:spPr bwMode="auto">
            <a:xfrm>
              <a:off x="2172" y="3029"/>
              <a:ext cx="40" cy="35"/>
            </a:xfrm>
            <a:custGeom>
              <a:avLst/>
              <a:gdLst>
                <a:gd name="T0" fmla="*/ 5 w 40"/>
                <a:gd name="T1" fmla="*/ 10 h 35"/>
                <a:gd name="T2" fmla="*/ 0 w 40"/>
                <a:gd name="T3" fmla="*/ 5 h 35"/>
                <a:gd name="T4" fmla="*/ 5 w 40"/>
                <a:gd name="T5" fmla="*/ 0 h 35"/>
                <a:gd name="T6" fmla="*/ 10 w 40"/>
                <a:gd name="T7" fmla="*/ 5 h 35"/>
                <a:gd name="T8" fmla="*/ 5 w 40"/>
                <a:gd name="T9" fmla="*/ 10 h 35"/>
                <a:gd name="T10" fmla="*/ 35 w 40"/>
                <a:gd name="T11" fmla="*/ 35 h 35"/>
                <a:gd name="T12" fmla="*/ 10 w 40"/>
                <a:gd name="T13" fmla="*/ 12 h 35"/>
                <a:gd name="T14" fmla="*/ 15 w 40"/>
                <a:gd name="T15" fmla="*/ 7 h 35"/>
                <a:gd name="T16" fmla="*/ 40 w 40"/>
                <a:gd name="T17" fmla="*/ 30 h 35"/>
                <a:gd name="T18" fmla="*/ 35 w 40"/>
                <a:gd name="T19" fmla="*/ 35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5"/>
                <a:gd name="T32" fmla="*/ 40 w 40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5">
                  <a:moveTo>
                    <a:pt x="5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10"/>
                  </a:lnTo>
                  <a:close/>
                  <a:moveTo>
                    <a:pt x="35" y="35"/>
                  </a:moveTo>
                  <a:lnTo>
                    <a:pt x="10" y="12"/>
                  </a:lnTo>
                  <a:lnTo>
                    <a:pt x="15" y="7"/>
                  </a:lnTo>
                  <a:lnTo>
                    <a:pt x="40" y="3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8" name="Freeform 1345"/>
            <p:cNvSpPr>
              <a:spLocks noChangeAspect="1"/>
            </p:cNvSpPr>
            <p:nvPr/>
          </p:nvSpPr>
          <p:spPr bwMode="auto">
            <a:xfrm>
              <a:off x="2192" y="3013"/>
              <a:ext cx="30" cy="38"/>
            </a:xfrm>
            <a:custGeom>
              <a:avLst/>
              <a:gdLst>
                <a:gd name="T0" fmla="*/ 28 w 30"/>
                <a:gd name="T1" fmla="*/ 38 h 38"/>
                <a:gd name="T2" fmla="*/ 0 w 30"/>
                <a:gd name="T3" fmla="*/ 16 h 38"/>
                <a:gd name="T4" fmla="*/ 5 w 30"/>
                <a:gd name="T5" fmla="*/ 11 h 38"/>
                <a:gd name="T6" fmla="*/ 8 w 30"/>
                <a:gd name="T7" fmla="*/ 16 h 38"/>
                <a:gd name="T8" fmla="*/ 8 w 30"/>
                <a:gd name="T9" fmla="*/ 13 h 38"/>
                <a:gd name="T10" fmla="*/ 8 w 30"/>
                <a:gd name="T11" fmla="*/ 13 h 38"/>
                <a:gd name="T12" fmla="*/ 8 w 30"/>
                <a:gd name="T13" fmla="*/ 13 h 38"/>
                <a:gd name="T14" fmla="*/ 8 w 30"/>
                <a:gd name="T15" fmla="*/ 11 h 38"/>
                <a:gd name="T16" fmla="*/ 8 w 30"/>
                <a:gd name="T17" fmla="*/ 11 h 38"/>
                <a:gd name="T18" fmla="*/ 8 w 30"/>
                <a:gd name="T19" fmla="*/ 11 h 38"/>
                <a:gd name="T20" fmla="*/ 8 w 30"/>
                <a:gd name="T21" fmla="*/ 8 h 38"/>
                <a:gd name="T22" fmla="*/ 8 w 30"/>
                <a:gd name="T23" fmla="*/ 8 h 38"/>
                <a:gd name="T24" fmla="*/ 8 w 30"/>
                <a:gd name="T25" fmla="*/ 8 h 38"/>
                <a:gd name="T26" fmla="*/ 8 w 30"/>
                <a:gd name="T27" fmla="*/ 8 h 38"/>
                <a:gd name="T28" fmla="*/ 8 w 30"/>
                <a:gd name="T29" fmla="*/ 8 h 38"/>
                <a:gd name="T30" fmla="*/ 8 w 30"/>
                <a:gd name="T31" fmla="*/ 5 h 38"/>
                <a:gd name="T32" fmla="*/ 8 w 30"/>
                <a:gd name="T33" fmla="*/ 5 h 38"/>
                <a:gd name="T34" fmla="*/ 10 w 30"/>
                <a:gd name="T35" fmla="*/ 5 h 38"/>
                <a:gd name="T36" fmla="*/ 10 w 30"/>
                <a:gd name="T37" fmla="*/ 5 h 38"/>
                <a:gd name="T38" fmla="*/ 10 w 30"/>
                <a:gd name="T39" fmla="*/ 5 h 38"/>
                <a:gd name="T40" fmla="*/ 10 w 30"/>
                <a:gd name="T41" fmla="*/ 3 h 38"/>
                <a:gd name="T42" fmla="*/ 10 w 30"/>
                <a:gd name="T43" fmla="*/ 3 h 38"/>
                <a:gd name="T44" fmla="*/ 13 w 30"/>
                <a:gd name="T45" fmla="*/ 3 h 38"/>
                <a:gd name="T46" fmla="*/ 13 w 30"/>
                <a:gd name="T47" fmla="*/ 3 h 38"/>
                <a:gd name="T48" fmla="*/ 13 w 30"/>
                <a:gd name="T49" fmla="*/ 0 h 38"/>
                <a:gd name="T50" fmla="*/ 15 w 30"/>
                <a:gd name="T51" fmla="*/ 0 h 38"/>
                <a:gd name="T52" fmla="*/ 15 w 30"/>
                <a:gd name="T53" fmla="*/ 0 h 38"/>
                <a:gd name="T54" fmla="*/ 15 w 30"/>
                <a:gd name="T55" fmla="*/ 0 h 38"/>
                <a:gd name="T56" fmla="*/ 18 w 30"/>
                <a:gd name="T57" fmla="*/ 5 h 38"/>
                <a:gd name="T58" fmla="*/ 18 w 30"/>
                <a:gd name="T59" fmla="*/ 5 h 38"/>
                <a:gd name="T60" fmla="*/ 18 w 30"/>
                <a:gd name="T61" fmla="*/ 5 h 38"/>
                <a:gd name="T62" fmla="*/ 18 w 30"/>
                <a:gd name="T63" fmla="*/ 5 h 38"/>
                <a:gd name="T64" fmla="*/ 15 w 30"/>
                <a:gd name="T65" fmla="*/ 8 h 38"/>
                <a:gd name="T66" fmla="*/ 15 w 30"/>
                <a:gd name="T67" fmla="*/ 8 h 38"/>
                <a:gd name="T68" fmla="*/ 15 w 30"/>
                <a:gd name="T69" fmla="*/ 8 h 38"/>
                <a:gd name="T70" fmla="*/ 15 w 30"/>
                <a:gd name="T71" fmla="*/ 8 h 38"/>
                <a:gd name="T72" fmla="*/ 15 w 30"/>
                <a:gd name="T73" fmla="*/ 8 h 38"/>
                <a:gd name="T74" fmla="*/ 13 w 30"/>
                <a:gd name="T75" fmla="*/ 8 h 38"/>
                <a:gd name="T76" fmla="*/ 13 w 30"/>
                <a:gd name="T77" fmla="*/ 11 h 38"/>
                <a:gd name="T78" fmla="*/ 13 w 30"/>
                <a:gd name="T79" fmla="*/ 11 h 38"/>
                <a:gd name="T80" fmla="*/ 13 w 30"/>
                <a:gd name="T81" fmla="*/ 11 h 38"/>
                <a:gd name="T82" fmla="*/ 13 w 30"/>
                <a:gd name="T83" fmla="*/ 11 h 38"/>
                <a:gd name="T84" fmla="*/ 13 w 30"/>
                <a:gd name="T85" fmla="*/ 11 h 38"/>
                <a:gd name="T86" fmla="*/ 13 w 30"/>
                <a:gd name="T87" fmla="*/ 13 h 38"/>
                <a:gd name="T88" fmla="*/ 13 w 30"/>
                <a:gd name="T89" fmla="*/ 13 h 38"/>
                <a:gd name="T90" fmla="*/ 13 w 30"/>
                <a:gd name="T91" fmla="*/ 13 h 38"/>
                <a:gd name="T92" fmla="*/ 13 w 30"/>
                <a:gd name="T93" fmla="*/ 13 h 38"/>
                <a:gd name="T94" fmla="*/ 13 w 30"/>
                <a:gd name="T95" fmla="*/ 13 h 38"/>
                <a:gd name="T96" fmla="*/ 13 w 30"/>
                <a:gd name="T97" fmla="*/ 16 h 38"/>
                <a:gd name="T98" fmla="*/ 13 w 30"/>
                <a:gd name="T99" fmla="*/ 16 h 38"/>
                <a:gd name="T100" fmla="*/ 13 w 30"/>
                <a:gd name="T101" fmla="*/ 16 h 38"/>
                <a:gd name="T102" fmla="*/ 13 w 30"/>
                <a:gd name="T103" fmla="*/ 16 h 38"/>
                <a:gd name="T104" fmla="*/ 13 w 30"/>
                <a:gd name="T105" fmla="*/ 16 h 38"/>
                <a:gd name="T106" fmla="*/ 13 w 30"/>
                <a:gd name="T107" fmla="*/ 18 h 38"/>
                <a:gd name="T108" fmla="*/ 15 w 30"/>
                <a:gd name="T109" fmla="*/ 18 h 38"/>
                <a:gd name="T110" fmla="*/ 15 w 30"/>
                <a:gd name="T111" fmla="*/ 18 h 38"/>
                <a:gd name="T112" fmla="*/ 15 w 30"/>
                <a:gd name="T113" fmla="*/ 18 h 38"/>
                <a:gd name="T114" fmla="*/ 15 w 30"/>
                <a:gd name="T115" fmla="*/ 21 h 38"/>
                <a:gd name="T116" fmla="*/ 15 w 30"/>
                <a:gd name="T117" fmla="*/ 21 h 38"/>
                <a:gd name="T118" fmla="*/ 18 w 30"/>
                <a:gd name="T119" fmla="*/ 21 h 38"/>
                <a:gd name="T120" fmla="*/ 18 w 30"/>
                <a:gd name="T121" fmla="*/ 21 h 38"/>
                <a:gd name="T122" fmla="*/ 30 w 30"/>
                <a:gd name="T123" fmla="*/ 33 h 38"/>
                <a:gd name="T124" fmla="*/ 28 w 30"/>
                <a:gd name="T125" fmla="*/ 38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"/>
                <a:gd name="T190" fmla="*/ 0 h 38"/>
                <a:gd name="T191" fmla="*/ 30 w 30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" h="38">
                  <a:moveTo>
                    <a:pt x="28" y="38"/>
                  </a:moveTo>
                  <a:lnTo>
                    <a:pt x="0" y="16"/>
                  </a:lnTo>
                  <a:lnTo>
                    <a:pt x="5" y="11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30" y="33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39" name="Freeform 1346"/>
            <p:cNvSpPr>
              <a:spLocks noChangeAspect="1" noEditPoints="1"/>
            </p:cNvSpPr>
            <p:nvPr/>
          </p:nvSpPr>
          <p:spPr bwMode="auto">
            <a:xfrm>
              <a:off x="2215" y="2988"/>
              <a:ext cx="45" cy="43"/>
            </a:xfrm>
            <a:custGeom>
              <a:avLst/>
              <a:gdLst>
                <a:gd name="T0" fmla="*/ 35 w 45"/>
                <a:gd name="T1" fmla="*/ 25 h 43"/>
                <a:gd name="T2" fmla="*/ 33 w 45"/>
                <a:gd name="T3" fmla="*/ 30 h 43"/>
                <a:gd name="T4" fmla="*/ 30 w 45"/>
                <a:gd name="T5" fmla="*/ 36 h 43"/>
                <a:gd name="T6" fmla="*/ 25 w 45"/>
                <a:gd name="T7" fmla="*/ 38 h 43"/>
                <a:gd name="T8" fmla="*/ 20 w 45"/>
                <a:gd name="T9" fmla="*/ 43 h 43"/>
                <a:gd name="T10" fmla="*/ 15 w 45"/>
                <a:gd name="T11" fmla="*/ 41 h 43"/>
                <a:gd name="T12" fmla="*/ 12 w 45"/>
                <a:gd name="T13" fmla="*/ 38 h 43"/>
                <a:gd name="T14" fmla="*/ 10 w 45"/>
                <a:gd name="T15" fmla="*/ 36 h 43"/>
                <a:gd name="T16" fmla="*/ 10 w 45"/>
                <a:gd name="T17" fmla="*/ 33 h 43"/>
                <a:gd name="T18" fmla="*/ 10 w 45"/>
                <a:gd name="T19" fmla="*/ 30 h 43"/>
                <a:gd name="T20" fmla="*/ 10 w 45"/>
                <a:gd name="T21" fmla="*/ 28 h 43"/>
                <a:gd name="T22" fmla="*/ 12 w 45"/>
                <a:gd name="T23" fmla="*/ 25 h 43"/>
                <a:gd name="T24" fmla="*/ 15 w 45"/>
                <a:gd name="T25" fmla="*/ 20 h 43"/>
                <a:gd name="T26" fmla="*/ 20 w 45"/>
                <a:gd name="T27" fmla="*/ 13 h 43"/>
                <a:gd name="T28" fmla="*/ 20 w 45"/>
                <a:gd name="T29" fmla="*/ 10 h 43"/>
                <a:gd name="T30" fmla="*/ 20 w 45"/>
                <a:gd name="T31" fmla="*/ 10 h 43"/>
                <a:gd name="T32" fmla="*/ 17 w 45"/>
                <a:gd name="T33" fmla="*/ 8 h 43"/>
                <a:gd name="T34" fmla="*/ 15 w 45"/>
                <a:gd name="T35" fmla="*/ 8 h 43"/>
                <a:gd name="T36" fmla="*/ 10 w 45"/>
                <a:gd name="T37" fmla="*/ 10 h 43"/>
                <a:gd name="T38" fmla="*/ 7 w 45"/>
                <a:gd name="T39" fmla="*/ 15 h 43"/>
                <a:gd name="T40" fmla="*/ 5 w 45"/>
                <a:gd name="T41" fmla="*/ 18 h 43"/>
                <a:gd name="T42" fmla="*/ 5 w 45"/>
                <a:gd name="T43" fmla="*/ 23 h 43"/>
                <a:gd name="T44" fmla="*/ 0 w 45"/>
                <a:gd name="T45" fmla="*/ 28 h 43"/>
                <a:gd name="T46" fmla="*/ 0 w 45"/>
                <a:gd name="T47" fmla="*/ 23 h 43"/>
                <a:gd name="T48" fmla="*/ 0 w 45"/>
                <a:gd name="T49" fmla="*/ 20 h 43"/>
                <a:gd name="T50" fmla="*/ 0 w 45"/>
                <a:gd name="T51" fmla="*/ 15 h 43"/>
                <a:gd name="T52" fmla="*/ 2 w 45"/>
                <a:gd name="T53" fmla="*/ 10 h 43"/>
                <a:gd name="T54" fmla="*/ 7 w 45"/>
                <a:gd name="T55" fmla="*/ 5 h 43"/>
                <a:gd name="T56" fmla="*/ 10 w 45"/>
                <a:gd name="T57" fmla="*/ 3 h 43"/>
                <a:gd name="T58" fmla="*/ 15 w 45"/>
                <a:gd name="T59" fmla="*/ 0 h 43"/>
                <a:gd name="T60" fmla="*/ 17 w 45"/>
                <a:gd name="T61" fmla="*/ 0 h 43"/>
                <a:gd name="T62" fmla="*/ 20 w 45"/>
                <a:gd name="T63" fmla="*/ 0 h 43"/>
                <a:gd name="T64" fmla="*/ 22 w 45"/>
                <a:gd name="T65" fmla="*/ 3 h 43"/>
                <a:gd name="T66" fmla="*/ 25 w 45"/>
                <a:gd name="T67" fmla="*/ 5 h 43"/>
                <a:gd name="T68" fmla="*/ 38 w 45"/>
                <a:gd name="T69" fmla="*/ 13 h 43"/>
                <a:gd name="T70" fmla="*/ 40 w 45"/>
                <a:gd name="T71" fmla="*/ 15 h 43"/>
                <a:gd name="T72" fmla="*/ 43 w 45"/>
                <a:gd name="T73" fmla="*/ 18 h 43"/>
                <a:gd name="T74" fmla="*/ 38 w 45"/>
                <a:gd name="T75" fmla="*/ 23 h 43"/>
                <a:gd name="T76" fmla="*/ 35 w 45"/>
                <a:gd name="T77" fmla="*/ 20 h 43"/>
                <a:gd name="T78" fmla="*/ 22 w 45"/>
                <a:gd name="T79" fmla="*/ 15 h 43"/>
                <a:gd name="T80" fmla="*/ 20 w 45"/>
                <a:gd name="T81" fmla="*/ 23 h 43"/>
                <a:gd name="T82" fmla="*/ 17 w 45"/>
                <a:gd name="T83" fmla="*/ 28 h 43"/>
                <a:gd name="T84" fmla="*/ 15 w 45"/>
                <a:gd name="T85" fmla="*/ 28 h 43"/>
                <a:gd name="T86" fmla="*/ 15 w 45"/>
                <a:gd name="T87" fmla="*/ 30 h 43"/>
                <a:gd name="T88" fmla="*/ 17 w 45"/>
                <a:gd name="T89" fmla="*/ 33 h 43"/>
                <a:gd name="T90" fmla="*/ 17 w 45"/>
                <a:gd name="T91" fmla="*/ 36 h 43"/>
                <a:gd name="T92" fmla="*/ 20 w 45"/>
                <a:gd name="T93" fmla="*/ 36 h 43"/>
                <a:gd name="T94" fmla="*/ 22 w 45"/>
                <a:gd name="T95" fmla="*/ 36 h 43"/>
                <a:gd name="T96" fmla="*/ 28 w 45"/>
                <a:gd name="T97" fmla="*/ 30 h 43"/>
                <a:gd name="T98" fmla="*/ 30 w 45"/>
                <a:gd name="T99" fmla="*/ 28 h 43"/>
                <a:gd name="T100" fmla="*/ 30 w 45"/>
                <a:gd name="T101" fmla="*/ 23 h 43"/>
                <a:gd name="T102" fmla="*/ 30 w 45"/>
                <a:gd name="T103" fmla="*/ 20 h 43"/>
                <a:gd name="T104" fmla="*/ 28 w 45"/>
                <a:gd name="T105" fmla="*/ 18 h 43"/>
                <a:gd name="T106" fmla="*/ 25 w 45"/>
                <a:gd name="T107" fmla="*/ 13 h 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43"/>
                <a:gd name="T164" fmla="*/ 45 w 45"/>
                <a:gd name="T165" fmla="*/ 43 h 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43">
                  <a:moveTo>
                    <a:pt x="35" y="20"/>
                  </a:moveTo>
                  <a:lnTo>
                    <a:pt x="35" y="23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3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5" y="41"/>
                  </a:lnTo>
                  <a:lnTo>
                    <a:pt x="22" y="41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33" y="10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5" y="20"/>
                  </a:lnTo>
                  <a:close/>
                  <a:moveTo>
                    <a:pt x="25" y="13"/>
                  </a:moveTo>
                  <a:lnTo>
                    <a:pt x="25" y="13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0" name="Freeform 1347"/>
            <p:cNvSpPr>
              <a:spLocks noChangeAspect="1" noEditPoints="1"/>
            </p:cNvSpPr>
            <p:nvPr/>
          </p:nvSpPr>
          <p:spPr bwMode="auto">
            <a:xfrm>
              <a:off x="2237" y="2955"/>
              <a:ext cx="43" cy="53"/>
            </a:xfrm>
            <a:custGeom>
              <a:avLst/>
              <a:gdLst>
                <a:gd name="T0" fmla="*/ 6 w 43"/>
                <a:gd name="T1" fmla="*/ 15 h 53"/>
                <a:gd name="T2" fmla="*/ 8 w 43"/>
                <a:gd name="T3" fmla="*/ 18 h 53"/>
                <a:gd name="T4" fmla="*/ 8 w 43"/>
                <a:gd name="T5" fmla="*/ 15 h 53"/>
                <a:gd name="T6" fmla="*/ 8 w 43"/>
                <a:gd name="T7" fmla="*/ 13 h 53"/>
                <a:gd name="T8" fmla="*/ 11 w 43"/>
                <a:gd name="T9" fmla="*/ 10 h 53"/>
                <a:gd name="T10" fmla="*/ 11 w 43"/>
                <a:gd name="T11" fmla="*/ 8 h 53"/>
                <a:gd name="T12" fmla="*/ 13 w 43"/>
                <a:gd name="T13" fmla="*/ 5 h 53"/>
                <a:gd name="T14" fmla="*/ 16 w 43"/>
                <a:gd name="T15" fmla="*/ 3 h 53"/>
                <a:gd name="T16" fmla="*/ 18 w 43"/>
                <a:gd name="T17" fmla="*/ 3 h 53"/>
                <a:gd name="T18" fmla="*/ 23 w 43"/>
                <a:gd name="T19" fmla="*/ 0 h 53"/>
                <a:gd name="T20" fmla="*/ 26 w 43"/>
                <a:gd name="T21" fmla="*/ 0 h 53"/>
                <a:gd name="T22" fmla="*/ 28 w 43"/>
                <a:gd name="T23" fmla="*/ 0 h 53"/>
                <a:gd name="T24" fmla="*/ 33 w 43"/>
                <a:gd name="T25" fmla="*/ 3 h 53"/>
                <a:gd name="T26" fmla="*/ 36 w 43"/>
                <a:gd name="T27" fmla="*/ 5 h 53"/>
                <a:gd name="T28" fmla="*/ 38 w 43"/>
                <a:gd name="T29" fmla="*/ 8 h 53"/>
                <a:gd name="T30" fmla="*/ 41 w 43"/>
                <a:gd name="T31" fmla="*/ 10 h 53"/>
                <a:gd name="T32" fmla="*/ 43 w 43"/>
                <a:gd name="T33" fmla="*/ 13 h 53"/>
                <a:gd name="T34" fmla="*/ 43 w 43"/>
                <a:gd name="T35" fmla="*/ 15 h 53"/>
                <a:gd name="T36" fmla="*/ 43 w 43"/>
                <a:gd name="T37" fmla="*/ 20 h 53"/>
                <a:gd name="T38" fmla="*/ 43 w 43"/>
                <a:gd name="T39" fmla="*/ 23 h 53"/>
                <a:gd name="T40" fmla="*/ 43 w 43"/>
                <a:gd name="T41" fmla="*/ 25 h 53"/>
                <a:gd name="T42" fmla="*/ 41 w 43"/>
                <a:gd name="T43" fmla="*/ 31 h 53"/>
                <a:gd name="T44" fmla="*/ 38 w 43"/>
                <a:gd name="T45" fmla="*/ 33 h 53"/>
                <a:gd name="T46" fmla="*/ 38 w 43"/>
                <a:gd name="T47" fmla="*/ 33 h 53"/>
                <a:gd name="T48" fmla="*/ 36 w 43"/>
                <a:gd name="T49" fmla="*/ 36 h 53"/>
                <a:gd name="T50" fmla="*/ 33 w 43"/>
                <a:gd name="T51" fmla="*/ 36 h 53"/>
                <a:gd name="T52" fmla="*/ 31 w 43"/>
                <a:gd name="T53" fmla="*/ 36 h 53"/>
                <a:gd name="T54" fmla="*/ 28 w 43"/>
                <a:gd name="T55" fmla="*/ 36 h 53"/>
                <a:gd name="T56" fmla="*/ 18 w 43"/>
                <a:gd name="T57" fmla="*/ 28 h 53"/>
                <a:gd name="T58" fmla="*/ 23 w 43"/>
                <a:gd name="T59" fmla="*/ 31 h 53"/>
                <a:gd name="T60" fmla="*/ 26 w 43"/>
                <a:gd name="T61" fmla="*/ 33 h 53"/>
                <a:gd name="T62" fmla="*/ 28 w 43"/>
                <a:gd name="T63" fmla="*/ 33 h 53"/>
                <a:gd name="T64" fmla="*/ 33 w 43"/>
                <a:gd name="T65" fmla="*/ 31 h 53"/>
                <a:gd name="T66" fmla="*/ 36 w 43"/>
                <a:gd name="T67" fmla="*/ 28 h 53"/>
                <a:gd name="T68" fmla="*/ 36 w 43"/>
                <a:gd name="T69" fmla="*/ 25 h 53"/>
                <a:gd name="T70" fmla="*/ 38 w 43"/>
                <a:gd name="T71" fmla="*/ 23 h 53"/>
                <a:gd name="T72" fmla="*/ 38 w 43"/>
                <a:gd name="T73" fmla="*/ 20 h 53"/>
                <a:gd name="T74" fmla="*/ 38 w 43"/>
                <a:gd name="T75" fmla="*/ 18 h 53"/>
                <a:gd name="T76" fmla="*/ 36 w 43"/>
                <a:gd name="T77" fmla="*/ 13 h 53"/>
                <a:gd name="T78" fmla="*/ 31 w 43"/>
                <a:gd name="T79" fmla="*/ 10 h 53"/>
                <a:gd name="T80" fmla="*/ 28 w 43"/>
                <a:gd name="T81" fmla="*/ 8 h 53"/>
                <a:gd name="T82" fmla="*/ 23 w 43"/>
                <a:gd name="T83" fmla="*/ 8 h 53"/>
                <a:gd name="T84" fmla="*/ 21 w 43"/>
                <a:gd name="T85" fmla="*/ 8 h 53"/>
                <a:gd name="T86" fmla="*/ 18 w 43"/>
                <a:gd name="T87" fmla="*/ 8 h 53"/>
                <a:gd name="T88" fmla="*/ 16 w 43"/>
                <a:gd name="T89" fmla="*/ 10 h 53"/>
                <a:gd name="T90" fmla="*/ 13 w 43"/>
                <a:gd name="T91" fmla="*/ 13 h 53"/>
                <a:gd name="T92" fmla="*/ 13 w 43"/>
                <a:gd name="T93" fmla="*/ 15 h 53"/>
                <a:gd name="T94" fmla="*/ 13 w 43"/>
                <a:gd name="T95" fmla="*/ 20 h 53"/>
                <a:gd name="T96" fmla="*/ 16 w 43"/>
                <a:gd name="T97" fmla="*/ 23 h 53"/>
                <a:gd name="T98" fmla="*/ 18 w 43"/>
                <a:gd name="T99" fmla="*/ 28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"/>
                <a:gd name="T151" fmla="*/ 0 h 53"/>
                <a:gd name="T152" fmla="*/ 43 w 43"/>
                <a:gd name="T153" fmla="*/ 53 h 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" h="53">
                  <a:moveTo>
                    <a:pt x="38" y="53"/>
                  </a:moveTo>
                  <a:lnTo>
                    <a:pt x="0" y="20"/>
                  </a:lnTo>
                  <a:lnTo>
                    <a:pt x="6" y="15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41" y="48"/>
                  </a:lnTo>
                  <a:lnTo>
                    <a:pt x="38" y="53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6" y="28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1" name="Freeform 1348"/>
            <p:cNvSpPr>
              <a:spLocks noChangeAspect="1"/>
            </p:cNvSpPr>
            <p:nvPr/>
          </p:nvSpPr>
          <p:spPr bwMode="auto">
            <a:xfrm>
              <a:off x="2265" y="2917"/>
              <a:ext cx="48" cy="46"/>
            </a:xfrm>
            <a:custGeom>
              <a:avLst/>
              <a:gdLst>
                <a:gd name="T0" fmla="*/ 41 w 48"/>
                <a:gd name="T1" fmla="*/ 26 h 46"/>
                <a:gd name="T2" fmla="*/ 41 w 48"/>
                <a:gd name="T3" fmla="*/ 28 h 46"/>
                <a:gd name="T4" fmla="*/ 41 w 48"/>
                <a:gd name="T5" fmla="*/ 33 h 46"/>
                <a:gd name="T6" fmla="*/ 41 w 48"/>
                <a:gd name="T7" fmla="*/ 36 h 46"/>
                <a:gd name="T8" fmla="*/ 38 w 48"/>
                <a:gd name="T9" fmla="*/ 38 h 46"/>
                <a:gd name="T10" fmla="*/ 36 w 48"/>
                <a:gd name="T11" fmla="*/ 41 h 46"/>
                <a:gd name="T12" fmla="*/ 36 w 48"/>
                <a:gd name="T13" fmla="*/ 41 h 46"/>
                <a:gd name="T14" fmla="*/ 33 w 48"/>
                <a:gd name="T15" fmla="*/ 43 h 46"/>
                <a:gd name="T16" fmla="*/ 33 w 48"/>
                <a:gd name="T17" fmla="*/ 43 h 46"/>
                <a:gd name="T18" fmla="*/ 31 w 48"/>
                <a:gd name="T19" fmla="*/ 43 h 46"/>
                <a:gd name="T20" fmla="*/ 31 w 48"/>
                <a:gd name="T21" fmla="*/ 46 h 46"/>
                <a:gd name="T22" fmla="*/ 28 w 48"/>
                <a:gd name="T23" fmla="*/ 46 h 46"/>
                <a:gd name="T24" fmla="*/ 28 w 48"/>
                <a:gd name="T25" fmla="*/ 46 h 46"/>
                <a:gd name="T26" fmla="*/ 26 w 48"/>
                <a:gd name="T27" fmla="*/ 46 h 46"/>
                <a:gd name="T28" fmla="*/ 26 w 48"/>
                <a:gd name="T29" fmla="*/ 46 h 46"/>
                <a:gd name="T30" fmla="*/ 23 w 48"/>
                <a:gd name="T31" fmla="*/ 43 h 46"/>
                <a:gd name="T32" fmla="*/ 23 w 48"/>
                <a:gd name="T33" fmla="*/ 43 h 46"/>
                <a:gd name="T34" fmla="*/ 20 w 48"/>
                <a:gd name="T35" fmla="*/ 43 h 46"/>
                <a:gd name="T36" fmla="*/ 20 w 48"/>
                <a:gd name="T37" fmla="*/ 43 h 46"/>
                <a:gd name="T38" fmla="*/ 18 w 48"/>
                <a:gd name="T39" fmla="*/ 41 h 46"/>
                <a:gd name="T40" fmla="*/ 18 w 48"/>
                <a:gd name="T41" fmla="*/ 41 h 46"/>
                <a:gd name="T42" fmla="*/ 5 w 48"/>
                <a:gd name="T43" fmla="*/ 20 h 46"/>
                <a:gd name="T44" fmla="*/ 20 w 48"/>
                <a:gd name="T45" fmla="*/ 36 h 46"/>
                <a:gd name="T46" fmla="*/ 23 w 48"/>
                <a:gd name="T47" fmla="*/ 36 h 46"/>
                <a:gd name="T48" fmla="*/ 23 w 48"/>
                <a:gd name="T49" fmla="*/ 36 h 46"/>
                <a:gd name="T50" fmla="*/ 26 w 48"/>
                <a:gd name="T51" fmla="*/ 38 h 46"/>
                <a:gd name="T52" fmla="*/ 26 w 48"/>
                <a:gd name="T53" fmla="*/ 38 h 46"/>
                <a:gd name="T54" fmla="*/ 28 w 48"/>
                <a:gd name="T55" fmla="*/ 38 h 46"/>
                <a:gd name="T56" fmla="*/ 28 w 48"/>
                <a:gd name="T57" fmla="*/ 38 h 46"/>
                <a:gd name="T58" fmla="*/ 31 w 48"/>
                <a:gd name="T59" fmla="*/ 38 h 46"/>
                <a:gd name="T60" fmla="*/ 31 w 48"/>
                <a:gd name="T61" fmla="*/ 38 h 46"/>
                <a:gd name="T62" fmla="*/ 33 w 48"/>
                <a:gd name="T63" fmla="*/ 38 h 46"/>
                <a:gd name="T64" fmla="*/ 33 w 48"/>
                <a:gd name="T65" fmla="*/ 36 h 46"/>
                <a:gd name="T66" fmla="*/ 33 w 48"/>
                <a:gd name="T67" fmla="*/ 36 h 46"/>
                <a:gd name="T68" fmla="*/ 36 w 48"/>
                <a:gd name="T69" fmla="*/ 33 h 46"/>
                <a:gd name="T70" fmla="*/ 36 w 48"/>
                <a:gd name="T71" fmla="*/ 33 h 46"/>
                <a:gd name="T72" fmla="*/ 36 w 48"/>
                <a:gd name="T73" fmla="*/ 31 h 46"/>
                <a:gd name="T74" fmla="*/ 38 w 48"/>
                <a:gd name="T75" fmla="*/ 31 h 46"/>
                <a:gd name="T76" fmla="*/ 38 w 48"/>
                <a:gd name="T77" fmla="*/ 28 h 46"/>
                <a:gd name="T78" fmla="*/ 38 w 48"/>
                <a:gd name="T79" fmla="*/ 28 h 46"/>
                <a:gd name="T80" fmla="*/ 38 w 48"/>
                <a:gd name="T81" fmla="*/ 26 h 46"/>
                <a:gd name="T82" fmla="*/ 38 w 48"/>
                <a:gd name="T83" fmla="*/ 26 h 46"/>
                <a:gd name="T84" fmla="*/ 36 w 48"/>
                <a:gd name="T85" fmla="*/ 23 h 46"/>
                <a:gd name="T86" fmla="*/ 36 w 48"/>
                <a:gd name="T87" fmla="*/ 23 h 46"/>
                <a:gd name="T88" fmla="*/ 36 w 48"/>
                <a:gd name="T89" fmla="*/ 20 h 46"/>
                <a:gd name="T90" fmla="*/ 33 w 48"/>
                <a:gd name="T91" fmla="*/ 20 h 46"/>
                <a:gd name="T92" fmla="*/ 18 w 48"/>
                <a:gd name="T93" fmla="*/ 5 h 46"/>
                <a:gd name="T94" fmla="*/ 48 w 48"/>
                <a:gd name="T95" fmla="*/ 23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46"/>
                <a:gd name="T146" fmla="*/ 48 w 48"/>
                <a:gd name="T147" fmla="*/ 46 h 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46">
                  <a:moveTo>
                    <a:pt x="46" y="28"/>
                  </a:moveTo>
                  <a:lnTo>
                    <a:pt x="41" y="26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1" y="36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6" y="41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31" y="46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18" y="41"/>
                  </a:lnTo>
                  <a:lnTo>
                    <a:pt x="0" y="26"/>
                  </a:lnTo>
                  <a:lnTo>
                    <a:pt x="5" y="20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23" y="36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18" y="5"/>
                  </a:lnTo>
                  <a:lnTo>
                    <a:pt x="23" y="0"/>
                  </a:lnTo>
                  <a:lnTo>
                    <a:pt x="48" y="23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2" name="Freeform 1349"/>
            <p:cNvSpPr>
              <a:spLocks noChangeAspect="1" noEditPoints="1"/>
            </p:cNvSpPr>
            <p:nvPr/>
          </p:nvSpPr>
          <p:spPr bwMode="auto">
            <a:xfrm>
              <a:off x="2301" y="2889"/>
              <a:ext cx="38" cy="38"/>
            </a:xfrm>
            <a:custGeom>
              <a:avLst/>
              <a:gdLst>
                <a:gd name="T0" fmla="*/ 35 w 38"/>
                <a:gd name="T1" fmla="*/ 10 h 38"/>
                <a:gd name="T2" fmla="*/ 38 w 38"/>
                <a:gd name="T3" fmla="*/ 16 h 38"/>
                <a:gd name="T4" fmla="*/ 38 w 38"/>
                <a:gd name="T5" fmla="*/ 18 h 38"/>
                <a:gd name="T6" fmla="*/ 38 w 38"/>
                <a:gd name="T7" fmla="*/ 23 h 38"/>
                <a:gd name="T8" fmla="*/ 35 w 38"/>
                <a:gd name="T9" fmla="*/ 28 h 38"/>
                <a:gd name="T10" fmla="*/ 33 w 38"/>
                <a:gd name="T11" fmla="*/ 31 h 38"/>
                <a:gd name="T12" fmla="*/ 27 w 38"/>
                <a:gd name="T13" fmla="*/ 36 h 38"/>
                <a:gd name="T14" fmla="*/ 22 w 38"/>
                <a:gd name="T15" fmla="*/ 38 h 38"/>
                <a:gd name="T16" fmla="*/ 17 w 38"/>
                <a:gd name="T17" fmla="*/ 38 h 38"/>
                <a:gd name="T18" fmla="*/ 12 w 38"/>
                <a:gd name="T19" fmla="*/ 38 h 38"/>
                <a:gd name="T20" fmla="*/ 7 w 38"/>
                <a:gd name="T21" fmla="*/ 36 h 38"/>
                <a:gd name="T22" fmla="*/ 2 w 38"/>
                <a:gd name="T23" fmla="*/ 31 h 38"/>
                <a:gd name="T24" fmla="*/ 0 w 38"/>
                <a:gd name="T25" fmla="*/ 26 h 38"/>
                <a:gd name="T26" fmla="*/ 0 w 38"/>
                <a:gd name="T27" fmla="*/ 21 h 38"/>
                <a:gd name="T28" fmla="*/ 0 w 38"/>
                <a:gd name="T29" fmla="*/ 16 h 38"/>
                <a:gd name="T30" fmla="*/ 2 w 38"/>
                <a:gd name="T31" fmla="*/ 10 h 38"/>
                <a:gd name="T32" fmla="*/ 5 w 38"/>
                <a:gd name="T33" fmla="*/ 5 h 38"/>
                <a:gd name="T34" fmla="*/ 10 w 38"/>
                <a:gd name="T35" fmla="*/ 3 h 38"/>
                <a:gd name="T36" fmla="*/ 15 w 38"/>
                <a:gd name="T37" fmla="*/ 0 h 38"/>
                <a:gd name="T38" fmla="*/ 20 w 38"/>
                <a:gd name="T39" fmla="*/ 0 h 38"/>
                <a:gd name="T40" fmla="*/ 25 w 38"/>
                <a:gd name="T41" fmla="*/ 3 h 38"/>
                <a:gd name="T42" fmla="*/ 30 w 38"/>
                <a:gd name="T43" fmla="*/ 5 h 38"/>
                <a:gd name="T44" fmla="*/ 30 w 38"/>
                <a:gd name="T45" fmla="*/ 5 h 38"/>
                <a:gd name="T46" fmla="*/ 30 w 38"/>
                <a:gd name="T47" fmla="*/ 5 h 38"/>
                <a:gd name="T48" fmla="*/ 12 w 38"/>
                <a:gd name="T49" fmla="*/ 31 h 38"/>
                <a:gd name="T50" fmla="*/ 15 w 38"/>
                <a:gd name="T51" fmla="*/ 31 h 38"/>
                <a:gd name="T52" fmla="*/ 17 w 38"/>
                <a:gd name="T53" fmla="*/ 33 h 38"/>
                <a:gd name="T54" fmla="*/ 22 w 38"/>
                <a:gd name="T55" fmla="*/ 33 h 38"/>
                <a:gd name="T56" fmla="*/ 25 w 38"/>
                <a:gd name="T57" fmla="*/ 31 h 38"/>
                <a:gd name="T58" fmla="*/ 27 w 38"/>
                <a:gd name="T59" fmla="*/ 28 h 38"/>
                <a:gd name="T60" fmla="*/ 30 w 38"/>
                <a:gd name="T61" fmla="*/ 26 h 38"/>
                <a:gd name="T62" fmla="*/ 30 w 38"/>
                <a:gd name="T63" fmla="*/ 26 h 38"/>
                <a:gd name="T64" fmla="*/ 33 w 38"/>
                <a:gd name="T65" fmla="*/ 23 h 38"/>
                <a:gd name="T66" fmla="*/ 33 w 38"/>
                <a:gd name="T67" fmla="*/ 21 h 38"/>
                <a:gd name="T68" fmla="*/ 30 w 38"/>
                <a:gd name="T69" fmla="*/ 18 h 38"/>
                <a:gd name="T70" fmla="*/ 7 w 38"/>
                <a:gd name="T71" fmla="*/ 26 h 38"/>
                <a:gd name="T72" fmla="*/ 20 w 38"/>
                <a:gd name="T73" fmla="*/ 8 h 38"/>
                <a:gd name="T74" fmla="*/ 17 w 38"/>
                <a:gd name="T75" fmla="*/ 8 h 38"/>
                <a:gd name="T76" fmla="*/ 17 w 38"/>
                <a:gd name="T77" fmla="*/ 8 h 38"/>
                <a:gd name="T78" fmla="*/ 12 w 38"/>
                <a:gd name="T79" fmla="*/ 8 h 38"/>
                <a:gd name="T80" fmla="*/ 10 w 38"/>
                <a:gd name="T81" fmla="*/ 10 h 38"/>
                <a:gd name="T82" fmla="*/ 7 w 38"/>
                <a:gd name="T83" fmla="*/ 13 h 38"/>
                <a:gd name="T84" fmla="*/ 5 w 38"/>
                <a:gd name="T85" fmla="*/ 16 h 38"/>
                <a:gd name="T86" fmla="*/ 5 w 38"/>
                <a:gd name="T87" fmla="*/ 18 h 38"/>
                <a:gd name="T88" fmla="*/ 5 w 38"/>
                <a:gd name="T89" fmla="*/ 21 h 38"/>
                <a:gd name="T90" fmla="*/ 7 w 38"/>
                <a:gd name="T91" fmla="*/ 23 h 38"/>
                <a:gd name="T92" fmla="*/ 7 w 38"/>
                <a:gd name="T93" fmla="*/ 26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38"/>
                <a:gd name="T143" fmla="*/ 38 w 38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38">
                  <a:moveTo>
                    <a:pt x="30" y="16"/>
                  </a:moveTo>
                  <a:lnTo>
                    <a:pt x="35" y="10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0" y="8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16"/>
                  </a:lnTo>
                  <a:close/>
                  <a:moveTo>
                    <a:pt x="7" y="26"/>
                  </a:moveTo>
                  <a:lnTo>
                    <a:pt x="22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3" name="Freeform 1350"/>
            <p:cNvSpPr>
              <a:spLocks noChangeAspect="1"/>
            </p:cNvSpPr>
            <p:nvPr/>
          </p:nvSpPr>
          <p:spPr bwMode="auto">
            <a:xfrm>
              <a:off x="2323" y="2862"/>
              <a:ext cx="31" cy="37"/>
            </a:xfrm>
            <a:custGeom>
              <a:avLst/>
              <a:gdLst>
                <a:gd name="T0" fmla="*/ 26 w 31"/>
                <a:gd name="T1" fmla="*/ 37 h 37"/>
                <a:gd name="T2" fmla="*/ 0 w 31"/>
                <a:gd name="T3" fmla="*/ 15 h 37"/>
                <a:gd name="T4" fmla="*/ 5 w 31"/>
                <a:gd name="T5" fmla="*/ 10 h 37"/>
                <a:gd name="T6" fmla="*/ 8 w 31"/>
                <a:gd name="T7" fmla="*/ 15 h 37"/>
                <a:gd name="T8" fmla="*/ 8 w 31"/>
                <a:gd name="T9" fmla="*/ 12 h 37"/>
                <a:gd name="T10" fmla="*/ 8 w 31"/>
                <a:gd name="T11" fmla="*/ 12 h 37"/>
                <a:gd name="T12" fmla="*/ 8 w 31"/>
                <a:gd name="T13" fmla="*/ 10 h 37"/>
                <a:gd name="T14" fmla="*/ 8 w 31"/>
                <a:gd name="T15" fmla="*/ 10 h 37"/>
                <a:gd name="T16" fmla="*/ 8 w 31"/>
                <a:gd name="T17" fmla="*/ 10 h 37"/>
                <a:gd name="T18" fmla="*/ 8 w 31"/>
                <a:gd name="T19" fmla="*/ 10 h 37"/>
                <a:gd name="T20" fmla="*/ 8 w 31"/>
                <a:gd name="T21" fmla="*/ 7 h 37"/>
                <a:gd name="T22" fmla="*/ 8 w 31"/>
                <a:gd name="T23" fmla="*/ 7 h 37"/>
                <a:gd name="T24" fmla="*/ 8 w 31"/>
                <a:gd name="T25" fmla="*/ 7 h 37"/>
                <a:gd name="T26" fmla="*/ 8 w 31"/>
                <a:gd name="T27" fmla="*/ 7 h 37"/>
                <a:gd name="T28" fmla="*/ 8 w 31"/>
                <a:gd name="T29" fmla="*/ 5 h 37"/>
                <a:gd name="T30" fmla="*/ 8 w 31"/>
                <a:gd name="T31" fmla="*/ 5 h 37"/>
                <a:gd name="T32" fmla="*/ 8 w 31"/>
                <a:gd name="T33" fmla="*/ 5 h 37"/>
                <a:gd name="T34" fmla="*/ 8 w 31"/>
                <a:gd name="T35" fmla="*/ 5 h 37"/>
                <a:gd name="T36" fmla="*/ 8 w 31"/>
                <a:gd name="T37" fmla="*/ 5 h 37"/>
                <a:gd name="T38" fmla="*/ 11 w 31"/>
                <a:gd name="T39" fmla="*/ 2 h 37"/>
                <a:gd name="T40" fmla="*/ 11 w 31"/>
                <a:gd name="T41" fmla="*/ 2 h 37"/>
                <a:gd name="T42" fmla="*/ 11 w 31"/>
                <a:gd name="T43" fmla="*/ 2 h 37"/>
                <a:gd name="T44" fmla="*/ 11 w 31"/>
                <a:gd name="T45" fmla="*/ 2 h 37"/>
                <a:gd name="T46" fmla="*/ 13 w 31"/>
                <a:gd name="T47" fmla="*/ 0 h 37"/>
                <a:gd name="T48" fmla="*/ 13 w 31"/>
                <a:gd name="T49" fmla="*/ 0 h 37"/>
                <a:gd name="T50" fmla="*/ 13 w 31"/>
                <a:gd name="T51" fmla="*/ 0 h 37"/>
                <a:gd name="T52" fmla="*/ 16 w 31"/>
                <a:gd name="T53" fmla="*/ 0 h 37"/>
                <a:gd name="T54" fmla="*/ 16 w 31"/>
                <a:gd name="T55" fmla="*/ 0 h 37"/>
                <a:gd name="T56" fmla="*/ 18 w 31"/>
                <a:gd name="T57" fmla="*/ 5 h 37"/>
                <a:gd name="T58" fmla="*/ 18 w 31"/>
                <a:gd name="T59" fmla="*/ 5 h 37"/>
                <a:gd name="T60" fmla="*/ 18 w 31"/>
                <a:gd name="T61" fmla="*/ 5 h 37"/>
                <a:gd name="T62" fmla="*/ 16 w 31"/>
                <a:gd name="T63" fmla="*/ 5 h 37"/>
                <a:gd name="T64" fmla="*/ 16 w 31"/>
                <a:gd name="T65" fmla="*/ 5 h 37"/>
                <a:gd name="T66" fmla="*/ 16 w 31"/>
                <a:gd name="T67" fmla="*/ 7 h 37"/>
                <a:gd name="T68" fmla="*/ 16 w 31"/>
                <a:gd name="T69" fmla="*/ 7 h 37"/>
                <a:gd name="T70" fmla="*/ 16 w 31"/>
                <a:gd name="T71" fmla="*/ 7 h 37"/>
                <a:gd name="T72" fmla="*/ 13 w 31"/>
                <a:gd name="T73" fmla="*/ 7 h 37"/>
                <a:gd name="T74" fmla="*/ 13 w 31"/>
                <a:gd name="T75" fmla="*/ 7 h 37"/>
                <a:gd name="T76" fmla="*/ 13 w 31"/>
                <a:gd name="T77" fmla="*/ 7 h 37"/>
                <a:gd name="T78" fmla="*/ 13 w 31"/>
                <a:gd name="T79" fmla="*/ 10 h 37"/>
                <a:gd name="T80" fmla="*/ 13 w 31"/>
                <a:gd name="T81" fmla="*/ 10 h 37"/>
                <a:gd name="T82" fmla="*/ 13 w 31"/>
                <a:gd name="T83" fmla="*/ 10 h 37"/>
                <a:gd name="T84" fmla="*/ 13 w 31"/>
                <a:gd name="T85" fmla="*/ 10 h 37"/>
                <a:gd name="T86" fmla="*/ 13 w 31"/>
                <a:gd name="T87" fmla="*/ 10 h 37"/>
                <a:gd name="T88" fmla="*/ 13 w 31"/>
                <a:gd name="T89" fmla="*/ 12 h 37"/>
                <a:gd name="T90" fmla="*/ 13 w 31"/>
                <a:gd name="T91" fmla="*/ 12 h 37"/>
                <a:gd name="T92" fmla="*/ 13 w 31"/>
                <a:gd name="T93" fmla="*/ 12 h 37"/>
                <a:gd name="T94" fmla="*/ 13 w 31"/>
                <a:gd name="T95" fmla="*/ 12 h 37"/>
                <a:gd name="T96" fmla="*/ 13 w 31"/>
                <a:gd name="T97" fmla="*/ 12 h 37"/>
                <a:gd name="T98" fmla="*/ 13 w 31"/>
                <a:gd name="T99" fmla="*/ 15 h 37"/>
                <a:gd name="T100" fmla="*/ 13 w 31"/>
                <a:gd name="T101" fmla="*/ 15 h 37"/>
                <a:gd name="T102" fmla="*/ 13 w 31"/>
                <a:gd name="T103" fmla="*/ 15 h 37"/>
                <a:gd name="T104" fmla="*/ 13 w 31"/>
                <a:gd name="T105" fmla="*/ 15 h 37"/>
                <a:gd name="T106" fmla="*/ 13 w 31"/>
                <a:gd name="T107" fmla="*/ 17 h 37"/>
                <a:gd name="T108" fmla="*/ 13 w 31"/>
                <a:gd name="T109" fmla="*/ 17 h 37"/>
                <a:gd name="T110" fmla="*/ 16 w 31"/>
                <a:gd name="T111" fmla="*/ 17 h 37"/>
                <a:gd name="T112" fmla="*/ 16 w 31"/>
                <a:gd name="T113" fmla="*/ 17 h 37"/>
                <a:gd name="T114" fmla="*/ 16 w 31"/>
                <a:gd name="T115" fmla="*/ 20 h 37"/>
                <a:gd name="T116" fmla="*/ 16 w 31"/>
                <a:gd name="T117" fmla="*/ 20 h 37"/>
                <a:gd name="T118" fmla="*/ 16 w 31"/>
                <a:gd name="T119" fmla="*/ 20 h 37"/>
                <a:gd name="T120" fmla="*/ 18 w 31"/>
                <a:gd name="T121" fmla="*/ 20 h 37"/>
                <a:gd name="T122" fmla="*/ 31 w 31"/>
                <a:gd name="T123" fmla="*/ 32 h 37"/>
                <a:gd name="T124" fmla="*/ 26 w 31"/>
                <a:gd name="T125" fmla="*/ 37 h 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"/>
                <a:gd name="T190" fmla="*/ 0 h 37"/>
                <a:gd name="T191" fmla="*/ 31 w 31"/>
                <a:gd name="T192" fmla="*/ 37 h 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" h="37">
                  <a:moveTo>
                    <a:pt x="26" y="37"/>
                  </a:moveTo>
                  <a:lnTo>
                    <a:pt x="0" y="15"/>
                  </a:lnTo>
                  <a:lnTo>
                    <a:pt x="5" y="10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31" y="32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4" name="Freeform 1351"/>
            <p:cNvSpPr>
              <a:spLocks noChangeAspect="1" noEditPoints="1"/>
            </p:cNvSpPr>
            <p:nvPr/>
          </p:nvSpPr>
          <p:spPr bwMode="auto">
            <a:xfrm>
              <a:off x="2344" y="2836"/>
              <a:ext cx="45" cy="41"/>
            </a:xfrm>
            <a:custGeom>
              <a:avLst/>
              <a:gdLst>
                <a:gd name="T0" fmla="*/ 38 w 45"/>
                <a:gd name="T1" fmla="*/ 26 h 41"/>
                <a:gd name="T2" fmla="*/ 35 w 45"/>
                <a:gd name="T3" fmla="*/ 31 h 41"/>
                <a:gd name="T4" fmla="*/ 33 w 45"/>
                <a:gd name="T5" fmla="*/ 33 h 41"/>
                <a:gd name="T6" fmla="*/ 27 w 45"/>
                <a:gd name="T7" fmla="*/ 38 h 41"/>
                <a:gd name="T8" fmla="*/ 22 w 45"/>
                <a:gd name="T9" fmla="*/ 41 h 41"/>
                <a:gd name="T10" fmla="*/ 17 w 45"/>
                <a:gd name="T11" fmla="*/ 41 h 41"/>
                <a:gd name="T12" fmla="*/ 12 w 45"/>
                <a:gd name="T13" fmla="*/ 38 h 41"/>
                <a:gd name="T14" fmla="*/ 12 w 45"/>
                <a:gd name="T15" fmla="*/ 36 h 41"/>
                <a:gd name="T16" fmla="*/ 12 w 45"/>
                <a:gd name="T17" fmla="*/ 33 h 41"/>
                <a:gd name="T18" fmla="*/ 12 w 45"/>
                <a:gd name="T19" fmla="*/ 31 h 41"/>
                <a:gd name="T20" fmla="*/ 12 w 45"/>
                <a:gd name="T21" fmla="*/ 28 h 41"/>
                <a:gd name="T22" fmla="*/ 15 w 45"/>
                <a:gd name="T23" fmla="*/ 23 h 41"/>
                <a:gd name="T24" fmla="*/ 17 w 45"/>
                <a:gd name="T25" fmla="*/ 20 h 41"/>
                <a:gd name="T26" fmla="*/ 22 w 45"/>
                <a:gd name="T27" fmla="*/ 13 h 41"/>
                <a:gd name="T28" fmla="*/ 22 w 45"/>
                <a:gd name="T29" fmla="*/ 10 h 41"/>
                <a:gd name="T30" fmla="*/ 22 w 45"/>
                <a:gd name="T31" fmla="*/ 8 h 41"/>
                <a:gd name="T32" fmla="*/ 20 w 45"/>
                <a:gd name="T33" fmla="*/ 8 h 41"/>
                <a:gd name="T34" fmla="*/ 15 w 45"/>
                <a:gd name="T35" fmla="*/ 8 h 41"/>
                <a:gd name="T36" fmla="*/ 12 w 45"/>
                <a:gd name="T37" fmla="*/ 10 h 41"/>
                <a:gd name="T38" fmla="*/ 7 w 45"/>
                <a:gd name="T39" fmla="*/ 15 h 41"/>
                <a:gd name="T40" fmla="*/ 7 w 45"/>
                <a:gd name="T41" fmla="*/ 18 h 41"/>
                <a:gd name="T42" fmla="*/ 7 w 45"/>
                <a:gd name="T43" fmla="*/ 20 h 41"/>
                <a:gd name="T44" fmla="*/ 2 w 45"/>
                <a:gd name="T45" fmla="*/ 28 h 41"/>
                <a:gd name="T46" fmla="*/ 2 w 45"/>
                <a:gd name="T47" fmla="*/ 23 h 41"/>
                <a:gd name="T48" fmla="*/ 0 w 45"/>
                <a:gd name="T49" fmla="*/ 20 h 41"/>
                <a:gd name="T50" fmla="*/ 2 w 45"/>
                <a:gd name="T51" fmla="*/ 15 h 41"/>
                <a:gd name="T52" fmla="*/ 5 w 45"/>
                <a:gd name="T53" fmla="*/ 10 h 41"/>
                <a:gd name="T54" fmla="*/ 10 w 45"/>
                <a:gd name="T55" fmla="*/ 5 h 41"/>
                <a:gd name="T56" fmla="*/ 12 w 45"/>
                <a:gd name="T57" fmla="*/ 3 h 41"/>
                <a:gd name="T58" fmla="*/ 17 w 45"/>
                <a:gd name="T59" fmla="*/ 0 h 41"/>
                <a:gd name="T60" fmla="*/ 20 w 45"/>
                <a:gd name="T61" fmla="*/ 0 h 41"/>
                <a:gd name="T62" fmla="*/ 22 w 45"/>
                <a:gd name="T63" fmla="*/ 0 h 41"/>
                <a:gd name="T64" fmla="*/ 25 w 45"/>
                <a:gd name="T65" fmla="*/ 3 h 41"/>
                <a:gd name="T66" fmla="*/ 27 w 45"/>
                <a:gd name="T67" fmla="*/ 5 h 41"/>
                <a:gd name="T68" fmla="*/ 38 w 45"/>
                <a:gd name="T69" fmla="*/ 13 h 41"/>
                <a:gd name="T70" fmla="*/ 43 w 45"/>
                <a:gd name="T71" fmla="*/ 15 h 41"/>
                <a:gd name="T72" fmla="*/ 45 w 45"/>
                <a:gd name="T73" fmla="*/ 18 h 41"/>
                <a:gd name="T74" fmla="*/ 40 w 45"/>
                <a:gd name="T75" fmla="*/ 23 h 41"/>
                <a:gd name="T76" fmla="*/ 38 w 45"/>
                <a:gd name="T77" fmla="*/ 20 h 41"/>
                <a:gd name="T78" fmla="*/ 25 w 45"/>
                <a:gd name="T79" fmla="*/ 15 h 41"/>
                <a:gd name="T80" fmla="*/ 20 w 45"/>
                <a:gd name="T81" fmla="*/ 23 h 41"/>
                <a:gd name="T82" fmla="*/ 17 w 45"/>
                <a:gd name="T83" fmla="*/ 26 h 41"/>
                <a:gd name="T84" fmla="*/ 17 w 45"/>
                <a:gd name="T85" fmla="*/ 28 h 41"/>
                <a:gd name="T86" fmla="*/ 17 w 45"/>
                <a:gd name="T87" fmla="*/ 31 h 41"/>
                <a:gd name="T88" fmla="*/ 17 w 45"/>
                <a:gd name="T89" fmla="*/ 33 h 41"/>
                <a:gd name="T90" fmla="*/ 20 w 45"/>
                <a:gd name="T91" fmla="*/ 36 h 41"/>
                <a:gd name="T92" fmla="*/ 22 w 45"/>
                <a:gd name="T93" fmla="*/ 36 h 41"/>
                <a:gd name="T94" fmla="*/ 25 w 45"/>
                <a:gd name="T95" fmla="*/ 33 h 41"/>
                <a:gd name="T96" fmla="*/ 27 w 45"/>
                <a:gd name="T97" fmla="*/ 31 h 41"/>
                <a:gd name="T98" fmla="*/ 30 w 45"/>
                <a:gd name="T99" fmla="*/ 28 h 41"/>
                <a:gd name="T100" fmla="*/ 33 w 45"/>
                <a:gd name="T101" fmla="*/ 23 h 41"/>
                <a:gd name="T102" fmla="*/ 33 w 45"/>
                <a:gd name="T103" fmla="*/ 20 h 41"/>
                <a:gd name="T104" fmla="*/ 30 w 45"/>
                <a:gd name="T105" fmla="*/ 18 h 41"/>
                <a:gd name="T106" fmla="*/ 27 w 45"/>
                <a:gd name="T107" fmla="*/ 13 h 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41"/>
                <a:gd name="T164" fmla="*/ 45 w 45"/>
                <a:gd name="T165" fmla="*/ 41 h 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41">
                  <a:moveTo>
                    <a:pt x="38" y="20"/>
                  </a:moveTo>
                  <a:lnTo>
                    <a:pt x="38" y="23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3" y="33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40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0"/>
                  </a:lnTo>
                  <a:close/>
                  <a:moveTo>
                    <a:pt x="27" y="13"/>
                  </a:moveTo>
                  <a:lnTo>
                    <a:pt x="25" y="13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5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5" name="Freeform 1352"/>
            <p:cNvSpPr>
              <a:spLocks noChangeAspect="1" noEditPoints="1"/>
            </p:cNvSpPr>
            <p:nvPr/>
          </p:nvSpPr>
          <p:spPr bwMode="auto">
            <a:xfrm>
              <a:off x="2268" y="3373"/>
              <a:ext cx="55" cy="45"/>
            </a:xfrm>
            <a:custGeom>
              <a:avLst/>
              <a:gdLst>
                <a:gd name="T0" fmla="*/ 55 w 55"/>
                <a:gd name="T1" fmla="*/ 45 h 45"/>
                <a:gd name="T2" fmla="*/ 0 w 55"/>
                <a:gd name="T3" fmla="*/ 30 h 45"/>
                <a:gd name="T4" fmla="*/ 0 w 55"/>
                <a:gd name="T5" fmla="*/ 23 h 45"/>
                <a:gd name="T6" fmla="*/ 53 w 55"/>
                <a:gd name="T7" fmla="*/ 0 h 45"/>
                <a:gd name="T8" fmla="*/ 53 w 55"/>
                <a:gd name="T9" fmla="*/ 7 h 45"/>
                <a:gd name="T10" fmla="*/ 38 w 55"/>
                <a:gd name="T11" fmla="*/ 15 h 45"/>
                <a:gd name="T12" fmla="*/ 38 w 55"/>
                <a:gd name="T13" fmla="*/ 33 h 45"/>
                <a:gd name="T14" fmla="*/ 55 w 55"/>
                <a:gd name="T15" fmla="*/ 38 h 45"/>
                <a:gd name="T16" fmla="*/ 55 w 55"/>
                <a:gd name="T17" fmla="*/ 45 h 45"/>
                <a:gd name="T18" fmla="*/ 33 w 55"/>
                <a:gd name="T19" fmla="*/ 33 h 45"/>
                <a:gd name="T20" fmla="*/ 30 w 55"/>
                <a:gd name="T21" fmla="*/ 15 h 45"/>
                <a:gd name="T22" fmla="*/ 15 w 55"/>
                <a:gd name="T23" fmla="*/ 23 h 45"/>
                <a:gd name="T24" fmla="*/ 15 w 55"/>
                <a:gd name="T25" fmla="*/ 23 h 45"/>
                <a:gd name="T26" fmla="*/ 12 w 55"/>
                <a:gd name="T27" fmla="*/ 23 h 45"/>
                <a:gd name="T28" fmla="*/ 12 w 55"/>
                <a:gd name="T29" fmla="*/ 25 h 45"/>
                <a:gd name="T30" fmla="*/ 10 w 55"/>
                <a:gd name="T31" fmla="*/ 25 h 45"/>
                <a:gd name="T32" fmla="*/ 7 w 55"/>
                <a:gd name="T33" fmla="*/ 25 h 45"/>
                <a:gd name="T34" fmla="*/ 7 w 55"/>
                <a:gd name="T35" fmla="*/ 25 h 45"/>
                <a:gd name="T36" fmla="*/ 5 w 55"/>
                <a:gd name="T37" fmla="*/ 25 h 45"/>
                <a:gd name="T38" fmla="*/ 5 w 55"/>
                <a:gd name="T39" fmla="*/ 25 h 45"/>
                <a:gd name="T40" fmla="*/ 5 w 55"/>
                <a:gd name="T41" fmla="*/ 25 h 45"/>
                <a:gd name="T42" fmla="*/ 7 w 55"/>
                <a:gd name="T43" fmla="*/ 28 h 45"/>
                <a:gd name="T44" fmla="*/ 10 w 55"/>
                <a:gd name="T45" fmla="*/ 28 h 45"/>
                <a:gd name="T46" fmla="*/ 10 w 55"/>
                <a:gd name="T47" fmla="*/ 28 h 45"/>
                <a:gd name="T48" fmla="*/ 12 w 55"/>
                <a:gd name="T49" fmla="*/ 28 h 45"/>
                <a:gd name="T50" fmla="*/ 12 w 55"/>
                <a:gd name="T51" fmla="*/ 28 h 45"/>
                <a:gd name="T52" fmla="*/ 15 w 55"/>
                <a:gd name="T53" fmla="*/ 28 h 45"/>
                <a:gd name="T54" fmla="*/ 15 w 55"/>
                <a:gd name="T55" fmla="*/ 28 h 45"/>
                <a:gd name="T56" fmla="*/ 33 w 55"/>
                <a:gd name="T57" fmla="*/ 33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"/>
                <a:gd name="T88" fmla="*/ 0 h 45"/>
                <a:gd name="T89" fmla="*/ 55 w 55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" h="45">
                  <a:moveTo>
                    <a:pt x="55" y="45"/>
                  </a:moveTo>
                  <a:lnTo>
                    <a:pt x="0" y="30"/>
                  </a:lnTo>
                  <a:lnTo>
                    <a:pt x="0" y="23"/>
                  </a:lnTo>
                  <a:lnTo>
                    <a:pt x="53" y="0"/>
                  </a:lnTo>
                  <a:lnTo>
                    <a:pt x="53" y="7"/>
                  </a:lnTo>
                  <a:lnTo>
                    <a:pt x="38" y="15"/>
                  </a:lnTo>
                  <a:lnTo>
                    <a:pt x="38" y="33"/>
                  </a:lnTo>
                  <a:lnTo>
                    <a:pt x="55" y="38"/>
                  </a:lnTo>
                  <a:lnTo>
                    <a:pt x="55" y="45"/>
                  </a:lnTo>
                  <a:close/>
                  <a:moveTo>
                    <a:pt x="33" y="33"/>
                  </a:moveTo>
                  <a:lnTo>
                    <a:pt x="30" y="15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6" name="Freeform 1353"/>
            <p:cNvSpPr>
              <a:spLocks noChangeAspect="1" noEditPoints="1"/>
            </p:cNvSpPr>
            <p:nvPr/>
          </p:nvSpPr>
          <p:spPr bwMode="auto">
            <a:xfrm>
              <a:off x="2445" y="2948"/>
              <a:ext cx="43" cy="32"/>
            </a:xfrm>
            <a:custGeom>
              <a:avLst/>
              <a:gdLst>
                <a:gd name="T0" fmla="*/ 40 w 43"/>
                <a:gd name="T1" fmla="*/ 10 h 32"/>
                <a:gd name="T2" fmla="*/ 43 w 43"/>
                <a:gd name="T3" fmla="*/ 15 h 32"/>
                <a:gd name="T4" fmla="*/ 43 w 43"/>
                <a:gd name="T5" fmla="*/ 17 h 32"/>
                <a:gd name="T6" fmla="*/ 43 w 43"/>
                <a:gd name="T7" fmla="*/ 25 h 32"/>
                <a:gd name="T8" fmla="*/ 40 w 43"/>
                <a:gd name="T9" fmla="*/ 30 h 32"/>
                <a:gd name="T10" fmla="*/ 38 w 43"/>
                <a:gd name="T11" fmla="*/ 32 h 32"/>
                <a:gd name="T12" fmla="*/ 33 w 43"/>
                <a:gd name="T13" fmla="*/ 32 h 32"/>
                <a:gd name="T14" fmla="*/ 28 w 43"/>
                <a:gd name="T15" fmla="*/ 32 h 32"/>
                <a:gd name="T16" fmla="*/ 25 w 43"/>
                <a:gd name="T17" fmla="*/ 30 h 32"/>
                <a:gd name="T18" fmla="*/ 23 w 43"/>
                <a:gd name="T19" fmla="*/ 27 h 32"/>
                <a:gd name="T20" fmla="*/ 23 w 43"/>
                <a:gd name="T21" fmla="*/ 25 h 32"/>
                <a:gd name="T22" fmla="*/ 20 w 43"/>
                <a:gd name="T23" fmla="*/ 22 h 32"/>
                <a:gd name="T24" fmla="*/ 20 w 43"/>
                <a:gd name="T25" fmla="*/ 20 h 32"/>
                <a:gd name="T26" fmla="*/ 17 w 43"/>
                <a:gd name="T27" fmla="*/ 12 h 32"/>
                <a:gd name="T28" fmla="*/ 15 w 43"/>
                <a:gd name="T29" fmla="*/ 10 h 32"/>
                <a:gd name="T30" fmla="*/ 15 w 43"/>
                <a:gd name="T31" fmla="*/ 10 h 32"/>
                <a:gd name="T32" fmla="*/ 10 w 43"/>
                <a:gd name="T33" fmla="*/ 10 h 32"/>
                <a:gd name="T34" fmla="*/ 7 w 43"/>
                <a:gd name="T35" fmla="*/ 12 h 32"/>
                <a:gd name="T36" fmla="*/ 7 w 43"/>
                <a:gd name="T37" fmla="*/ 17 h 32"/>
                <a:gd name="T38" fmla="*/ 7 w 43"/>
                <a:gd name="T39" fmla="*/ 20 h 32"/>
                <a:gd name="T40" fmla="*/ 10 w 43"/>
                <a:gd name="T41" fmla="*/ 25 h 32"/>
                <a:gd name="T42" fmla="*/ 12 w 43"/>
                <a:gd name="T43" fmla="*/ 27 h 32"/>
                <a:gd name="T44" fmla="*/ 15 w 43"/>
                <a:gd name="T45" fmla="*/ 32 h 32"/>
                <a:gd name="T46" fmla="*/ 10 w 43"/>
                <a:gd name="T47" fmla="*/ 32 h 32"/>
                <a:gd name="T48" fmla="*/ 5 w 43"/>
                <a:gd name="T49" fmla="*/ 30 h 32"/>
                <a:gd name="T50" fmla="*/ 2 w 43"/>
                <a:gd name="T51" fmla="*/ 25 h 32"/>
                <a:gd name="T52" fmla="*/ 2 w 43"/>
                <a:gd name="T53" fmla="*/ 20 h 32"/>
                <a:gd name="T54" fmla="*/ 0 w 43"/>
                <a:gd name="T55" fmla="*/ 15 h 32"/>
                <a:gd name="T56" fmla="*/ 2 w 43"/>
                <a:gd name="T57" fmla="*/ 12 h 32"/>
                <a:gd name="T58" fmla="*/ 2 w 43"/>
                <a:gd name="T59" fmla="*/ 7 h 32"/>
                <a:gd name="T60" fmla="*/ 5 w 43"/>
                <a:gd name="T61" fmla="*/ 5 h 32"/>
                <a:gd name="T62" fmla="*/ 7 w 43"/>
                <a:gd name="T63" fmla="*/ 5 h 32"/>
                <a:gd name="T64" fmla="*/ 10 w 43"/>
                <a:gd name="T65" fmla="*/ 5 h 32"/>
                <a:gd name="T66" fmla="*/ 15 w 43"/>
                <a:gd name="T67" fmla="*/ 2 h 32"/>
                <a:gd name="T68" fmla="*/ 33 w 43"/>
                <a:gd name="T69" fmla="*/ 2 h 32"/>
                <a:gd name="T70" fmla="*/ 38 w 43"/>
                <a:gd name="T71" fmla="*/ 2 h 32"/>
                <a:gd name="T72" fmla="*/ 40 w 43"/>
                <a:gd name="T73" fmla="*/ 0 h 32"/>
                <a:gd name="T74" fmla="*/ 40 w 43"/>
                <a:gd name="T75" fmla="*/ 7 h 32"/>
                <a:gd name="T76" fmla="*/ 38 w 43"/>
                <a:gd name="T77" fmla="*/ 7 h 32"/>
                <a:gd name="T78" fmla="*/ 23 w 43"/>
                <a:gd name="T79" fmla="*/ 12 h 32"/>
                <a:gd name="T80" fmla="*/ 25 w 43"/>
                <a:gd name="T81" fmla="*/ 17 h 32"/>
                <a:gd name="T82" fmla="*/ 25 w 43"/>
                <a:gd name="T83" fmla="*/ 22 h 32"/>
                <a:gd name="T84" fmla="*/ 28 w 43"/>
                <a:gd name="T85" fmla="*/ 25 h 32"/>
                <a:gd name="T86" fmla="*/ 28 w 43"/>
                <a:gd name="T87" fmla="*/ 25 h 32"/>
                <a:gd name="T88" fmla="*/ 30 w 43"/>
                <a:gd name="T89" fmla="*/ 27 h 32"/>
                <a:gd name="T90" fmla="*/ 33 w 43"/>
                <a:gd name="T91" fmla="*/ 27 h 32"/>
                <a:gd name="T92" fmla="*/ 35 w 43"/>
                <a:gd name="T93" fmla="*/ 25 h 32"/>
                <a:gd name="T94" fmla="*/ 38 w 43"/>
                <a:gd name="T95" fmla="*/ 22 h 32"/>
                <a:gd name="T96" fmla="*/ 38 w 43"/>
                <a:gd name="T97" fmla="*/ 20 h 32"/>
                <a:gd name="T98" fmla="*/ 38 w 43"/>
                <a:gd name="T99" fmla="*/ 15 h 32"/>
                <a:gd name="T100" fmla="*/ 35 w 43"/>
                <a:gd name="T101" fmla="*/ 12 h 32"/>
                <a:gd name="T102" fmla="*/ 33 w 43"/>
                <a:gd name="T103" fmla="*/ 10 h 32"/>
                <a:gd name="T104" fmla="*/ 28 w 43"/>
                <a:gd name="T105" fmla="*/ 10 h 32"/>
                <a:gd name="T106" fmla="*/ 23 w 43"/>
                <a:gd name="T107" fmla="*/ 10 h 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2"/>
                <a:gd name="T164" fmla="*/ 43 w 43"/>
                <a:gd name="T165" fmla="*/ 32 h 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2">
                  <a:moveTo>
                    <a:pt x="38" y="7"/>
                  </a:moveTo>
                  <a:lnTo>
                    <a:pt x="38" y="7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15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8" y="7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7" name="Freeform 1354"/>
            <p:cNvSpPr>
              <a:spLocks noChangeAspect="1"/>
            </p:cNvSpPr>
            <p:nvPr/>
          </p:nvSpPr>
          <p:spPr bwMode="auto">
            <a:xfrm>
              <a:off x="2280" y="3342"/>
              <a:ext cx="41" cy="31"/>
            </a:xfrm>
            <a:custGeom>
              <a:avLst/>
              <a:gdLst>
                <a:gd name="T0" fmla="*/ 41 w 41"/>
                <a:gd name="T1" fmla="*/ 18 h 31"/>
                <a:gd name="T2" fmla="*/ 0 w 41"/>
                <a:gd name="T3" fmla="*/ 31 h 31"/>
                <a:gd name="T4" fmla="*/ 0 w 41"/>
                <a:gd name="T5" fmla="*/ 26 h 31"/>
                <a:gd name="T6" fmla="*/ 26 w 41"/>
                <a:gd name="T7" fmla="*/ 18 h 31"/>
                <a:gd name="T8" fmla="*/ 26 w 41"/>
                <a:gd name="T9" fmla="*/ 18 h 31"/>
                <a:gd name="T10" fmla="*/ 28 w 41"/>
                <a:gd name="T11" fmla="*/ 18 h 31"/>
                <a:gd name="T12" fmla="*/ 28 w 41"/>
                <a:gd name="T13" fmla="*/ 18 h 31"/>
                <a:gd name="T14" fmla="*/ 28 w 41"/>
                <a:gd name="T15" fmla="*/ 16 h 31"/>
                <a:gd name="T16" fmla="*/ 31 w 41"/>
                <a:gd name="T17" fmla="*/ 16 h 31"/>
                <a:gd name="T18" fmla="*/ 31 w 41"/>
                <a:gd name="T19" fmla="*/ 16 h 31"/>
                <a:gd name="T20" fmla="*/ 33 w 41"/>
                <a:gd name="T21" fmla="*/ 16 h 31"/>
                <a:gd name="T22" fmla="*/ 33 w 41"/>
                <a:gd name="T23" fmla="*/ 16 h 31"/>
                <a:gd name="T24" fmla="*/ 33 w 41"/>
                <a:gd name="T25" fmla="*/ 16 h 31"/>
                <a:gd name="T26" fmla="*/ 31 w 41"/>
                <a:gd name="T27" fmla="*/ 16 h 31"/>
                <a:gd name="T28" fmla="*/ 31 w 41"/>
                <a:gd name="T29" fmla="*/ 16 h 31"/>
                <a:gd name="T30" fmla="*/ 31 w 41"/>
                <a:gd name="T31" fmla="*/ 16 h 31"/>
                <a:gd name="T32" fmla="*/ 28 w 41"/>
                <a:gd name="T33" fmla="*/ 16 h 31"/>
                <a:gd name="T34" fmla="*/ 28 w 41"/>
                <a:gd name="T35" fmla="*/ 13 h 31"/>
                <a:gd name="T36" fmla="*/ 26 w 41"/>
                <a:gd name="T37" fmla="*/ 13 h 31"/>
                <a:gd name="T38" fmla="*/ 26 w 41"/>
                <a:gd name="T39" fmla="*/ 13 h 31"/>
                <a:gd name="T40" fmla="*/ 0 w 41"/>
                <a:gd name="T41" fmla="*/ 6 h 31"/>
                <a:gd name="T42" fmla="*/ 0 w 41"/>
                <a:gd name="T43" fmla="*/ 0 h 31"/>
                <a:gd name="T44" fmla="*/ 41 w 41"/>
                <a:gd name="T45" fmla="*/ 13 h 31"/>
                <a:gd name="T46" fmla="*/ 41 w 41"/>
                <a:gd name="T47" fmla="*/ 18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31"/>
                <a:gd name="T74" fmla="*/ 41 w 4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31">
                  <a:moveTo>
                    <a:pt x="41" y="18"/>
                  </a:moveTo>
                  <a:lnTo>
                    <a:pt x="0" y="31"/>
                  </a:lnTo>
                  <a:lnTo>
                    <a:pt x="0" y="26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41" y="13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8" name="Rectangle 1355"/>
            <p:cNvSpPr>
              <a:spLocks noChangeAspect="1" noChangeArrowheads="1"/>
            </p:cNvSpPr>
            <p:nvPr/>
          </p:nvSpPr>
          <p:spPr bwMode="auto">
            <a:xfrm>
              <a:off x="2316" y="3332"/>
              <a:ext cx="7" cy="8"/>
            </a:xfrm>
            <a:prstGeom prst="rect">
              <a:avLst/>
            </a:pr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49" name="Freeform 1356"/>
            <p:cNvSpPr>
              <a:spLocks noChangeAspect="1" noEditPoints="1"/>
            </p:cNvSpPr>
            <p:nvPr/>
          </p:nvSpPr>
          <p:spPr bwMode="auto">
            <a:xfrm>
              <a:off x="2283" y="3249"/>
              <a:ext cx="73" cy="53"/>
            </a:xfrm>
            <a:custGeom>
              <a:avLst/>
              <a:gdLst>
                <a:gd name="T0" fmla="*/ 13 w 73"/>
                <a:gd name="T1" fmla="*/ 10 h 53"/>
                <a:gd name="T2" fmla="*/ 15 w 73"/>
                <a:gd name="T3" fmla="*/ 5 h 53"/>
                <a:gd name="T4" fmla="*/ 18 w 73"/>
                <a:gd name="T5" fmla="*/ 2 h 53"/>
                <a:gd name="T6" fmla="*/ 20 w 73"/>
                <a:gd name="T7" fmla="*/ 2 h 53"/>
                <a:gd name="T8" fmla="*/ 25 w 73"/>
                <a:gd name="T9" fmla="*/ 0 h 53"/>
                <a:gd name="T10" fmla="*/ 28 w 73"/>
                <a:gd name="T11" fmla="*/ 0 h 53"/>
                <a:gd name="T12" fmla="*/ 30 w 73"/>
                <a:gd name="T13" fmla="*/ 0 h 53"/>
                <a:gd name="T14" fmla="*/ 33 w 73"/>
                <a:gd name="T15" fmla="*/ 0 h 53"/>
                <a:gd name="T16" fmla="*/ 38 w 73"/>
                <a:gd name="T17" fmla="*/ 2 h 53"/>
                <a:gd name="T18" fmla="*/ 40 w 73"/>
                <a:gd name="T19" fmla="*/ 5 h 53"/>
                <a:gd name="T20" fmla="*/ 43 w 73"/>
                <a:gd name="T21" fmla="*/ 7 h 53"/>
                <a:gd name="T22" fmla="*/ 43 w 73"/>
                <a:gd name="T23" fmla="*/ 10 h 53"/>
                <a:gd name="T24" fmla="*/ 43 w 73"/>
                <a:gd name="T25" fmla="*/ 15 h 53"/>
                <a:gd name="T26" fmla="*/ 43 w 73"/>
                <a:gd name="T27" fmla="*/ 20 h 53"/>
                <a:gd name="T28" fmla="*/ 43 w 73"/>
                <a:gd name="T29" fmla="*/ 20 h 53"/>
                <a:gd name="T30" fmla="*/ 45 w 73"/>
                <a:gd name="T31" fmla="*/ 20 h 53"/>
                <a:gd name="T32" fmla="*/ 45 w 73"/>
                <a:gd name="T33" fmla="*/ 20 h 53"/>
                <a:gd name="T34" fmla="*/ 48 w 73"/>
                <a:gd name="T35" fmla="*/ 18 h 53"/>
                <a:gd name="T36" fmla="*/ 53 w 73"/>
                <a:gd name="T37" fmla="*/ 18 h 53"/>
                <a:gd name="T38" fmla="*/ 73 w 73"/>
                <a:gd name="T39" fmla="*/ 18 h 53"/>
                <a:gd name="T40" fmla="*/ 53 w 73"/>
                <a:gd name="T41" fmla="*/ 25 h 53"/>
                <a:gd name="T42" fmla="*/ 51 w 73"/>
                <a:gd name="T43" fmla="*/ 25 h 53"/>
                <a:gd name="T44" fmla="*/ 45 w 73"/>
                <a:gd name="T45" fmla="*/ 25 h 53"/>
                <a:gd name="T46" fmla="*/ 43 w 73"/>
                <a:gd name="T47" fmla="*/ 25 h 53"/>
                <a:gd name="T48" fmla="*/ 40 w 73"/>
                <a:gd name="T49" fmla="*/ 25 h 53"/>
                <a:gd name="T50" fmla="*/ 40 w 73"/>
                <a:gd name="T51" fmla="*/ 25 h 53"/>
                <a:gd name="T52" fmla="*/ 38 w 73"/>
                <a:gd name="T53" fmla="*/ 28 h 53"/>
                <a:gd name="T54" fmla="*/ 38 w 73"/>
                <a:gd name="T55" fmla="*/ 28 h 53"/>
                <a:gd name="T56" fmla="*/ 38 w 73"/>
                <a:gd name="T57" fmla="*/ 28 h 53"/>
                <a:gd name="T58" fmla="*/ 35 w 73"/>
                <a:gd name="T59" fmla="*/ 28 h 53"/>
                <a:gd name="T60" fmla="*/ 35 w 73"/>
                <a:gd name="T61" fmla="*/ 30 h 53"/>
                <a:gd name="T62" fmla="*/ 51 w 73"/>
                <a:gd name="T63" fmla="*/ 48 h 53"/>
                <a:gd name="T64" fmla="*/ 33 w 73"/>
                <a:gd name="T65" fmla="*/ 23 h 53"/>
                <a:gd name="T66" fmla="*/ 35 w 73"/>
                <a:gd name="T67" fmla="*/ 20 h 53"/>
                <a:gd name="T68" fmla="*/ 35 w 73"/>
                <a:gd name="T69" fmla="*/ 18 h 53"/>
                <a:gd name="T70" fmla="*/ 38 w 73"/>
                <a:gd name="T71" fmla="*/ 15 h 53"/>
                <a:gd name="T72" fmla="*/ 38 w 73"/>
                <a:gd name="T73" fmla="*/ 12 h 53"/>
                <a:gd name="T74" fmla="*/ 35 w 73"/>
                <a:gd name="T75" fmla="*/ 12 h 53"/>
                <a:gd name="T76" fmla="*/ 35 w 73"/>
                <a:gd name="T77" fmla="*/ 10 h 53"/>
                <a:gd name="T78" fmla="*/ 35 w 73"/>
                <a:gd name="T79" fmla="*/ 10 h 53"/>
                <a:gd name="T80" fmla="*/ 33 w 73"/>
                <a:gd name="T81" fmla="*/ 7 h 53"/>
                <a:gd name="T82" fmla="*/ 30 w 73"/>
                <a:gd name="T83" fmla="*/ 7 h 53"/>
                <a:gd name="T84" fmla="*/ 28 w 73"/>
                <a:gd name="T85" fmla="*/ 7 h 53"/>
                <a:gd name="T86" fmla="*/ 25 w 73"/>
                <a:gd name="T87" fmla="*/ 7 h 53"/>
                <a:gd name="T88" fmla="*/ 23 w 73"/>
                <a:gd name="T89" fmla="*/ 7 h 53"/>
                <a:gd name="T90" fmla="*/ 20 w 73"/>
                <a:gd name="T91" fmla="*/ 10 h 53"/>
                <a:gd name="T92" fmla="*/ 25 w 73"/>
                <a:gd name="T93" fmla="*/ 33 h 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53"/>
                <a:gd name="T143" fmla="*/ 73 w 73"/>
                <a:gd name="T144" fmla="*/ 53 h 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53">
                  <a:moveTo>
                    <a:pt x="45" y="53"/>
                  </a:moveTo>
                  <a:lnTo>
                    <a:pt x="0" y="28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6" y="18"/>
                  </a:lnTo>
                  <a:lnTo>
                    <a:pt x="73" y="18"/>
                  </a:lnTo>
                  <a:lnTo>
                    <a:pt x="68" y="25"/>
                  </a:lnTo>
                  <a:lnTo>
                    <a:pt x="56" y="25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40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0" y="38"/>
                  </a:lnTo>
                  <a:lnTo>
                    <a:pt x="51" y="48"/>
                  </a:lnTo>
                  <a:lnTo>
                    <a:pt x="45" y="53"/>
                  </a:lnTo>
                  <a:close/>
                  <a:moveTo>
                    <a:pt x="25" y="33"/>
                  </a:moveTo>
                  <a:lnTo>
                    <a:pt x="33" y="23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8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0" name="Freeform 1357"/>
            <p:cNvSpPr>
              <a:spLocks noChangeAspect="1"/>
            </p:cNvSpPr>
            <p:nvPr/>
          </p:nvSpPr>
          <p:spPr bwMode="auto">
            <a:xfrm>
              <a:off x="2331" y="3221"/>
              <a:ext cx="51" cy="40"/>
            </a:xfrm>
            <a:custGeom>
              <a:avLst/>
              <a:gdLst>
                <a:gd name="T0" fmla="*/ 43 w 51"/>
                <a:gd name="T1" fmla="*/ 23 h 40"/>
                <a:gd name="T2" fmla="*/ 43 w 51"/>
                <a:gd name="T3" fmla="*/ 25 h 40"/>
                <a:gd name="T4" fmla="*/ 43 w 51"/>
                <a:gd name="T5" fmla="*/ 28 h 40"/>
                <a:gd name="T6" fmla="*/ 43 w 51"/>
                <a:gd name="T7" fmla="*/ 33 h 40"/>
                <a:gd name="T8" fmla="*/ 40 w 51"/>
                <a:gd name="T9" fmla="*/ 35 h 40"/>
                <a:gd name="T10" fmla="*/ 40 w 51"/>
                <a:gd name="T11" fmla="*/ 35 h 40"/>
                <a:gd name="T12" fmla="*/ 38 w 51"/>
                <a:gd name="T13" fmla="*/ 38 h 40"/>
                <a:gd name="T14" fmla="*/ 38 w 51"/>
                <a:gd name="T15" fmla="*/ 38 h 40"/>
                <a:gd name="T16" fmla="*/ 35 w 51"/>
                <a:gd name="T17" fmla="*/ 38 h 40"/>
                <a:gd name="T18" fmla="*/ 33 w 51"/>
                <a:gd name="T19" fmla="*/ 38 h 40"/>
                <a:gd name="T20" fmla="*/ 33 w 51"/>
                <a:gd name="T21" fmla="*/ 40 h 40"/>
                <a:gd name="T22" fmla="*/ 30 w 51"/>
                <a:gd name="T23" fmla="*/ 40 h 40"/>
                <a:gd name="T24" fmla="*/ 30 w 51"/>
                <a:gd name="T25" fmla="*/ 40 h 40"/>
                <a:gd name="T26" fmla="*/ 28 w 51"/>
                <a:gd name="T27" fmla="*/ 40 h 40"/>
                <a:gd name="T28" fmla="*/ 28 w 51"/>
                <a:gd name="T29" fmla="*/ 40 h 40"/>
                <a:gd name="T30" fmla="*/ 25 w 51"/>
                <a:gd name="T31" fmla="*/ 38 h 40"/>
                <a:gd name="T32" fmla="*/ 25 w 51"/>
                <a:gd name="T33" fmla="*/ 38 h 40"/>
                <a:gd name="T34" fmla="*/ 23 w 51"/>
                <a:gd name="T35" fmla="*/ 38 h 40"/>
                <a:gd name="T36" fmla="*/ 23 w 51"/>
                <a:gd name="T37" fmla="*/ 38 h 40"/>
                <a:gd name="T38" fmla="*/ 20 w 51"/>
                <a:gd name="T39" fmla="*/ 35 h 40"/>
                <a:gd name="T40" fmla="*/ 20 w 51"/>
                <a:gd name="T41" fmla="*/ 35 h 40"/>
                <a:gd name="T42" fmla="*/ 3 w 51"/>
                <a:gd name="T43" fmla="*/ 18 h 40"/>
                <a:gd name="T44" fmla="*/ 23 w 51"/>
                <a:gd name="T45" fmla="*/ 30 h 40"/>
                <a:gd name="T46" fmla="*/ 25 w 51"/>
                <a:gd name="T47" fmla="*/ 30 h 40"/>
                <a:gd name="T48" fmla="*/ 25 w 51"/>
                <a:gd name="T49" fmla="*/ 33 h 40"/>
                <a:gd name="T50" fmla="*/ 28 w 51"/>
                <a:gd name="T51" fmla="*/ 33 h 40"/>
                <a:gd name="T52" fmla="*/ 28 w 51"/>
                <a:gd name="T53" fmla="*/ 33 h 40"/>
                <a:gd name="T54" fmla="*/ 30 w 51"/>
                <a:gd name="T55" fmla="*/ 33 h 40"/>
                <a:gd name="T56" fmla="*/ 30 w 51"/>
                <a:gd name="T57" fmla="*/ 33 h 40"/>
                <a:gd name="T58" fmla="*/ 33 w 51"/>
                <a:gd name="T59" fmla="*/ 33 h 40"/>
                <a:gd name="T60" fmla="*/ 33 w 51"/>
                <a:gd name="T61" fmla="*/ 33 h 40"/>
                <a:gd name="T62" fmla="*/ 35 w 51"/>
                <a:gd name="T63" fmla="*/ 33 h 40"/>
                <a:gd name="T64" fmla="*/ 35 w 51"/>
                <a:gd name="T65" fmla="*/ 33 h 40"/>
                <a:gd name="T66" fmla="*/ 35 w 51"/>
                <a:gd name="T67" fmla="*/ 30 h 40"/>
                <a:gd name="T68" fmla="*/ 38 w 51"/>
                <a:gd name="T69" fmla="*/ 30 h 40"/>
                <a:gd name="T70" fmla="*/ 38 w 51"/>
                <a:gd name="T71" fmla="*/ 28 h 40"/>
                <a:gd name="T72" fmla="*/ 38 w 51"/>
                <a:gd name="T73" fmla="*/ 28 h 40"/>
                <a:gd name="T74" fmla="*/ 38 w 51"/>
                <a:gd name="T75" fmla="*/ 25 h 40"/>
                <a:gd name="T76" fmla="*/ 40 w 51"/>
                <a:gd name="T77" fmla="*/ 25 h 40"/>
                <a:gd name="T78" fmla="*/ 40 w 51"/>
                <a:gd name="T79" fmla="*/ 23 h 40"/>
                <a:gd name="T80" fmla="*/ 38 w 51"/>
                <a:gd name="T81" fmla="*/ 23 h 40"/>
                <a:gd name="T82" fmla="*/ 38 w 51"/>
                <a:gd name="T83" fmla="*/ 20 h 40"/>
                <a:gd name="T84" fmla="*/ 38 w 51"/>
                <a:gd name="T85" fmla="*/ 20 h 40"/>
                <a:gd name="T86" fmla="*/ 38 w 51"/>
                <a:gd name="T87" fmla="*/ 20 h 40"/>
                <a:gd name="T88" fmla="*/ 35 w 51"/>
                <a:gd name="T89" fmla="*/ 18 h 40"/>
                <a:gd name="T90" fmla="*/ 33 w 51"/>
                <a:gd name="T91" fmla="*/ 18 h 40"/>
                <a:gd name="T92" fmla="*/ 15 w 51"/>
                <a:gd name="T93" fmla="*/ 5 h 40"/>
                <a:gd name="T94" fmla="*/ 51 w 51"/>
                <a:gd name="T95" fmla="*/ 20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"/>
                <a:gd name="T145" fmla="*/ 0 h 40"/>
                <a:gd name="T146" fmla="*/ 51 w 5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" h="40">
                  <a:moveTo>
                    <a:pt x="48" y="25"/>
                  </a:moveTo>
                  <a:lnTo>
                    <a:pt x="43" y="23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5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0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51" y="20"/>
                  </a:lnTo>
                  <a:lnTo>
                    <a:pt x="48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1" name="Freeform 1358"/>
            <p:cNvSpPr>
              <a:spLocks noChangeAspect="1" noEditPoints="1"/>
            </p:cNvSpPr>
            <p:nvPr/>
          </p:nvSpPr>
          <p:spPr bwMode="auto">
            <a:xfrm>
              <a:off x="2344" y="3196"/>
              <a:ext cx="60" cy="38"/>
            </a:xfrm>
            <a:custGeom>
              <a:avLst/>
              <a:gdLst>
                <a:gd name="T0" fmla="*/ 0 w 60"/>
                <a:gd name="T1" fmla="*/ 10 h 38"/>
                <a:gd name="T2" fmla="*/ 20 w 60"/>
                <a:gd name="T3" fmla="*/ 15 h 38"/>
                <a:gd name="T4" fmla="*/ 20 w 60"/>
                <a:gd name="T5" fmla="*/ 10 h 38"/>
                <a:gd name="T6" fmla="*/ 22 w 60"/>
                <a:gd name="T7" fmla="*/ 7 h 38"/>
                <a:gd name="T8" fmla="*/ 25 w 60"/>
                <a:gd name="T9" fmla="*/ 5 h 38"/>
                <a:gd name="T10" fmla="*/ 25 w 60"/>
                <a:gd name="T11" fmla="*/ 2 h 38"/>
                <a:gd name="T12" fmla="*/ 27 w 60"/>
                <a:gd name="T13" fmla="*/ 2 h 38"/>
                <a:gd name="T14" fmla="*/ 30 w 60"/>
                <a:gd name="T15" fmla="*/ 0 h 38"/>
                <a:gd name="T16" fmla="*/ 33 w 60"/>
                <a:gd name="T17" fmla="*/ 0 h 38"/>
                <a:gd name="T18" fmla="*/ 35 w 60"/>
                <a:gd name="T19" fmla="*/ 0 h 38"/>
                <a:gd name="T20" fmla="*/ 38 w 60"/>
                <a:gd name="T21" fmla="*/ 0 h 38"/>
                <a:gd name="T22" fmla="*/ 40 w 60"/>
                <a:gd name="T23" fmla="*/ 0 h 38"/>
                <a:gd name="T24" fmla="*/ 43 w 60"/>
                <a:gd name="T25" fmla="*/ 0 h 38"/>
                <a:gd name="T26" fmla="*/ 48 w 60"/>
                <a:gd name="T27" fmla="*/ 2 h 38"/>
                <a:gd name="T28" fmla="*/ 50 w 60"/>
                <a:gd name="T29" fmla="*/ 5 h 38"/>
                <a:gd name="T30" fmla="*/ 55 w 60"/>
                <a:gd name="T31" fmla="*/ 7 h 38"/>
                <a:gd name="T32" fmla="*/ 58 w 60"/>
                <a:gd name="T33" fmla="*/ 12 h 38"/>
                <a:gd name="T34" fmla="*/ 60 w 60"/>
                <a:gd name="T35" fmla="*/ 17 h 38"/>
                <a:gd name="T36" fmla="*/ 60 w 60"/>
                <a:gd name="T37" fmla="*/ 22 h 38"/>
                <a:gd name="T38" fmla="*/ 58 w 60"/>
                <a:gd name="T39" fmla="*/ 25 h 38"/>
                <a:gd name="T40" fmla="*/ 55 w 60"/>
                <a:gd name="T41" fmla="*/ 30 h 38"/>
                <a:gd name="T42" fmla="*/ 50 w 60"/>
                <a:gd name="T43" fmla="*/ 30 h 38"/>
                <a:gd name="T44" fmla="*/ 45 w 60"/>
                <a:gd name="T45" fmla="*/ 33 h 38"/>
                <a:gd name="T46" fmla="*/ 35 w 60"/>
                <a:gd name="T47" fmla="*/ 25 h 38"/>
                <a:gd name="T48" fmla="*/ 38 w 60"/>
                <a:gd name="T49" fmla="*/ 27 h 38"/>
                <a:gd name="T50" fmla="*/ 40 w 60"/>
                <a:gd name="T51" fmla="*/ 27 h 38"/>
                <a:gd name="T52" fmla="*/ 45 w 60"/>
                <a:gd name="T53" fmla="*/ 27 h 38"/>
                <a:gd name="T54" fmla="*/ 48 w 60"/>
                <a:gd name="T55" fmla="*/ 27 h 38"/>
                <a:gd name="T56" fmla="*/ 53 w 60"/>
                <a:gd name="T57" fmla="*/ 25 h 38"/>
                <a:gd name="T58" fmla="*/ 53 w 60"/>
                <a:gd name="T59" fmla="*/ 22 h 38"/>
                <a:gd name="T60" fmla="*/ 53 w 60"/>
                <a:gd name="T61" fmla="*/ 20 h 38"/>
                <a:gd name="T62" fmla="*/ 53 w 60"/>
                <a:gd name="T63" fmla="*/ 15 h 38"/>
                <a:gd name="T64" fmla="*/ 50 w 60"/>
                <a:gd name="T65" fmla="*/ 12 h 38"/>
                <a:gd name="T66" fmla="*/ 48 w 60"/>
                <a:gd name="T67" fmla="*/ 10 h 38"/>
                <a:gd name="T68" fmla="*/ 43 w 60"/>
                <a:gd name="T69" fmla="*/ 7 h 38"/>
                <a:gd name="T70" fmla="*/ 38 w 60"/>
                <a:gd name="T71" fmla="*/ 5 h 38"/>
                <a:gd name="T72" fmla="*/ 35 w 60"/>
                <a:gd name="T73" fmla="*/ 5 h 38"/>
                <a:gd name="T74" fmla="*/ 30 w 60"/>
                <a:gd name="T75" fmla="*/ 5 h 38"/>
                <a:gd name="T76" fmla="*/ 27 w 60"/>
                <a:gd name="T77" fmla="*/ 7 h 38"/>
                <a:gd name="T78" fmla="*/ 25 w 60"/>
                <a:gd name="T79" fmla="*/ 10 h 38"/>
                <a:gd name="T80" fmla="*/ 25 w 60"/>
                <a:gd name="T81" fmla="*/ 12 h 38"/>
                <a:gd name="T82" fmla="*/ 25 w 60"/>
                <a:gd name="T83" fmla="*/ 15 h 38"/>
                <a:gd name="T84" fmla="*/ 27 w 60"/>
                <a:gd name="T85" fmla="*/ 17 h 38"/>
                <a:gd name="T86" fmla="*/ 30 w 60"/>
                <a:gd name="T87" fmla="*/ 20 h 38"/>
                <a:gd name="T88" fmla="*/ 33 w 60"/>
                <a:gd name="T89" fmla="*/ 25 h 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38"/>
                <a:gd name="T137" fmla="*/ 60 w 60"/>
                <a:gd name="T138" fmla="*/ 38 h 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38">
                  <a:moveTo>
                    <a:pt x="50" y="35"/>
                  </a:moveTo>
                  <a:lnTo>
                    <a:pt x="45" y="38"/>
                  </a:lnTo>
                  <a:lnTo>
                    <a:pt x="0" y="10"/>
                  </a:lnTo>
                  <a:lnTo>
                    <a:pt x="5" y="5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0" y="5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0" y="20"/>
                  </a:lnTo>
                  <a:lnTo>
                    <a:pt x="60" y="22"/>
                  </a:lnTo>
                  <a:lnTo>
                    <a:pt x="58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5" y="30"/>
                  </a:lnTo>
                  <a:lnTo>
                    <a:pt x="53" y="30"/>
                  </a:lnTo>
                  <a:lnTo>
                    <a:pt x="50" y="30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50" y="35"/>
                  </a:lnTo>
                  <a:close/>
                  <a:moveTo>
                    <a:pt x="33" y="25"/>
                  </a:moveTo>
                  <a:lnTo>
                    <a:pt x="35" y="25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2" name="Freeform 1359"/>
            <p:cNvSpPr>
              <a:spLocks noChangeAspect="1" noEditPoints="1"/>
            </p:cNvSpPr>
            <p:nvPr/>
          </p:nvSpPr>
          <p:spPr bwMode="auto">
            <a:xfrm>
              <a:off x="2387" y="3165"/>
              <a:ext cx="40" cy="36"/>
            </a:xfrm>
            <a:custGeom>
              <a:avLst/>
              <a:gdLst>
                <a:gd name="T0" fmla="*/ 38 w 40"/>
                <a:gd name="T1" fmla="*/ 8 h 36"/>
                <a:gd name="T2" fmla="*/ 40 w 40"/>
                <a:gd name="T3" fmla="*/ 13 h 36"/>
                <a:gd name="T4" fmla="*/ 40 w 40"/>
                <a:gd name="T5" fmla="*/ 15 h 36"/>
                <a:gd name="T6" fmla="*/ 40 w 40"/>
                <a:gd name="T7" fmla="*/ 21 h 36"/>
                <a:gd name="T8" fmla="*/ 40 w 40"/>
                <a:gd name="T9" fmla="*/ 23 h 36"/>
                <a:gd name="T10" fmla="*/ 38 w 40"/>
                <a:gd name="T11" fmla="*/ 28 h 36"/>
                <a:gd name="T12" fmla="*/ 35 w 40"/>
                <a:gd name="T13" fmla="*/ 31 h 36"/>
                <a:gd name="T14" fmla="*/ 30 w 40"/>
                <a:gd name="T15" fmla="*/ 33 h 36"/>
                <a:gd name="T16" fmla="*/ 25 w 40"/>
                <a:gd name="T17" fmla="*/ 36 h 36"/>
                <a:gd name="T18" fmla="*/ 17 w 40"/>
                <a:gd name="T19" fmla="*/ 36 h 36"/>
                <a:gd name="T20" fmla="*/ 12 w 40"/>
                <a:gd name="T21" fmla="*/ 33 h 36"/>
                <a:gd name="T22" fmla="*/ 5 w 40"/>
                <a:gd name="T23" fmla="*/ 28 h 36"/>
                <a:gd name="T24" fmla="*/ 2 w 40"/>
                <a:gd name="T25" fmla="*/ 26 h 36"/>
                <a:gd name="T26" fmla="*/ 0 w 40"/>
                <a:gd name="T27" fmla="*/ 21 h 36"/>
                <a:gd name="T28" fmla="*/ 0 w 40"/>
                <a:gd name="T29" fmla="*/ 15 h 36"/>
                <a:gd name="T30" fmla="*/ 0 w 40"/>
                <a:gd name="T31" fmla="*/ 10 h 36"/>
                <a:gd name="T32" fmla="*/ 2 w 40"/>
                <a:gd name="T33" fmla="*/ 5 h 36"/>
                <a:gd name="T34" fmla="*/ 7 w 40"/>
                <a:gd name="T35" fmla="*/ 3 h 36"/>
                <a:gd name="T36" fmla="*/ 12 w 40"/>
                <a:gd name="T37" fmla="*/ 0 h 36"/>
                <a:gd name="T38" fmla="*/ 17 w 40"/>
                <a:gd name="T39" fmla="*/ 0 h 36"/>
                <a:gd name="T40" fmla="*/ 22 w 40"/>
                <a:gd name="T41" fmla="*/ 0 h 36"/>
                <a:gd name="T42" fmla="*/ 30 w 40"/>
                <a:gd name="T43" fmla="*/ 5 h 36"/>
                <a:gd name="T44" fmla="*/ 30 w 40"/>
                <a:gd name="T45" fmla="*/ 5 h 36"/>
                <a:gd name="T46" fmla="*/ 30 w 40"/>
                <a:gd name="T47" fmla="*/ 5 h 36"/>
                <a:gd name="T48" fmla="*/ 15 w 40"/>
                <a:gd name="T49" fmla="*/ 28 h 36"/>
                <a:gd name="T50" fmla="*/ 20 w 40"/>
                <a:gd name="T51" fmla="*/ 28 h 36"/>
                <a:gd name="T52" fmla="*/ 22 w 40"/>
                <a:gd name="T53" fmla="*/ 28 h 36"/>
                <a:gd name="T54" fmla="*/ 27 w 40"/>
                <a:gd name="T55" fmla="*/ 28 h 36"/>
                <a:gd name="T56" fmla="*/ 30 w 40"/>
                <a:gd name="T57" fmla="*/ 28 h 36"/>
                <a:gd name="T58" fmla="*/ 32 w 40"/>
                <a:gd name="T59" fmla="*/ 26 h 36"/>
                <a:gd name="T60" fmla="*/ 35 w 40"/>
                <a:gd name="T61" fmla="*/ 23 h 36"/>
                <a:gd name="T62" fmla="*/ 35 w 40"/>
                <a:gd name="T63" fmla="*/ 21 h 36"/>
                <a:gd name="T64" fmla="*/ 35 w 40"/>
                <a:gd name="T65" fmla="*/ 18 h 36"/>
                <a:gd name="T66" fmla="*/ 35 w 40"/>
                <a:gd name="T67" fmla="*/ 15 h 36"/>
                <a:gd name="T68" fmla="*/ 32 w 40"/>
                <a:gd name="T69" fmla="*/ 15 h 36"/>
                <a:gd name="T70" fmla="*/ 10 w 40"/>
                <a:gd name="T71" fmla="*/ 23 h 36"/>
                <a:gd name="T72" fmla="*/ 20 w 40"/>
                <a:gd name="T73" fmla="*/ 8 h 36"/>
                <a:gd name="T74" fmla="*/ 17 w 40"/>
                <a:gd name="T75" fmla="*/ 5 h 36"/>
                <a:gd name="T76" fmla="*/ 15 w 40"/>
                <a:gd name="T77" fmla="*/ 5 h 36"/>
                <a:gd name="T78" fmla="*/ 10 w 40"/>
                <a:gd name="T79" fmla="*/ 8 h 36"/>
                <a:gd name="T80" fmla="*/ 7 w 40"/>
                <a:gd name="T81" fmla="*/ 8 h 36"/>
                <a:gd name="T82" fmla="*/ 5 w 40"/>
                <a:gd name="T83" fmla="*/ 10 h 36"/>
                <a:gd name="T84" fmla="*/ 5 w 40"/>
                <a:gd name="T85" fmla="*/ 13 h 36"/>
                <a:gd name="T86" fmla="*/ 5 w 40"/>
                <a:gd name="T87" fmla="*/ 18 h 36"/>
                <a:gd name="T88" fmla="*/ 5 w 40"/>
                <a:gd name="T89" fmla="*/ 21 h 36"/>
                <a:gd name="T90" fmla="*/ 7 w 40"/>
                <a:gd name="T91" fmla="*/ 23 h 36"/>
                <a:gd name="T92" fmla="*/ 10 w 40"/>
                <a:gd name="T93" fmla="*/ 23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6"/>
                <a:gd name="T143" fmla="*/ 40 w 40"/>
                <a:gd name="T144" fmla="*/ 36 h 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6">
                  <a:moveTo>
                    <a:pt x="32" y="13"/>
                  </a:moveTo>
                  <a:lnTo>
                    <a:pt x="35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2" y="26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2" y="13"/>
                  </a:lnTo>
                  <a:close/>
                  <a:moveTo>
                    <a:pt x="10" y="23"/>
                  </a:moveTo>
                  <a:lnTo>
                    <a:pt x="22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3" name="Freeform 1360"/>
            <p:cNvSpPr>
              <a:spLocks noChangeAspect="1"/>
            </p:cNvSpPr>
            <p:nvPr/>
          </p:nvSpPr>
          <p:spPr bwMode="auto">
            <a:xfrm>
              <a:off x="2402" y="3117"/>
              <a:ext cx="60" cy="56"/>
            </a:xfrm>
            <a:custGeom>
              <a:avLst/>
              <a:gdLst>
                <a:gd name="T0" fmla="*/ 2 w 60"/>
                <a:gd name="T1" fmla="*/ 36 h 56"/>
                <a:gd name="T2" fmla="*/ 7 w 60"/>
                <a:gd name="T3" fmla="*/ 38 h 56"/>
                <a:gd name="T4" fmla="*/ 7 w 60"/>
                <a:gd name="T5" fmla="*/ 36 h 56"/>
                <a:gd name="T6" fmla="*/ 5 w 60"/>
                <a:gd name="T7" fmla="*/ 33 h 56"/>
                <a:gd name="T8" fmla="*/ 5 w 60"/>
                <a:gd name="T9" fmla="*/ 31 h 56"/>
                <a:gd name="T10" fmla="*/ 7 w 60"/>
                <a:gd name="T11" fmla="*/ 28 h 56"/>
                <a:gd name="T12" fmla="*/ 7 w 60"/>
                <a:gd name="T13" fmla="*/ 25 h 56"/>
                <a:gd name="T14" fmla="*/ 10 w 60"/>
                <a:gd name="T15" fmla="*/ 23 h 56"/>
                <a:gd name="T16" fmla="*/ 12 w 60"/>
                <a:gd name="T17" fmla="*/ 20 h 56"/>
                <a:gd name="T18" fmla="*/ 12 w 60"/>
                <a:gd name="T19" fmla="*/ 20 h 56"/>
                <a:gd name="T20" fmla="*/ 15 w 60"/>
                <a:gd name="T21" fmla="*/ 20 h 56"/>
                <a:gd name="T22" fmla="*/ 17 w 60"/>
                <a:gd name="T23" fmla="*/ 20 h 56"/>
                <a:gd name="T24" fmla="*/ 17 w 60"/>
                <a:gd name="T25" fmla="*/ 15 h 56"/>
                <a:gd name="T26" fmla="*/ 17 w 60"/>
                <a:gd name="T27" fmla="*/ 10 h 56"/>
                <a:gd name="T28" fmla="*/ 17 w 60"/>
                <a:gd name="T29" fmla="*/ 5 h 56"/>
                <a:gd name="T30" fmla="*/ 20 w 60"/>
                <a:gd name="T31" fmla="*/ 3 h 56"/>
                <a:gd name="T32" fmla="*/ 23 w 60"/>
                <a:gd name="T33" fmla="*/ 3 h 56"/>
                <a:gd name="T34" fmla="*/ 28 w 60"/>
                <a:gd name="T35" fmla="*/ 0 h 56"/>
                <a:gd name="T36" fmla="*/ 30 w 60"/>
                <a:gd name="T37" fmla="*/ 0 h 56"/>
                <a:gd name="T38" fmla="*/ 35 w 60"/>
                <a:gd name="T39" fmla="*/ 3 h 56"/>
                <a:gd name="T40" fmla="*/ 35 w 60"/>
                <a:gd name="T41" fmla="*/ 8 h 56"/>
                <a:gd name="T42" fmla="*/ 33 w 60"/>
                <a:gd name="T43" fmla="*/ 8 h 56"/>
                <a:gd name="T44" fmla="*/ 30 w 60"/>
                <a:gd name="T45" fmla="*/ 8 h 56"/>
                <a:gd name="T46" fmla="*/ 28 w 60"/>
                <a:gd name="T47" fmla="*/ 8 h 56"/>
                <a:gd name="T48" fmla="*/ 28 w 60"/>
                <a:gd name="T49" fmla="*/ 8 h 56"/>
                <a:gd name="T50" fmla="*/ 25 w 60"/>
                <a:gd name="T51" fmla="*/ 8 h 56"/>
                <a:gd name="T52" fmla="*/ 25 w 60"/>
                <a:gd name="T53" fmla="*/ 8 h 56"/>
                <a:gd name="T54" fmla="*/ 23 w 60"/>
                <a:gd name="T55" fmla="*/ 10 h 56"/>
                <a:gd name="T56" fmla="*/ 23 w 60"/>
                <a:gd name="T57" fmla="*/ 10 h 56"/>
                <a:gd name="T58" fmla="*/ 23 w 60"/>
                <a:gd name="T59" fmla="*/ 13 h 56"/>
                <a:gd name="T60" fmla="*/ 20 w 60"/>
                <a:gd name="T61" fmla="*/ 15 h 56"/>
                <a:gd name="T62" fmla="*/ 23 w 60"/>
                <a:gd name="T63" fmla="*/ 18 h 56"/>
                <a:gd name="T64" fmla="*/ 25 w 60"/>
                <a:gd name="T65" fmla="*/ 20 h 56"/>
                <a:gd name="T66" fmla="*/ 28 w 60"/>
                <a:gd name="T67" fmla="*/ 23 h 56"/>
                <a:gd name="T68" fmla="*/ 48 w 60"/>
                <a:gd name="T69" fmla="*/ 38 h 56"/>
                <a:gd name="T70" fmla="*/ 23 w 60"/>
                <a:gd name="T71" fmla="*/ 25 h 56"/>
                <a:gd name="T72" fmla="*/ 17 w 60"/>
                <a:gd name="T73" fmla="*/ 25 h 56"/>
                <a:gd name="T74" fmla="*/ 17 w 60"/>
                <a:gd name="T75" fmla="*/ 25 h 56"/>
                <a:gd name="T76" fmla="*/ 15 w 60"/>
                <a:gd name="T77" fmla="*/ 28 h 56"/>
                <a:gd name="T78" fmla="*/ 12 w 60"/>
                <a:gd name="T79" fmla="*/ 28 h 56"/>
                <a:gd name="T80" fmla="*/ 12 w 60"/>
                <a:gd name="T81" fmla="*/ 31 h 56"/>
                <a:gd name="T82" fmla="*/ 12 w 60"/>
                <a:gd name="T83" fmla="*/ 33 h 56"/>
                <a:gd name="T84" fmla="*/ 10 w 60"/>
                <a:gd name="T85" fmla="*/ 33 h 56"/>
                <a:gd name="T86" fmla="*/ 12 w 60"/>
                <a:gd name="T87" fmla="*/ 36 h 56"/>
                <a:gd name="T88" fmla="*/ 12 w 60"/>
                <a:gd name="T89" fmla="*/ 38 h 56"/>
                <a:gd name="T90" fmla="*/ 12 w 60"/>
                <a:gd name="T91" fmla="*/ 38 h 56"/>
                <a:gd name="T92" fmla="*/ 15 w 60"/>
                <a:gd name="T93" fmla="*/ 41 h 56"/>
                <a:gd name="T94" fmla="*/ 17 w 60"/>
                <a:gd name="T95" fmla="*/ 41 h 56"/>
                <a:gd name="T96" fmla="*/ 40 w 60"/>
                <a:gd name="T97" fmla="*/ 51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56"/>
                <a:gd name="T149" fmla="*/ 60 w 60"/>
                <a:gd name="T150" fmla="*/ 56 h 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56">
                  <a:moveTo>
                    <a:pt x="38" y="56"/>
                  </a:moveTo>
                  <a:lnTo>
                    <a:pt x="0" y="41"/>
                  </a:lnTo>
                  <a:lnTo>
                    <a:pt x="2" y="36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10" y="23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60" y="13"/>
                  </a:lnTo>
                  <a:lnTo>
                    <a:pt x="58" y="1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0" y="15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50" y="31"/>
                  </a:lnTo>
                  <a:lnTo>
                    <a:pt x="48" y="38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20" y="43"/>
                  </a:lnTo>
                  <a:lnTo>
                    <a:pt x="40" y="51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4" name="Freeform 1361"/>
            <p:cNvSpPr>
              <a:spLocks noChangeAspect="1" noEditPoints="1"/>
            </p:cNvSpPr>
            <p:nvPr/>
          </p:nvSpPr>
          <p:spPr bwMode="auto">
            <a:xfrm>
              <a:off x="2419" y="3061"/>
              <a:ext cx="61" cy="41"/>
            </a:xfrm>
            <a:custGeom>
              <a:avLst/>
              <a:gdLst>
                <a:gd name="T0" fmla="*/ 6 w 61"/>
                <a:gd name="T1" fmla="*/ 13 h 41"/>
                <a:gd name="T2" fmla="*/ 6 w 61"/>
                <a:gd name="T3" fmla="*/ 8 h 41"/>
                <a:gd name="T4" fmla="*/ 8 w 61"/>
                <a:gd name="T5" fmla="*/ 6 h 41"/>
                <a:gd name="T6" fmla="*/ 11 w 61"/>
                <a:gd name="T7" fmla="*/ 3 h 41"/>
                <a:gd name="T8" fmla="*/ 16 w 61"/>
                <a:gd name="T9" fmla="*/ 0 h 41"/>
                <a:gd name="T10" fmla="*/ 18 w 61"/>
                <a:gd name="T11" fmla="*/ 0 h 41"/>
                <a:gd name="T12" fmla="*/ 23 w 61"/>
                <a:gd name="T13" fmla="*/ 0 h 41"/>
                <a:gd name="T14" fmla="*/ 26 w 61"/>
                <a:gd name="T15" fmla="*/ 3 h 41"/>
                <a:gd name="T16" fmla="*/ 28 w 61"/>
                <a:gd name="T17" fmla="*/ 6 h 41"/>
                <a:gd name="T18" fmla="*/ 31 w 61"/>
                <a:gd name="T19" fmla="*/ 8 h 41"/>
                <a:gd name="T20" fmla="*/ 33 w 61"/>
                <a:gd name="T21" fmla="*/ 8 h 41"/>
                <a:gd name="T22" fmla="*/ 36 w 61"/>
                <a:gd name="T23" fmla="*/ 6 h 41"/>
                <a:gd name="T24" fmla="*/ 38 w 61"/>
                <a:gd name="T25" fmla="*/ 3 h 41"/>
                <a:gd name="T26" fmla="*/ 43 w 61"/>
                <a:gd name="T27" fmla="*/ 3 h 41"/>
                <a:gd name="T28" fmla="*/ 49 w 61"/>
                <a:gd name="T29" fmla="*/ 3 h 41"/>
                <a:gd name="T30" fmla="*/ 51 w 61"/>
                <a:gd name="T31" fmla="*/ 6 h 41"/>
                <a:gd name="T32" fmla="*/ 56 w 61"/>
                <a:gd name="T33" fmla="*/ 6 h 41"/>
                <a:gd name="T34" fmla="*/ 56 w 61"/>
                <a:gd name="T35" fmla="*/ 8 h 41"/>
                <a:gd name="T36" fmla="*/ 59 w 61"/>
                <a:gd name="T37" fmla="*/ 11 h 41"/>
                <a:gd name="T38" fmla="*/ 59 w 61"/>
                <a:gd name="T39" fmla="*/ 13 h 41"/>
                <a:gd name="T40" fmla="*/ 61 w 61"/>
                <a:gd name="T41" fmla="*/ 18 h 41"/>
                <a:gd name="T42" fmla="*/ 59 w 61"/>
                <a:gd name="T43" fmla="*/ 21 h 41"/>
                <a:gd name="T44" fmla="*/ 54 w 61"/>
                <a:gd name="T45" fmla="*/ 41 h 41"/>
                <a:gd name="T46" fmla="*/ 28 w 61"/>
                <a:gd name="T47" fmla="*/ 18 h 41"/>
                <a:gd name="T48" fmla="*/ 28 w 61"/>
                <a:gd name="T49" fmla="*/ 16 h 41"/>
                <a:gd name="T50" fmla="*/ 28 w 61"/>
                <a:gd name="T51" fmla="*/ 13 h 41"/>
                <a:gd name="T52" fmla="*/ 26 w 61"/>
                <a:gd name="T53" fmla="*/ 11 h 41"/>
                <a:gd name="T54" fmla="*/ 26 w 61"/>
                <a:gd name="T55" fmla="*/ 8 h 41"/>
                <a:gd name="T56" fmla="*/ 23 w 61"/>
                <a:gd name="T57" fmla="*/ 8 h 41"/>
                <a:gd name="T58" fmla="*/ 21 w 61"/>
                <a:gd name="T59" fmla="*/ 8 h 41"/>
                <a:gd name="T60" fmla="*/ 18 w 61"/>
                <a:gd name="T61" fmla="*/ 8 h 41"/>
                <a:gd name="T62" fmla="*/ 16 w 61"/>
                <a:gd name="T63" fmla="*/ 8 h 41"/>
                <a:gd name="T64" fmla="*/ 13 w 61"/>
                <a:gd name="T65" fmla="*/ 11 h 41"/>
                <a:gd name="T66" fmla="*/ 11 w 61"/>
                <a:gd name="T67" fmla="*/ 11 h 41"/>
                <a:gd name="T68" fmla="*/ 11 w 61"/>
                <a:gd name="T69" fmla="*/ 16 h 41"/>
                <a:gd name="T70" fmla="*/ 23 w 61"/>
                <a:gd name="T71" fmla="*/ 31 h 41"/>
                <a:gd name="T72" fmla="*/ 54 w 61"/>
                <a:gd name="T73" fmla="*/ 21 h 41"/>
                <a:gd name="T74" fmla="*/ 54 w 61"/>
                <a:gd name="T75" fmla="*/ 18 h 41"/>
                <a:gd name="T76" fmla="*/ 54 w 61"/>
                <a:gd name="T77" fmla="*/ 18 h 41"/>
                <a:gd name="T78" fmla="*/ 54 w 61"/>
                <a:gd name="T79" fmla="*/ 16 h 41"/>
                <a:gd name="T80" fmla="*/ 51 w 61"/>
                <a:gd name="T81" fmla="*/ 13 h 41"/>
                <a:gd name="T82" fmla="*/ 51 w 61"/>
                <a:gd name="T83" fmla="*/ 13 h 41"/>
                <a:gd name="T84" fmla="*/ 49 w 61"/>
                <a:gd name="T85" fmla="*/ 11 h 41"/>
                <a:gd name="T86" fmla="*/ 46 w 61"/>
                <a:gd name="T87" fmla="*/ 11 h 41"/>
                <a:gd name="T88" fmla="*/ 43 w 61"/>
                <a:gd name="T89" fmla="*/ 11 h 41"/>
                <a:gd name="T90" fmla="*/ 41 w 61"/>
                <a:gd name="T91" fmla="*/ 11 h 41"/>
                <a:gd name="T92" fmla="*/ 38 w 61"/>
                <a:gd name="T93" fmla="*/ 11 h 41"/>
                <a:gd name="T94" fmla="*/ 36 w 61"/>
                <a:gd name="T95" fmla="*/ 13 h 41"/>
                <a:gd name="T96" fmla="*/ 36 w 61"/>
                <a:gd name="T97" fmla="*/ 16 h 41"/>
                <a:gd name="T98" fmla="*/ 33 w 61"/>
                <a:gd name="T99" fmla="*/ 18 h 41"/>
                <a:gd name="T100" fmla="*/ 49 w 61"/>
                <a:gd name="T101" fmla="*/ 36 h 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"/>
                <a:gd name="T154" fmla="*/ 0 h 41"/>
                <a:gd name="T155" fmla="*/ 61 w 61"/>
                <a:gd name="T156" fmla="*/ 41 h 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" h="41">
                  <a:moveTo>
                    <a:pt x="54" y="41"/>
                  </a:moveTo>
                  <a:lnTo>
                    <a:pt x="0" y="31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3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9" y="11"/>
                  </a:lnTo>
                  <a:lnTo>
                    <a:pt x="59" y="13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3"/>
                  </a:lnTo>
                  <a:lnTo>
                    <a:pt x="54" y="41"/>
                  </a:lnTo>
                  <a:close/>
                  <a:moveTo>
                    <a:pt x="23" y="31"/>
                  </a:moveTo>
                  <a:lnTo>
                    <a:pt x="26" y="21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8" y="26"/>
                  </a:lnTo>
                  <a:lnTo>
                    <a:pt x="23" y="31"/>
                  </a:lnTo>
                  <a:close/>
                  <a:moveTo>
                    <a:pt x="49" y="36"/>
                  </a:moveTo>
                  <a:lnTo>
                    <a:pt x="54" y="23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51" y="11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1" y="31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5" name="Freeform 1362"/>
            <p:cNvSpPr>
              <a:spLocks noChangeAspect="1" noEditPoints="1"/>
            </p:cNvSpPr>
            <p:nvPr/>
          </p:nvSpPr>
          <p:spPr bwMode="auto">
            <a:xfrm>
              <a:off x="2445" y="3029"/>
              <a:ext cx="43" cy="30"/>
            </a:xfrm>
            <a:custGeom>
              <a:avLst/>
              <a:gdLst>
                <a:gd name="T0" fmla="*/ 33 w 43"/>
                <a:gd name="T1" fmla="*/ 0 h 30"/>
                <a:gd name="T2" fmla="*/ 35 w 43"/>
                <a:gd name="T3" fmla="*/ 2 h 30"/>
                <a:gd name="T4" fmla="*/ 40 w 43"/>
                <a:gd name="T5" fmla="*/ 5 h 30"/>
                <a:gd name="T6" fmla="*/ 40 w 43"/>
                <a:gd name="T7" fmla="*/ 7 h 30"/>
                <a:gd name="T8" fmla="*/ 43 w 43"/>
                <a:gd name="T9" fmla="*/ 12 h 30"/>
                <a:gd name="T10" fmla="*/ 43 w 43"/>
                <a:gd name="T11" fmla="*/ 17 h 30"/>
                <a:gd name="T12" fmla="*/ 40 w 43"/>
                <a:gd name="T13" fmla="*/ 22 h 30"/>
                <a:gd name="T14" fmla="*/ 38 w 43"/>
                <a:gd name="T15" fmla="*/ 25 h 30"/>
                <a:gd name="T16" fmla="*/ 33 w 43"/>
                <a:gd name="T17" fmla="*/ 27 h 30"/>
                <a:gd name="T18" fmla="*/ 28 w 43"/>
                <a:gd name="T19" fmla="*/ 30 h 30"/>
                <a:gd name="T20" fmla="*/ 23 w 43"/>
                <a:gd name="T21" fmla="*/ 30 h 30"/>
                <a:gd name="T22" fmla="*/ 15 w 43"/>
                <a:gd name="T23" fmla="*/ 30 h 30"/>
                <a:gd name="T24" fmla="*/ 7 w 43"/>
                <a:gd name="T25" fmla="*/ 27 h 30"/>
                <a:gd name="T26" fmla="*/ 5 w 43"/>
                <a:gd name="T27" fmla="*/ 25 h 30"/>
                <a:gd name="T28" fmla="*/ 0 w 43"/>
                <a:gd name="T29" fmla="*/ 20 h 30"/>
                <a:gd name="T30" fmla="*/ 0 w 43"/>
                <a:gd name="T31" fmla="*/ 17 h 30"/>
                <a:gd name="T32" fmla="*/ 0 w 43"/>
                <a:gd name="T33" fmla="*/ 10 h 30"/>
                <a:gd name="T34" fmla="*/ 2 w 43"/>
                <a:gd name="T35" fmla="*/ 7 h 30"/>
                <a:gd name="T36" fmla="*/ 5 w 43"/>
                <a:gd name="T37" fmla="*/ 2 h 30"/>
                <a:gd name="T38" fmla="*/ 10 w 43"/>
                <a:gd name="T39" fmla="*/ 0 h 30"/>
                <a:gd name="T40" fmla="*/ 15 w 43"/>
                <a:gd name="T41" fmla="*/ 0 h 30"/>
                <a:gd name="T42" fmla="*/ 23 w 43"/>
                <a:gd name="T43" fmla="*/ 0 h 30"/>
                <a:gd name="T44" fmla="*/ 23 w 43"/>
                <a:gd name="T45" fmla="*/ 0 h 30"/>
                <a:gd name="T46" fmla="*/ 25 w 43"/>
                <a:gd name="T47" fmla="*/ 0 h 30"/>
                <a:gd name="T48" fmla="*/ 23 w 43"/>
                <a:gd name="T49" fmla="*/ 25 h 30"/>
                <a:gd name="T50" fmla="*/ 25 w 43"/>
                <a:gd name="T51" fmla="*/ 25 h 30"/>
                <a:gd name="T52" fmla="*/ 30 w 43"/>
                <a:gd name="T53" fmla="*/ 25 h 30"/>
                <a:gd name="T54" fmla="*/ 33 w 43"/>
                <a:gd name="T55" fmla="*/ 22 h 30"/>
                <a:gd name="T56" fmla="*/ 35 w 43"/>
                <a:gd name="T57" fmla="*/ 20 h 30"/>
                <a:gd name="T58" fmla="*/ 35 w 43"/>
                <a:gd name="T59" fmla="*/ 17 h 30"/>
                <a:gd name="T60" fmla="*/ 38 w 43"/>
                <a:gd name="T61" fmla="*/ 15 h 30"/>
                <a:gd name="T62" fmla="*/ 35 w 43"/>
                <a:gd name="T63" fmla="*/ 12 h 30"/>
                <a:gd name="T64" fmla="*/ 35 w 43"/>
                <a:gd name="T65" fmla="*/ 10 h 30"/>
                <a:gd name="T66" fmla="*/ 33 w 43"/>
                <a:gd name="T67" fmla="*/ 7 h 30"/>
                <a:gd name="T68" fmla="*/ 30 w 43"/>
                <a:gd name="T69" fmla="*/ 7 h 30"/>
                <a:gd name="T70" fmla="*/ 15 w 43"/>
                <a:gd name="T71" fmla="*/ 25 h 30"/>
                <a:gd name="T72" fmla="*/ 15 w 43"/>
                <a:gd name="T73" fmla="*/ 5 h 30"/>
                <a:gd name="T74" fmla="*/ 12 w 43"/>
                <a:gd name="T75" fmla="*/ 5 h 30"/>
                <a:gd name="T76" fmla="*/ 10 w 43"/>
                <a:gd name="T77" fmla="*/ 7 h 30"/>
                <a:gd name="T78" fmla="*/ 7 w 43"/>
                <a:gd name="T79" fmla="*/ 7 h 30"/>
                <a:gd name="T80" fmla="*/ 5 w 43"/>
                <a:gd name="T81" fmla="*/ 12 h 30"/>
                <a:gd name="T82" fmla="*/ 5 w 43"/>
                <a:gd name="T83" fmla="*/ 15 h 30"/>
                <a:gd name="T84" fmla="*/ 5 w 43"/>
                <a:gd name="T85" fmla="*/ 17 h 30"/>
                <a:gd name="T86" fmla="*/ 7 w 43"/>
                <a:gd name="T87" fmla="*/ 20 h 30"/>
                <a:gd name="T88" fmla="*/ 10 w 43"/>
                <a:gd name="T89" fmla="*/ 22 h 30"/>
                <a:gd name="T90" fmla="*/ 12 w 43"/>
                <a:gd name="T91" fmla="*/ 22 h 30"/>
                <a:gd name="T92" fmla="*/ 15 w 43"/>
                <a:gd name="T93" fmla="*/ 25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"/>
                <a:gd name="T142" fmla="*/ 0 h 30"/>
                <a:gd name="T143" fmla="*/ 43 w 43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" h="30">
                  <a:moveTo>
                    <a:pt x="30" y="5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3" y="27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30" y="5"/>
                  </a:lnTo>
                  <a:close/>
                  <a:moveTo>
                    <a:pt x="15" y="25"/>
                  </a:move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6" name="Freeform 1363"/>
            <p:cNvSpPr>
              <a:spLocks noChangeAspect="1"/>
            </p:cNvSpPr>
            <p:nvPr/>
          </p:nvSpPr>
          <p:spPr bwMode="auto">
            <a:xfrm>
              <a:off x="2447" y="3003"/>
              <a:ext cx="41" cy="21"/>
            </a:xfrm>
            <a:custGeom>
              <a:avLst/>
              <a:gdLst>
                <a:gd name="T0" fmla="*/ 41 w 41"/>
                <a:gd name="T1" fmla="*/ 21 h 21"/>
                <a:gd name="T2" fmla="*/ 0 w 41"/>
                <a:gd name="T3" fmla="*/ 18 h 21"/>
                <a:gd name="T4" fmla="*/ 0 w 41"/>
                <a:gd name="T5" fmla="*/ 13 h 21"/>
                <a:gd name="T6" fmla="*/ 8 w 41"/>
                <a:gd name="T7" fmla="*/ 13 h 21"/>
                <a:gd name="T8" fmla="*/ 5 w 41"/>
                <a:gd name="T9" fmla="*/ 13 h 21"/>
                <a:gd name="T10" fmla="*/ 5 w 41"/>
                <a:gd name="T11" fmla="*/ 13 h 21"/>
                <a:gd name="T12" fmla="*/ 5 w 41"/>
                <a:gd name="T13" fmla="*/ 13 h 21"/>
                <a:gd name="T14" fmla="*/ 3 w 41"/>
                <a:gd name="T15" fmla="*/ 13 h 21"/>
                <a:gd name="T16" fmla="*/ 3 w 41"/>
                <a:gd name="T17" fmla="*/ 10 h 21"/>
                <a:gd name="T18" fmla="*/ 3 w 41"/>
                <a:gd name="T19" fmla="*/ 10 h 21"/>
                <a:gd name="T20" fmla="*/ 3 w 41"/>
                <a:gd name="T21" fmla="*/ 10 h 21"/>
                <a:gd name="T22" fmla="*/ 0 w 41"/>
                <a:gd name="T23" fmla="*/ 10 h 21"/>
                <a:gd name="T24" fmla="*/ 0 w 41"/>
                <a:gd name="T25" fmla="*/ 10 h 21"/>
                <a:gd name="T26" fmla="*/ 0 w 41"/>
                <a:gd name="T27" fmla="*/ 8 h 21"/>
                <a:gd name="T28" fmla="*/ 0 w 41"/>
                <a:gd name="T29" fmla="*/ 8 h 21"/>
                <a:gd name="T30" fmla="*/ 0 w 41"/>
                <a:gd name="T31" fmla="*/ 8 h 21"/>
                <a:gd name="T32" fmla="*/ 0 w 41"/>
                <a:gd name="T33" fmla="*/ 8 h 21"/>
                <a:gd name="T34" fmla="*/ 0 w 41"/>
                <a:gd name="T35" fmla="*/ 8 h 21"/>
                <a:gd name="T36" fmla="*/ 0 w 41"/>
                <a:gd name="T37" fmla="*/ 5 h 21"/>
                <a:gd name="T38" fmla="*/ 0 w 41"/>
                <a:gd name="T39" fmla="*/ 5 h 21"/>
                <a:gd name="T40" fmla="*/ 0 w 41"/>
                <a:gd name="T41" fmla="*/ 5 h 21"/>
                <a:gd name="T42" fmla="*/ 0 w 41"/>
                <a:gd name="T43" fmla="*/ 5 h 21"/>
                <a:gd name="T44" fmla="*/ 0 w 41"/>
                <a:gd name="T45" fmla="*/ 3 h 21"/>
                <a:gd name="T46" fmla="*/ 0 w 41"/>
                <a:gd name="T47" fmla="*/ 3 h 21"/>
                <a:gd name="T48" fmla="*/ 0 w 41"/>
                <a:gd name="T49" fmla="*/ 3 h 21"/>
                <a:gd name="T50" fmla="*/ 0 w 41"/>
                <a:gd name="T51" fmla="*/ 0 h 21"/>
                <a:gd name="T52" fmla="*/ 3 w 41"/>
                <a:gd name="T53" fmla="*/ 0 h 21"/>
                <a:gd name="T54" fmla="*/ 3 w 41"/>
                <a:gd name="T55" fmla="*/ 0 h 21"/>
                <a:gd name="T56" fmla="*/ 8 w 41"/>
                <a:gd name="T57" fmla="*/ 3 h 21"/>
                <a:gd name="T58" fmla="*/ 8 w 41"/>
                <a:gd name="T59" fmla="*/ 3 h 21"/>
                <a:gd name="T60" fmla="*/ 8 w 41"/>
                <a:gd name="T61" fmla="*/ 3 h 21"/>
                <a:gd name="T62" fmla="*/ 8 w 41"/>
                <a:gd name="T63" fmla="*/ 3 h 21"/>
                <a:gd name="T64" fmla="*/ 8 w 41"/>
                <a:gd name="T65" fmla="*/ 5 h 21"/>
                <a:gd name="T66" fmla="*/ 8 w 41"/>
                <a:gd name="T67" fmla="*/ 5 h 21"/>
                <a:gd name="T68" fmla="*/ 8 w 41"/>
                <a:gd name="T69" fmla="*/ 5 h 21"/>
                <a:gd name="T70" fmla="*/ 8 w 41"/>
                <a:gd name="T71" fmla="*/ 5 h 21"/>
                <a:gd name="T72" fmla="*/ 8 w 41"/>
                <a:gd name="T73" fmla="*/ 5 h 21"/>
                <a:gd name="T74" fmla="*/ 8 w 41"/>
                <a:gd name="T75" fmla="*/ 8 h 21"/>
                <a:gd name="T76" fmla="*/ 8 w 41"/>
                <a:gd name="T77" fmla="*/ 8 h 21"/>
                <a:gd name="T78" fmla="*/ 8 w 41"/>
                <a:gd name="T79" fmla="*/ 8 h 21"/>
                <a:gd name="T80" fmla="*/ 8 w 41"/>
                <a:gd name="T81" fmla="*/ 8 h 21"/>
                <a:gd name="T82" fmla="*/ 8 w 41"/>
                <a:gd name="T83" fmla="*/ 8 h 21"/>
                <a:gd name="T84" fmla="*/ 8 w 41"/>
                <a:gd name="T85" fmla="*/ 10 h 21"/>
                <a:gd name="T86" fmla="*/ 8 w 41"/>
                <a:gd name="T87" fmla="*/ 10 h 21"/>
                <a:gd name="T88" fmla="*/ 8 w 41"/>
                <a:gd name="T89" fmla="*/ 10 h 21"/>
                <a:gd name="T90" fmla="*/ 8 w 41"/>
                <a:gd name="T91" fmla="*/ 10 h 21"/>
                <a:gd name="T92" fmla="*/ 10 w 41"/>
                <a:gd name="T93" fmla="*/ 10 h 21"/>
                <a:gd name="T94" fmla="*/ 10 w 41"/>
                <a:gd name="T95" fmla="*/ 10 h 21"/>
                <a:gd name="T96" fmla="*/ 10 w 41"/>
                <a:gd name="T97" fmla="*/ 10 h 21"/>
                <a:gd name="T98" fmla="*/ 10 w 41"/>
                <a:gd name="T99" fmla="*/ 10 h 21"/>
                <a:gd name="T100" fmla="*/ 10 w 41"/>
                <a:gd name="T101" fmla="*/ 13 h 21"/>
                <a:gd name="T102" fmla="*/ 10 w 41"/>
                <a:gd name="T103" fmla="*/ 13 h 21"/>
                <a:gd name="T104" fmla="*/ 13 w 41"/>
                <a:gd name="T105" fmla="*/ 13 h 21"/>
                <a:gd name="T106" fmla="*/ 13 w 41"/>
                <a:gd name="T107" fmla="*/ 13 h 21"/>
                <a:gd name="T108" fmla="*/ 13 w 41"/>
                <a:gd name="T109" fmla="*/ 13 h 21"/>
                <a:gd name="T110" fmla="*/ 15 w 41"/>
                <a:gd name="T111" fmla="*/ 13 h 21"/>
                <a:gd name="T112" fmla="*/ 15 w 41"/>
                <a:gd name="T113" fmla="*/ 13 h 21"/>
                <a:gd name="T114" fmla="*/ 18 w 41"/>
                <a:gd name="T115" fmla="*/ 13 h 21"/>
                <a:gd name="T116" fmla="*/ 18 w 41"/>
                <a:gd name="T117" fmla="*/ 13 h 21"/>
                <a:gd name="T118" fmla="*/ 18 w 41"/>
                <a:gd name="T119" fmla="*/ 13 h 21"/>
                <a:gd name="T120" fmla="*/ 21 w 41"/>
                <a:gd name="T121" fmla="*/ 13 h 21"/>
                <a:gd name="T122" fmla="*/ 41 w 41"/>
                <a:gd name="T123" fmla="*/ 13 h 21"/>
                <a:gd name="T124" fmla="*/ 41 w 41"/>
                <a:gd name="T125" fmla="*/ 21 h 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"/>
                <a:gd name="T190" fmla="*/ 0 h 21"/>
                <a:gd name="T191" fmla="*/ 41 w 41"/>
                <a:gd name="T192" fmla="*/ 21 h 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" h="21">
                  <a:moveTo>
                    <a:pt x="41" y="21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41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7" name="Freeform 1364"/>
            <p:cNvSpPr>
              <a:spLocks noChangeAspect="1"/>
            </p:cNvSpPr>
            <p:nvPr/>
          </p:nvSpPr>
          <p:spPr bwMode="auto">
            <a:xfrm>
              <a:off x="2435" y="2983"/>
              <a:ext cx="55" cy="18"/>
            </a:xfrm>
            <a:custGeom>
              <a:avLst/>
              <a:gdLst>
                <a:gd name="T0" fmla="*/ 53 w 55"/>
                <a:gd name="T1" fmla="*/ 0 h 18"/>
                <a:gd name="T2" fmla="*/ 53 w 55"/>
                <a:gd name="T3" fmla="*/ 3 h 18"/>
                <a:gd name="T4" fmla="*/ 55 w 55"/>
                <a:gd name="T5" fmla="*/ 3 h 18"/>
                <a:gd name="T6" fmla="*/ 55 w 55"/>
                <a:gd name="T7" fmla="*/ 3 h 18"/>
                <a:gd name="T8" fmla="*/ 55 w 55"/>
                <a:gd name="T9" fmla="*/ 5 h 18"/>
                <a:gd name="T10" fmla="*/ 55 w 55"/>
                <a:gd name="T11" fmla="*/ 5 h 18"/>
                <a:gd name="T12" fmla="*/ 55 w 55"/>
                <a:gd name="T13" fmla="*/ 8 h 18"/>
                <a:gd name="T14" fmla="*/ 53 w 55"/>
                <a:gd name="T15" fmla="*/ 8 h 18"/>
                <a:gd name="T16" fmla="*/ 53 w 55"/>
                <a:gd name="T17" fmla="*/ 10 h 18"/>
                <a:gd name="T18" fmla="*/ 53 w 55"/>
                <a:gd name="T19" fmla="*/ 10 h 18"/>
                <a:gd name="T20" fmla="*/ 53 w 55"/>
                <a:gd name="T21" fmla="*/ 10 h 18"/>
                <a:gd name="T22" fmla="*/ 50 w 55"/>
                <a:gd name="T23" fmla="*/ 13 h 18"/>
                <a:gd name="T24" fmla="*/ 50 w 55"/>
                <a:gd name="T25" fmla="*/ 13 h 18"/>
                <a:gd name="T26" fmla="*/ 50 w 55"/>
                <a:gd name="T27" fmla="*/ 13 h 18"/>
                <a:gd name="T28" fmla="*/ 48 w 55"/>
                <a:gd name="T29" fmla="*/ 13 h 18"/>
                <a:gd name="T30" fmla="*/ 45 w 55"/>
                <a:gd name="T31" fmla="*/ 13 h 18"/>
                <a:gd name="T32" fmla="*/ 43 w 55"/>
                <a:gd name="T33" fmla="*/ 13 h 18"/>
                <a:gd name="T34" fmla="*/ 20 w 55"/>
                <a:gd name="T35" fmla="*/ 18 h 18"/>
                <a:gd name="T36" fmla="*/ 12 w 55"/>
                <a:gd name="T37" fmla="*/ 15 h 18"/>
                <a:gd name="T38" fmla="*/ 0 w 55"/>
                <a:gd name="T39" fmla="*/ 8 h 18"/>
                <a:gd name="T40" fmla="*/ 12 w 55"/>
                <a:gd name="T41" fmla="*/ 3 h 18"/>
                <a:gd name="T42" fmla="*/ 17 w 55"/>
                <a:gd name="T43" fmla="*/ 8 h 18"/>
                <a:gd name="T44" fmla="*/ 43 w 55"/>
                <a:gd name="T45" fmla="*/ 8 h 18"/>
                <a:gd name="T46" fmla="*/ 45 w 55"/>
                <a:gd name="T47" fmla="*/ 8 h 18"/>
                <a:gd name="T48" fmla="*/ 45 w 55"/>
                <a:gd name="T49" fmla="*/ 8 h 18"/>
                <a:gd name="T50" fmla="*/ 45 w 55"/>
                <a:gd name="T51" fmla="*/ 8 h 18"/>
                <a:gd name="T52" fmla="*/ 45 w 55"/>
                <a:gd name="T53" fmla="*/ 8 h 18"/>
                <a:gd name="T54" fmla="*/ 48 w 55"/>
                <a:gd name="T55" fmla="*/ 8 h 18"/>
                <a:gd name="T56" fmla="*/ 48 w 55"/>
                <a:gd name="T57" fmla="*/ 5 h 18"/>
                <a:gd name="T58" fmla="*/ 48 w 55"/>
                <a:gd name="T59" fmla="*/ 5 h 18"/>
                <a:gd name="T60" fmla="*/ 48 w 55"/>
                <a:gd name="T61" fmla="*/ 5 h 18"/>
                <a:gd name="T62" fmla="*/ 48 w 55"/>
                <a:gd name="T63" fmla="*/ 5 h 18"/>
                <a:gd name="T64" fmla="*/ 48 w 55"/>
                <a:gd name="T65" fmla="*/ 5 h 18"/>
                <a:gd name="T66" fmla="*/ 48 w 55"/>
                <a:gd name="T67" fmla="*/ 5 h 18"/>
                <a:gd name="T68" fmla="*/ 48 w 55"/>
                <a:gd name="T69" fmla="*/ 3 h 18"/>
                <a:gd name="T70" fmla="*/ 48 w 55"/>
                <a:gd name="T71" fmla="*/ 3 h 18"/>
                <a:gd name="T72" fmla="*/ 48 w 55"/>
                <a:gd name="T73" fmla="*/ 3 h 18"/>
                <a:gd name="T74" fmla="*/ 48 w 55"/>
                <a:gd name="T75" fmla="*/ 3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"/>
                <a:gd name="T115" fmla="*/ 0 h 18"/>
                <a:gd name="T116" fmla="*/ 55 w 55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" h="18">
                  <a:moveTo>
                    <a:pt x="48" y="0"/>
                  </a:moveTo>
                  <a:lnTo>
                    <a:pt x="53" y="0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3"/>
                  </a:lnTo>
                  <a:lnTo>
                    <a:pt x="43" y="13"/>
                  </a:lnTo>
                  <a:lnTo>
                    <a:pt x="20" y="13"/>
                  </a:lnTo>
                  <a:lnTo>
                    <a:pt x="20" y="18"/>
                  </a:lnTo>
                  <a:lnTo>
                    <a:pt x="15" y="18"/>
                  </a:lnTo>
                  <a:lnTo>
                    <a:pt x="12" y="15"/>
                  </a:lnTo>
                  <a:lnTo>
                    <a:pt x="2" y="15"/>
                  </a:lnTo>
                  <a:lnTo>
                    <a:pt x="0" y="8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8" name="Freeform 1365"/>
            <p:cNvSpPr>
              <a:spLocks noChangeAspect="1" noEditPoints="1"/>
            </p:cNvSpPr>
            <p:nvPr/>
          </p:nvSpPr>
          <p:spPr bwMode="auto">
            <a:xfrm>
              <a:off x="1792" y="2378"/>
              <a:ext cx="51" cy="58"/>
            </a:xfrm>
            <a:custGeom>
              <a:avLst/>
              <a:gdLst>
                <a:gd name="T0" fmla="*/ 8 w 51"/>
                <a:gd name="T1" fmla="*/ 58 h 58"/>
                <a:gd name="T2" fmla="*/ 0 w 51"/>
                <a:gd name="T3" fmla="*/ 5 h 58"/>
                <a:gd name="T4" fmla="*/ 8 w 51"/>
                <a:gd name="T5" fmla="*/ 0 h 58"/>
                <a:gd name="T6" fmla="*/ 51 w 51"/>
                <a:gd name="T7" fmla="*/ 30 h 58"/>
                <a:gd name="T8" fmla="*/ 46 w 51"/>
                <a:gd name="T9" fmla="*/ 35 h 58"/>
                <a:gd name="T10" fmla="*/ 31 w 51"/>
                <a:gd name="T11" fmla="*/ 25 h 58"/>
                <a:gd name="T12" fmla="*/ 11 w 51"/>
                <a:gd name="T13" fmla="*/ 38 h 58"/>
                <a:gd name="T14" fmla="*/ 13 w 51"/>
                <a:gd name="T15" fmla="*/ 53 h 58"/>
                <a:gd name="T16" fmla="*/ 8 w 51"/>
                <a:gd name="T17" fmla="*/ 58 h 58"/>
                <a:gd name="T18" fmla="*/ 11 w 51"/>
                <a:gd name="T19" fmla="*/ 33 h 58"/>
                <a:gd name="T20" fmla="*/ 28 w 51"/>
                <a:gd name="T21" fmla="*/ 23 h 58"/>
                <a:gd name="T22" fmla="*/ 16 w 51"/>
                <a:gd name="T23" fmla="*/ 15 h 58"/>
                <a:gd name="T24" fmla="*/ 13 w 51"/>
                <a:gd name="T25" fmla="*/ 13 h 58"/>
                <a:gd name="T26" fmla="*/ 13 w 51"/>
                <a:gd name="T27" fmla="*/ 13 h 58"/>
                <a:gd name="T28" fmla="*/ 11 w 51"/>
                <a:gd name="T29" fmla="*/ 10 h 58"/>
                <a:gd name="T30" fmla="*/ 11 w 51"/>
                <a:gd name="T31" fmla="*/ 10 h 58"/>
                <a:gd name="T32" fmla="*/ 11 w 51"/>
                <a:gd name="T33" fmla="*/ 10 h 58"/>
                <a:gd name="T34" fmla="*/ 8 w 51"/>
                <a:gd name="T35" fmla="*/ 8 h 58"/>
                <a:gd name="T36" fmla="*/ 8 w 51"/>
                <a:gd name="T37" fmla="*/ 8 h 58"/>
                <a:gd name="T38" fmla="*/ 6 w 51"/>
                <a:gd name="T39" fmla="*/ 8 h 58"/>
                <a:gd name="T40" fmla="*/ 8 w 51"/>
                <a:gd name="T41" fmla="*/ 8 h 58"/>
                <a:gd name="T42" fmla="*/ 8 w 51"/>
                <a:gd name="T43" fmla="*/ 10 h 58"/>
                <a:gd name="T44" fmla="*/ 8 w 51"/>
                <a:gd name="T45" fmla="*/ 10 h 58"/>
                <a:gd name="T46" fmla="*/ 8 w 51"/>
                <a:gd name="T47" fmla="*/ 13 h 58"/>
                <a:gd name="T48" fmla="*/ 8 w 51"/>
                <a:gd name="T49" fmla="*/ 13 h 58"/>
                <a:gd name="T50" fmla="*/ 8 w 51"/>
                <a:gd name="T51" fmla="*/ 15 h 58"/>
                <a:gd name="T52" fmla="*/ 8 w 51"/>
                <a:gd name="T53" fmla="*/ 15 h 58"/>
                <a:gd name="T54" fmla="*/ 8 w 51"/>
                <a:gd name="T55" fmla="*/ 18 h 58"/>
                <a:gd name="T56" fmla="*/ 11 w 51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58"/>
                <a:gd name="T89" fmla="*/ 51 w 51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58">
                  <a:moveTo>
                    <a:pt x="8" y="58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51" y="30"/>
                  </a:lnTo>
                  <a:lnTo>
                    <a:pt x="46" y="35"/>
                  </a:lnTo>
                  <a:lnTo>
                    <a:pt x="31" y="25"/>
                  </a:lnTo>
                  <a:lnTo>
                    <a:pt x="11" y="38"/>
                  </a:lnTo>
                  <a:lnTo>
                    <a:pt x="13" y="53"/>
                  </a:lnTo>
                  <a:lnTo>
                    <a:pt x="8" y="58"/>
                  </a:lnTo>
                  <a:close/>
                  <a:moveTo>
                    <a:pt x="11" y="33"/>
                  </a:moveTo>
                  <a:lnTo>
                    <a:pt x="28" y="23"/>
                  </a:lnTo>
                  <a:lnTo>
                    <a:pt x="16" y="15"/>
                  </a:lnTo>
                  <a:lnTo>
                    <a:pt x="13" y="13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59" name="Freeform 1366"/>
            <p:cNvSpPr>
              <a:spLocks noChangeAspect="1"/>
            </p:cNvSpPr>
            <p:nvPr/>
          </p:nvSpPr>
          <p:spPr bwMode="auto">
            <a:xfrm>
              <a:off x="1825" y="2360"/>
              <a:ext cx="38" cy="41"/>
            </a:xfrm>
            <a:custGeom>
              <a:avLst/>
              <a:gdLst>
                <a:gd name="T0" fmla="*/ 33 w 38"/>
                <a:gd name="T1" fmla="*/ 41 h 41"/>
                <a:gd name="T2" fmla="*/ 0 w 38"/>
                <a:gd name="T3" fmla="*/ 18 h 41"/>
                <a:gd name="T4" fmla="*/ 8 w 38"/>
                <a:gd name="T5" fmla="*/ 15 h 41"/>
                <a:gd name="T6" fmla="*/ 26 w 38"/>
                <a:gd name="T7" fmla="*/ 28 h 41"/>
                <a:gd name="T8" fmla="*/ 26 w 38"/>
                <a:gd name="T9" fmla="*/ 28 h 41"/>
                <a:gd name="T10" fmla="*/ 26 w 38"/>
                <a:gd name="T11" fmla="*/ 31 h 41"/>
                <a:gd name="T12" fmla="*/ 28 w 38"/>
                <a:gd name="T13" fmla="*/ 31 h 41"/>
                <a:gd name="T14" fmla="*/ 28 w 38"/>
                <a:gd name="T15" fmla="*/ 31 h 41"/>
                <a:gd name="T16" fmla="*/ 28 w 38"/>
                <a:gd name="T17" fmla="*/ 31 h 41"/>
                <a:gd name="T18" fmla="*/ 31 w 38"/>
                <a:gd name="T19" fmla="*/ 33 h 41"/>
                <a:gd name="T20" fmla="*/ 31 w 38"/>
                <a:gd name="T21" fmla="*/ 33 h 41"/>
                <a:gd name="T22" fmla="*/ 31 w 38"/>
                <a:gd name="T23" fmla="*/ 33 h 41"/>
                <a:gd name="T24" fmla="*/ 31 w 38"/>
                <a:gd name="T25" fmla="*/ 33 h 41"/>
                <a:gd name="T26" fmla="*/ 31 w 38"/>
                <a:gd name="T27" fmla="*/ 31 h 41"/>
                <a:gd name="T28" fmla="*/ 31 w 38"/>
                <a:gd name="T29" fmla="*/ 31 h 41"/>
                <a:gd name="T30" fmla="*/ 31 w 38"/>
                <a:gd name="T31" fmla="*/ 31 h 41"/>
                <a:gd name="T32" fmla="*/ 31 w 38"/>
                <a:gd name="T33" fmla="*/ 28 h 41"/>
                <a:gd name="T34" fmla="*/ 31 w 38"/>
                <a:gd name="T35" fmla="*/ 28 h 41"/>
                <a:gd name="T36" fmla="*/ 31 w 38"/>
                <a:gd name="T37" fmla="*/ 28 h 41"/>
                <a:gd name="T38" fmla="*/ 31 w 38"/>
                <a:gd name="T39" fmla="*/ 26 h 41"/>
                <a:gd name="T40" fmla="*/ 26 w 38"/>
                <a:gd name="T41" fmla="*/ 3 h 41"/>
                <a:gd name="T42" fmla="*/ 33 w 38"/>
                <a:gd name="T43" fmla="*/ 0 h 41"/>
                <a:gd name="T44" fmla="*/ 38 w 38"/>
                <a:gd name="T45" fmla="*/ 38 h 41"/>
                <a:gd name="T46" fmla="*/ 33 w 38"/>
                <a:gd name="T47" fmla="*/ 41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41"/>
                <a:gd name="T74" fmla="*/ 38 w 38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41">
                  <a:moveTo>
                    <a:pt x="33" y="41"/>
                  </a:moveTo>
                  <a:lnTo>
                    <a:pt x="0" y="18"/>
                  </a:lnTo>
                  <a:lnTo>
                    <a:pt x="8" y="15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38" y="38"/>
                  </a:lnTo>
                  <a:lnTo>
                    <a:pt x="33" y="4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0" name="Freeform 1367"/>
            <p:cNvSpPr>
              <a:spLocks noChangeAspect="1"/>
            </p:cNvSpPr>
            <p:nvPr/>
          </p:nvSpPr>
          <p:spPr bwMode="auto">
            <a:xfrm>
              <a:off x="1873" y="2378"/>
              <a:ext cx="10" cy="1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8 w 10"/>
                <a:gd name="T5" fmla="*/ 0 h 10"/>
                <a:gd name="T6" fmla="*/ 10 w 10"/>
                <a:gd name="T7" fmla="*/ 8 h 10"/>
                <a:gd name="T8" fmla="*/ 5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5" y="10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10" y="8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1" name="Freeform 1368"/>
            <p:cNvSpPr>
              <a:spLocks noChangeAspect="1" noEditPoints="1"/>
            </p:cNvSpPr>
            <p:nvPr/>
          </p:nvSpPr>
          <p:spPr bwMode="auto">
            <a:xfrm>
              <a:off x="1810" y="2426"/>
              <a:ext cx="68" cy="61"/>
            </a:xfrm>
            <a:custGeom>
              <a:avLst/>
              <a:gdLst>
                <a:gd name="T0" fmla="*/ 23 w 68"/>
                <a:gd name="T1" fmla="*/ 5 h 61"/>
                <a:gd name="T2" fmla="*/ 28 w 68"/>
                <a:gd name="T3" fmla="*/ 3 h 61"/>
                <a:gd name="T4" fmla="*/ 31 w 68"/>
                <a:gd name="T5" fmla="*/ 0 h 61"/>
                <a:gd name="T6" fmla="*/ 33 w 68"/>
                <a:gd name="T7" fmla="*/ 0 h 61"/>
                <a:gd name="T8" fmla="*/ 38 w 68"/>
                <a:gd name="T9" fmla="*/ 0 h 61"/>
                <a:gd name="T10" fmla="*/ 41 w 68"/>
                <a:gd name="T11" fmla="*/ 0 h 61"/>
                <a:gd name="T12" fmla="*/ 43 w 68"/>
                <a:gd name="T13" fmla="*/ 3 h 61"/>
                <a:gd name="T14" fmla="*/ 46 w 68"/>
                <a:gd name="T15" fmla="*/ 5 h 61"/>
                <a:gd name="T16" fmla="*/ 46 w 68"/>
                <a:gd name="T17" fmla="*/ 5 h 61"/>
                <a:gd name="T18" fmla="*/ 48 w 68"/>
                <a:gd name="T19" fmla="*/ 10 h 61"/>
                <a:gd name="T20" fmla="*/ 48 w 68"/>
                <a:gd name="T21" fmla="*/ 13 h 61"/>
                <a:gd name="T22" fmla="*/ 48 w 68"/>
                <a:gd name="T23" fmla="*/ 18 h 61"/>
                <a:gd name="T24" fmla="*/ 46 w 68"/>
                <a:gd name="T25" fmla="*/ 20 h 61"/>
                <a:gd name="T26" fmla="*/ 41 w 68"/>
                <a:gd name="T27" fmla="*/ 25 h 61"/>
                <a:gd name="T28" fmla="*/ 41 w 68"/>
                <a:gd name="T29" fmla="*/ 25 h 61"/>
                <a:gd name="T30" fmla="*/ 43 w 68"/>
                <a:gd name="T31" fmla="*/ 25 h 61"/>
                <a:gd name="T32" fmla="*/ 46 w 68"/>
                <a:gd name="T33" fmla="*/ 25 h 61"/>
                <a:gd name="T34" fmla="*/ 48 w 68"/>
                <a:gd name="T35" fmla="*/ 25 h 61"/>
                <a:gd name="T36" fmla="*/ 51 w 68"/>
                <a:gd name="T37" fmla="*/ 28 h 61"/>
                <a:gd name="T38" fmla="*/ 68 w 68"/>
                <a:gd name="T39" fmla="*/ 33 h 61"/>
                <a:gd name="T40" fmla="*/ 48 w 68"/>
                <a:gd name="T41" fmla="*/ 33 h 61"/>
                <a:gd name="T42" fmla="*/ 43 w 68"/>
                <a:gd name="T43" fmla="*/ 33 h 61"/>
                <a:gd name="T44" fmla="*/ 41 w 68"/>
                <a:gd name="T45" fmla="*/ 31 h 61"/>
                <a:gd name="T46" fmla="*/ 41 w 68"/>
                <a:gd name="T47" fmla="*/ 31 h 61"/>
                <a:gd name="T48" fmla="*/ 38 w 68"/>
                <a:gd name="T49" fmla="*/ 31 h 61"/>
                <a:gd name="T50" fmla="*/ 36 w 68"/>
                <a:gd name="T51" fmla="*/ 31 h 61"/>
                <a:gd name="T52" fmla="*/ 36 w 68"/>
                <a:gd name="T53" fmla="*/ 31 h 61"/>
                <a:gd name="T54" fmla="*/ 33 w 68"/>
                <a:gd name="T55" fmla="*/ 31 h 61"/>
                <a:gd name="T56" fmla="*/ 33 w 68"/>
                <a:gd name="T57" fmla="*/ 31 h 61"/>
                <a:gd name="T58" fmla="*/ 31 w 68"/>
                <a:gd name="T59" fmla="*/ 33 h 61"/>
                <a:gd name="T60" fmla="*/ 31 w 68"/>
                <a:gd name="T61" fmla="*/ 33 h 61"/>
                <a:gd name="T62" fmla="*/ 33 w 68"/>
                <a:gd name="T63" fmla="*/ 56 h 61"/>
                <a:gd name="T64" fmla="*/ 33 w 68"/>
                <a:gd name="T65" fmla="*/ 25 h 61"/>
                <a:gd name="T66" fmla="*/ 36 w 68"/>
                <a:gd name="T67" fmla="*/ 23 h 61"/>
                <a:gd name="T68" fmla="*/ 38 w 68"/>
                <a:gd name="T69" fmla="*/ 20 h 61"/>
                <a:gd name="T70" fmla="*/ 38 w 68"/>
                <a:gd name="T71" fmla="*/ 18 h 61"/>
                <a:gd name="T72" fmla="*/ 41 w 68"/>
                <a:gd name="T73" fmla="*/ 18 h 61"/>
                <a:gd name="T74" fmla="*/ 41 w 68"/>
                <a:gd name="T75" fmla="*/ 15 h 61"/>
                <a:gd name="T76" fmla="*/ 41 w 68"/>
                <a:gd name="T77" fmla="*/ 13 h 61"/>
                <a:gd name="T78" fmla="*/ 41 w 68"/>
                <a:gd name="T79" fmla="*/ 13 h 61"/>
                <a:gd name="T80" fmla="*/ 41 w 68"/>
                <a:gd name="T81" fmla="*/ 10 h 61"/>
                <a:gd name="T82" fmla="*/ 38 w 68"/>
                <a:gd name="T83" fmla="*/ 8 h 61"/>
                <a:gd name="T84" fmla="*/ 36 w 68"/>
                <a:gd name="T85" fmla="*/ 8 h 61"/>
                <a:gd name="T86" fmla="*/ 33 w 68"/>
                <a:gd name="T87" fmla="*/ 8 h 61"/>
                <a:gd name="T88" fmla="*/ 31 w 68"/>
                <a:gd name="T89" fmla="*/ 8 h 61"/>
                <a:gd name="T90" fmla="*/ 28 w 68"/>
                <a:gd name="T91" fmla="*/ 10 h 61"/>
                <a:gd name="T92" fmla="*/ 18 w 68"/>
                <a:gd name="T93" fmla="*/ 33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"/>
                <a:gd name="T142" fmla="*/ 0 h 61"/>
                <a:gd name="T143" fmla="*/ 68 w 68"/>
                <a:gd name="T144" fmla="*/ 61 h 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" h="61">
                  <a:moveTo>
                    <a:pt x="25" y="61"/>
                  </a:moveTo>
                  <a:lnTo>
                    <a:pt x="0" y="18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3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61" y="38"/>
                  </a:lnTo>
                  <a:lnTo>
                    <a:pt x="48" y="33"/>
                  </a:lnTo>
                  <a:lnTo>
                    <a:pt x="46" y="33"/>
                  </a:lnTo>
                  <a:lnTo>
                    <a:pt x="43" y="33"/>
                  </a:lnTo>
                  <a:lnTo>
                    <a:pt x="41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0" y="38"/>
                  </a:lnTo>
                  <a:lnTo>
                    <a:pt x="33" y="56"/>
                  </a:lnTo>
                  <a:lnTo>
                    <a:pt x="25" y="61"/>
                  </a:lnTo>
                  <a:close/>
                  <a:moveTo>
                    <a:pt x="18" y="33"/>
                  </a:moveTo>
                  <a:lnTo>
                    <a:pt x="33" y="25"/>
                  </a:lnTo>
                  <a:lnTo>
                    <a:pt x="33" y="23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10" y="18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2" name="Freeform 1369"/>
            <p:cNvSpPr>
              <a:spLocks noChangeAspect="1" noEditPoints="1"/>
            </p:cNvSpPr>
            <p:nvPr/>
          </p:nvSpPr>
          <p:spPr bwMode="auto">
            <a:xfrm>
              <a:off x="1871" y="2413"/>
              <a:ext cx="38" cy="38"/>
            </a:xfrm>
            <a:custGeom>
              <a:avLst/>
              <a:gdLst>
                <a:gd name="T0" fmla="*/ 38 w 38"/>
                <a:gd name="T1" fmla="*/ 18 h 38"/>
                <a:gd name="T2" fmla="*/ 38 w 38"/>
                <a:gd name="T3" fmla="*/ 23 h 38"/>
                <a:gd name="T4" fmla="*/ 38 w 38"/>
                <a:gd name="T5" fmla="*/ 26 h 38"/>
                <a:gd name="T6" fmla="*/ 35 w 38"/>
                <a:gd name="T7" fmla="*/ 31 h 38"/>
                <a:gd name="T8" fmla="*/ 33 w 38"/>
                <a:gd name="T9" fmla="*/ 33 h 38"/>
                <a:gd name="T10" fmla="*/ 28 w 38"/>
                <a:gd name="T11" fmla="*/ 36 h 38"/>
                <a:gd name="T12" fmla="*/ 23 w 38"/>
                <a:gd name="T13" fmla="*/ 38 h 38"/>
                <a:gd name="T14" fmla="*/ 18 w 38"/>
                <a:gd name="T15" fmla="*/ 38 h 38"/>
                <a:gd name="T16" fmla="*/ 12 w 38"/>
                <a:gd name="T17" fmla="*/ 38 h 38"/>
                <a:gd name="T18" fmla="*/ 7 w 38"/>
                <a:gd name="T19" fmla="*/ 36 h 38"/>
                <a:gd name="T20" fmla="*/ 2 w 38"/>
                <a:gd name="T21" fmla="*/ 33 h 38"/>
                <a:gd name="T22" fmla="*/ 0 w 38"/>
                <a:gd name="T23" fmla="*/ 26 h 38"/>
                <a:gd name="T24" fmla="*/ 0 w 38"/>
                <a:gd name="T25" fmla="*/ 21 h 38"/>
                <a:gd name="T26" fmla="*/ 0 w 38"/>
                <a:gd name="T27" fmla="*/ 16 h 38"/>
                <a:gd name="T28" fmla="*/ 2 w 38"/>
                <a:gd name="T29" fmla="*/ 11 h 38"/>
                <a:gd name="T30" fmla="*/ 5 w 38"/>
                <a:gd name="T31" fmla="*/ 8 h 38"/>
                <a:gd name="T32" fmla="*/ 10 w 38"/>
                <a:gd name="T33" fmla="*/ 3 h 38"/>
                <a:gd name="T34" fmla="*/ 15 w 38"/>
                <a:gd name="T35" fmla="*/ 3 h 38"/>
                <a:gd name="T36" fmla="*/ 20 w 38"/>
                <a:gd name="T37" fmla="*/ 0 h 38"/>
                <a:gd name="T38" fmla="*/ 25 w 38"/>
                <a:gd name="T39" fmla="*/ 3 h 38"/>
                <a:gd name="T40" fmla="*/ 30 w 38"/>
                <a:gd name="T41" fmla="*/ 6 h 38"/>
                <a:gd name="T42" fmla="*/ 33 w 38"/>
                <a:gd name="T43" fmla="*/ 11 h 38"/>
                <a:gd name="T44" fmla="*/ 35 w 38"/>
                <a:gd name="T45" fmla="*/ 11 h 38"/>
                <a:gd name="T46" fmla="*/ 35 w 38"/>
                <a:gd name="T47" fmla="*/ 11 h 38"/>
                <a:gd name="T48" fmla="*/ 7 w 38"/>
                <a:gd name="T49" fmla="*/ 28 h 38"/>
                <a:gd name="T50" fmla="*/ 12 w 38"/>
                <a:gd name="T51" fmla="*/ 31 h 38"/>
                <a:gd name="T52" fmla="*/ 15 w 38"/>
                <a:gd name="T53" fmla="*/ 33 h 38"/>
                <a:gd name="T54" fmla="*/ 18 w 38"/>
                <a:gd name="T55" fmla="*/ 33 h 38"/>
                <a:gd name="T56" fmla="*/ 20 w 38"/>
                <a:gd name="T57" fmla="*/ 33 h 38"/>
                <a:gd name="T58" fmla="*/ 25 w 38"/>
                <a:gd name="T59" fmla="*/ 33 h 38"/>
                <a:gd name="T60" fmla="*/ 28 w 38"/>
                <a:gd name="T61" fmla="*/ 31 h 38"/>
                <a:gd name="T62" fmla="*/ 28 w 38"/>
                <a:gd name="T63" fmla="*/ 28 h 38"/>
                <a:gd name="T64" fmla="*/ 30 w 38"/>
                <a:gd name="T65" fmla="*/ 26 h 38"/>
                <a:gd name="T66" fmla="*/ 30 w 38"/>
                <a:gd name="T67" fmla="*/ 26 h 38"/>
                <a:gd name="T68" fmla="*/ 30 w 38"/>
                <a:gd name="T69" fmla="*/ 23 h 38"/>
                <a:gd name="T70" fmla="*/ 7 w 38"/>
                <a:gd name="T71" fmla="*/ 23 h 38"/>
                <a:gd name="T72" fmla="*/ 25 w 38"/>
                <a:gd name="T73" fmla="*/ 11 h 38"/>
                <a:gd name="T74" fmla="*/ 23 w 38"/>
                <a:gd name="T75" fmla="*/ 8 h 38"/>
                <a:gd name="T76" fmla="*/ 20 w 38"/>
                <a:gd name="T77" fmla="*/ 8 h 38"/>
                <a:gd name="T78" fmla="*/ 18 w 38"/>
                <a:gd name="T79" fmla="*/ 8 h 38"/>
                <a:gd name="T80" fmla="*/ 12 w 38"/>
                <a:gd name="T81" fmla="*/ 8 h 38"/>
                <a:gd name="T82" fmla="*/ 10 w 38"/>
                <a:gd name="T83" fmla="*/ 11 h 38"/>
                <a:gd name="T84" fmla="*/ 7 w 38"/>
                <a:gd name="T85" fmla="*/ 11 h 38"/>
                <a:gd name="T86" fmla="*/ 7 w 38"/>
                <a:gd name="T87" fmla="*/ 13 h 38"/>
                <a:gd name="T88" fmla="*/ 5 w 38"/>
                <a:gd name="T89" fmla="*/ 18 h 38"/>
                <a:gd name="T90" fmla="*/ 5 w 38"/>
                <a:gd name="T91" fmla="*/ 21 h 38"/>
                <a:gd name="T92" fmla="*/ 7 w 38"/>
                <a:gd name="T93" fmla="*/ 23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38"/>
                <a:gd name="T143" fmla="*/ 38 w 38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38">
                  <a:moveTo>
                    <a:pt x="30" y="21"/>
                  </a:moveTo>
                  <a:lnTo>
                    <a:pt x="38" y="18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5" y="8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0" y="21"/>
                  </a:lnTo>
                  <a:close/>
                  <a:moveTo>
                    <a:pt x="7" y="23"/>
                  </a:moveTo>
                  <a:lnTo>
                    <a:pt x="25" y="11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3" name="Freeform 1370"/>
            <p:cNvSpPr>
              <a:spLocks noChangeAspect="1" noEditPoints="1"/>
            </p:cNvSpPr>
            <p:nvPr/>
          </p:nvSpPr>
          <p:spPr bwMode="auto">
            <a:xfrm>
              <a:off x="1896" y="2391"/>
              <a:ext cx="48" cy="43"/>
            </a:xfrm>
            <a:custGeom>
              <a:avLst/>
              <a:gdLst>
                <a:gd name="T0" fmla="*/ 0 w 48"/>
                <a:gd name="T1" fmla="*/ 2 h 43"/>
                <a:gd name="T2" fmla="*/ 15 w 48"/>
                <a:gd name="T3" fmla="*/ 12 h 43"/>
                <a:gd name="T4" fmla="*/ 18 w 48"/>
                <a:gd name="T5" fmla="*/ 7 h 43"/>
                <a:gd name="T6" fmla="*/ 20 w 48"/>
                <a:gd name="T7" fmla="*/ 5 h 43"/>
                <a:gd name="T8" fmla="*/ 23 w 48"/>
                <a:gd name="T9" fmla="*/ 2 h 43"/>
                <a:gd name="T10" fmla="*/ 25 w 48"/>
                <a:gd name="T11" fmla="*/ 2 h 43"/>
                <a:gd name="T12" fmla="*/ 28 w 48"/>
                <a:gd name="T13" fmla="*/ 2 h 43"/>
                <a:gd name="T14" fmla="*/ 33 w 48"/>
                <a:gd name="T15" fmla="*/ 0 h 43"/>
                <a:gd name="T16" fmla="*/ 33 w 48"/>
                <a:gd name="T17" fmla="*/ 0 h 43"/>
                <a:gd name="T18" fmla="*/ 36 w 48"/>
                <a:gd name="T19" fmla="*/ 2 h 43"/>
                <a:gd name="T20" fmla="*/ 38 w 48"/>
                <a:gd name="T21" fmla="*/ 2 h 43"/>
                <a:gd name="T22" fmla="*/ 41 w 48"/>
                <a:gd name="T23" fmla="*/ 5 h 43"/>
                <a:gd name="T24" fmla="*/ 43 w 48"/>
                <a:gd name="T25" fmla="*/ 5 h 43"/>
                <a:gd name="T26" fmla="*/ 46 w 48"/>
                <a:gd name="T27" fmla="*/ 7 h 43"/>
                <a:gd name="T28" fmla="*/ 46 w 48"/>
                <a:gd name="T29" fmla="*/ 10 h 43"/>
                <a:gd name="T30" fmla="*/ 48 w 48"/>
                <a:gd name="T31" fmla="*/ 15 h 43"/>
                <a:gd name="T32" fmla="*/ 48 w 48"/>
                <a:gd name="T33" fmla="*/ 20 h 43"/>
                <a:gd name="T34" fmla="*/ 48 w 48"/>
                <a:gd name="T35" fmla="*/ 28 h 43"/>
                <a:gd name="T36" fmla="*/ 46 w 48"/>
                <a:gd name="T37" fmla="*/ 30 h 43"/>
                <a:gd name="T38" fmla="*/ 43 w 48"/>
                <a:gd name="T39" fmla="*/ 35 h 43"/>
                <a:gd name="T40" fmla="*/ 38 w 48"/>
                <a:gd name="T41" fmla="*/ 38 h 43"/>
                <a:gd name="T42" fmla="*/ 33 w 48"/>
                <a:gd name="T43" fmla="*/ 38 h 43"/>
                <a:gd name="T44" fmla="*/ 28 w 48"/>
                <a:gd name="T45" fmla="*/ 38 h 43"/>
                <a:gd name="T46" fmla="*/ 23 w 48"/>
                <a:gd name="T47" fmla="*/ 28 h 43"/>
                <a:gd name="T48" fmla="*/ 25 w 48"/>
                <a:gd name="T49" fmla="*/ 30 h 43"/>
                <a:gd name="T50" fmla="*/ 28 w 48"/>
                <a:gd name="T51" fmla="*/ 33 h 43"/>
                <a:gd name="T52" fmla="*/ 30 w 48"/>
                <a:gd name="T53" fmla="*/ 33 h 43"/>
                <a:gd name="T54" fmla="*/ 33 w 48"/>
                <a:gd name="T55" fmla="*/ 33 h 43"/>
                <a:gd name="T56" fmla="*/ 38 w 48"/>
                <a:gd name="T57" fmla="*/ 30 h 43"/>
                <a:gd name="T58" fmla="*/ 41 w 48"/>
                <a:gd name="T59" fmla="*/ 30 h 43"/>
                <a:gd name="T60" fmla="*/ 43 w 48"/>
                <a:gd name="T61" fmla="*/ 28 h 43"/>
                <a:gd name="T62" fmla="*/ 43 w 48"/>
                <a:gd name="T63" fmla="*/ 22 h 43"/>
                <a:gd name="T64" fmla="*/ 43 w 48"/>
                <a:gd name="T65" fmla="*/ 20 h 43"/>
                <a:gd name="T66" fmla="*/ 41 w 48"/>
                <a:gd name="T67" fmla="*/ 15 h 43"/>
                <a:gd name="T68" fmla="*/ 38 w 48"/>
                <a:gd name="T69" fmla="*/ 12 h 43"/>
                <a:gd name="T70" fmla="*/ 36 w 48"/>
                <a:gd name="T71" fmla="*/ 7 h 43"/>
                <a:gd name="T72" fmla="*/ 33 w 48"/>
                <a:gd name="T73" fmla="*/ 7 h 43"/>
                <a:gd name="T74" fmla="*/ 30 w 48"/>
                <a:gd name="T75" fmla="*/ 7 h 43"/>
                <a:gd name="T76" fmla="*/ 25 w 48"/>
                <a:gd name="T77" fmla="*/ 7 h 43"/>
                <a:gd name="T78" fmla="*/ 23 w 48"/>
                <a:gd name="T79" fmla="*/ 10 h 43"/>
                <a:gd name="T80" fmla="*/ 20 w 48"/>
                <a:gd name="T81" fmla="*/ 10 h 43"/>
                <a:gd name="T82" fmla="*/ 20 w 48"/>
                <a:gd name="T83" fmla="*/ 15 h 43"/>
                <a:gd name="T84" fmla="*/ 18 w 48"/>
                <a:gd name="T85" fmla="*/ 17 h 43"/>
                <a:gd name="T86" fmla="*/ 20 w 48"/>
                <a:gd name="T87" fmla="*/ 20 h 43"/>
                <a:gd name="T88" fmla="*/ 20 w 48"/>
                <a:gd name="T89" fmla="*/ 25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3"/>
                <a:gd name="T137" fmla="*/ 48 w 48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3">
                  <a:moveTo>
                    <a:pt x="30" y="40"/>
                  </a:moveTo>
                  <a:lnTo>
                    <a:pt x="25" y="43"/>
                  </a:lnTo>
                  <a:lnTo>
                    <a:pt x="0" y="2"/>
                  </a:lnTo>
                  <a:lnTo>
                    <a:pt x="5" y="0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3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30" y="40"/>
                  </a:lnTo>
                  <a:close/>
                  <a:moveTo>
                    <a:pt x="20" y="25"/>
                  </a:moveTo>
                  <a:lnTo>
                    <a:pt x="23" y="28"/>
                  </a:lnTo>
                  <a:lnTo>
                    <a:pt x="25" y="30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4" name="Freeform 1371"/>
            <p:cNvSpPr>
              <a:spLocks noChangeAspect="1" noEditPoints="1"/>
            </p:cNvSpPr>
            <p:nvPr/>
          </p:nvSpPr>
          <p:spPr bwMode="auto">
            <a:xfrm>
              <a:off x="1944" y="2370"/>
              <a:ext cx="41" cy="38"/>
            </a:xfrm>
            <a:custGeom>
              <a:avLst/>
              <a:gdLst>
                <a:gd name="T0" fmla="*/ 3 w 41"/>
                <a:gd name="T1" fmla="*/ 23 h 38"/>
                <a:gd name="T2" fmla="*/ 0 w 41"/>
                <a:gd name="T3" fmla="*/ 18 h 38"/>
                <a:gd name="T4" fmla="*/ 3 w 41"/>
                <a:gd name="T5" fmla="*/ 13 h 38"/>
                <a:gd name="T6" fmla="*/ 5 w 41"/>
                <a:gd name="T7" fmla="*/ 8 h 38"/>
                <a:gd name="T8" fmla="*/ 8 w 41"/>
                <a:gd name="T9" fmla="*/ 5 h 38"/>
                <a:gd name="T10" fmla="*/ 13 w 41"/>
                <a:gd name="T11" fmla="*/ 3 h 38"/>
                <a:gd name="T12" fmla="*/ 18 w 41"/>
                <a:gd name="T13" fmla="*/ 0 h 38"/>
                <a:gd name="T14" fmla="*/ 23 w 41"/>
                <a:gd name="T15" fmla="*/ 0 h 38"/>
                <a:gd name="T16" fmla="*/ 28 w 41"/>
                <a:gd name="T17" fmla="*/ 0 h 38"/>
                <a:gd name="T18" fmla="*/ 33 w 41"/>
                <a:gd name="T19" fmla="*/ 3 h 38"/>
                <a:gd name="T20" fmla="*/ 36 w 41"/>
                <a:gd name="T21" fmla="*/ 8 h 38"/>
                <a:gd name="T22" fmla="*/ 38 w 41"/>
                <a:gd name="T23" fmla="*/ 13 h 38"/>
                <a:gd name="T24" fmla="*/ 38 w 41"/>
                <a:gd name="T25" fmla="*/ 16 h 38"/>
                <a:gd name="T26" fmla="*/ 38 w 41"/>
                <a:gd name="T27" fmla="*/ 21 h 38"/>
                <a:gd name="T28" fmla="*/ 38 w 41"/>
                <a:gd name="T29" fmla="*/ 23 h 38"/>
                <a:gd name="T30" fmla="*/ 38 w 41"/>
                <a:gd name="T31" fmla="*/ 26 h 38"/>
                <a:gd name="T32" fmla="*/ 36 w 41"/>
                <a:gd name="T33" fmla="*/ 28 h 38"/>
                <a:gd name="T34" fmla="*/ 33 w 41"/>
                <a:gd name="T35" fmla="*/ 33 h 38"/>
                <a:gd name="T36" fmla="*/ 28 w 41"/>
                <a:gd name="T37" fmla="*/ 33 h 38"/>
                <a:gd name="T38" fmla="*/ 23 w 41"/>
                <a:gd name="T39" fmla="*/ 36 h 38"/>
                <a:gd name="T40" fmla="*/ 18 w 41"/>
                <a:gd name="T41" fmla="*/ 38 h 38"/>
                <a:gd name="T42" fmla="*/ 13 w 41"/>
                <a:gd name="T43" fmla="*/ 36 h 38"/>
                <a:gd name="T44" fmla="*/ 8 w 41"/>
                <a:gd name="T45" fmla="*/ 33 h 38"/>
                <a:gd name="T46" fmla="*/ 5 w 41"/>
                <a:gd name="T47" fmla="*/ 31 h 38"/>
                <a:gd name="T48" fmla="*/ 10 w 41"/>
                <a:gd name="T49" fmla="*/ 26 h 38"/>
                <a:gd name="T50" fmla="*/ 13 w 41"/>
                <a:gd name="T51" fmla="*/ 28 h 38"/>
                <a:gd name="T52" fmla="*/ 15 w 41"/>
                <a:gd name="T53" fmla="*/ 31 h 38"/>
                <a:gd name="T54" fmla="*/ 20 w 41"/>
                <a:gd name="T55" fmla="*/ 31 h 38"/>
                <a:gd name="T56" fmla="*/ 23 w 41"/>
                <a:gd name="T57" fmla="*/ 31 h 38"/>
                <a:gd name="T58" fmla="*/ 25 w 41"/>
                <a:gd name="T59" fmla="*/ 31 h 38"/>
                <a:gd name="T60" fmla="*/ 31 w 41"/>
                <a:gd name="T61" fmla="*/ 28 h 38"/>
                <a:gd name="T62" fmla="*/ 31 w 41"/>
                <a:gd name="T63" fmla="*/ 26 h 38"/>
                <a:gd name="T64" fmla="*/ 33 w 41"/>
                <a:gd name="T65" fmla="*/ 21 h 38"/>
                <a:gd name="T66" fmla="*/ 33 w 41"/>
                <a:gd name="T67" fmla="*/ 18 h 38"/>
                <a:gd name="T68" fmla="*/ 31 w 41"/>
                <a:gd name="T69" fmla="*/ 13 h 38"/>
                <a:gd name="T70" fmla="*/ 28 w 41"/>
                <a:gd name="T71" fmla="*/ 11 h 38"/>
                <a:gd name="T72" fmla="*/ 25 w 41"/>
                <a:gd name="T73" fmla="*/ 8 h 38"/>
                <a:gd name="T74" fmla="*/ 23 w 41"/>
                <a:gd name="T75" fmla="*/ 5 h 38"/>
                <a:gd name="T76" fmla="*/ 18 w 41"/>
                <a:gd name="T77" fmla="*/ 5 h 38"/>
                <a:gd name="T78" fmla="*/ 15 w 41"/>
                <a:gd name="T79" fmla="*/ 5 h 38"/>
                <a:gd name="T80" fmla="*/ 13 w 41"/>
                <a:gd name="T81" fmla="*/ 8 h 38"/>
                <a:gd name="T82" fmla="*/ 10 w 41"/>
                <a:gd name="T83" fmla="*/ 11 h 38"/>
                <a:gd name="T84" fmla="*/ 8 w 41"/>
                <a:gd name="T85" fmla="*/ 13 h 38"/>
                <a:gd name="T86" fmla="*/ 8 w 41"/>
                <a:gd name="T87" fmla="*/ 16 h 38"/>
                <a:gd name="T88" fmla="*/ 8 w 41"/>
                <a:gd name="T89" fmla="*/ 21 h 38"/>
                <a:gd name="T90" fmla="*/ 10 w 41"/>
                <a:gd name="T91" fmla="*/ 26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38"/>
                <a:gd name="T140" fmla="*/ 41 w 41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38">
                  <a:moveTo>
                    <a:pt x="3" y="28"/>
                  </a:moveTo>
                  <a:lnTo>
                    <a:pt x="3" y="26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1" y="18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3" y="28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5" name="Freeform 1372"/>
            <p:cNvSpPr>
              <a:spLocks noChangeAspect="1"/>
            </p:cNvSpPr>
            <p:nvPr/>
          </p:nvSpPr>
          <p:spPr bwMode="auto">
            <a:xfrm>
              <a:off x="1977" y="2343"/>
              <a:ext cx="48" cy="43"/>
            </a:xfrm>
            <a:custGeom>
              <a:avLst/>
              <a:gdLst>
                <a:gd name="T0" fmla="*/ 40 w 48"/>
                <a:gd name="T1" fmla="*/ 27 h 43"/>
                <a:gd name="T2" fmla="*/ 38 w 48"/>
                <a:gd name="T3" fmla="*/ 32 h 43"/>
                <a:gd name="T4" fmla="*/ 38 w 48"/>
                <a:gd name="T5" fmla="*/ 35 h 43"/>
                <a:gd name="T6" fmla="*/ 35 w 48"/>
                <a:gd name="T7" fmla="*/ 38 h 43"/>
                <a:gd name="T8" fmla="*/ 30 w 48"/>
                <a:gd name="T9" fmla="*/ 40 h 43"/>
                <a:gd name="T10" fmla="*/ 30 w 48"/>
                <a:gd name="T11" fmla="*/ 40 h 43"/>
                <a:gd name="T12" fmla="*/ 28 w 48"/>
                <a:gd name="T13" fmla="*/ 43 h 43"/>
                <a:gd name="T14" fmla="*/ 25 w 48"/>
                <a:gd name="T15" fmla="*/ 43 h 43"/>
                <a:gd name="T16" fmla="*/ 25 w 48"/>
                <a:gd name="T17" fmla="*/ 43 h 43"/>
                <a:gd name="T18" fmla="*/ 23 w 48"/>
                <a:gd name="T19" fmla="*/ 43 h 43"/>
                <a:gd name="T20" fmla="*/ 23 w 48"/>
                <a:gd name="T21" fmla="*/ 43 h 43"/>
                <a:gd name="T22" fmla="*/ 20 w 48"/>
                <a:gd name="T23" fmla="*/ 43 h 43"/>
                <a:gd name="T24" fmla="*/ 20 w 48"/>
                <a:gd name="T25" fmla="*/ 43 h 43"/>
                <a:gd name="T26" fmla="*/ 18 w 48"/>
                <a:gd name="T27" fmla="*/ 43 h 43"/>
                <a:gd name="T28" fmla="*/ 18 w 48"/>
                <a:gd name="T29" fmla="*/ 43 h 43"/>
                <a:gd name="T30" fmla="*/ 15 w 48"/>
                <a:gd name="T31" fmla="*/ 40 h 43"/>
                <a:gd name="T32" fmla="*/ 15 w 48"/>
                <a:gd name="T33" fmla="*/ 40 h 43"/>
                <a:gd name="T34" fmla="*/ 15 w 48"/>
                <a:gd name="T35" fmla="*/ 40 h 43"/>
                <a:gd name="T36" fmla="*/ 15 w 48"/>
                <a:gd name="T37" fmla="*/ 38 h 43"/>
                <a:gd name="T38" fmla="*/ 13 w 48"/>
                <a:gd name="T39" fmla="*/ 38 h 43"/>
                <a:gd name="T40" fmla="*/ 13 w 48"/>
                <a:gd name="T41" fmla="*/ 35 h 43"/>
                <a:gd name="T42" fmla="*/ 8 w 48"/>
                <a:gd name="T43" fmla="*/ 12 h 43"/>
                <a:gd name="T44" fmla="*/ 18 w 48"/>
                <a:gd name="T45" fmla="*/ 30 h 43"/>
                <a:gd name="T46" fmla="*/ 18 w 48"/>
                <a:gd name="T47" fmla="*/ 32 h 43"/>
                <a:gd name="T48" fmla="*/ 20 w 48"/>
                <a:gd name="T49" fmla="*/ 32 h 43"/>
                <a:gd name="T50" fmla="*/ 20 w 48"/>
                <a:gd name="T51" fmla="*/ 35 h 43"/>
                <a:gd name="T52" fmla="*/ 20 w 48"/>
                <a:gd name="T53" fmla="*/ 35 h 43"/>
                <a:gd name="T54" fmla="*/ 23 w 48"/>
                <a:gd name="T55" fmla="*/ 35 h 43"/>
                <a:gd name="T56" fmla="*/ 23 w 48"/>
                <a:gd name="T57" fmla="*/ 38 h 43"/>
                <a:gd name="T58" fmla="*/ 25 w 48"/>
                <a:gd name="T59" fmla="*/ 38 h 43"/>
                <a:gd name="T60" fmla="*/ 25 w 48"/>
                <a:gd name="T61" fmla="*/ 38 h 43"/>
                <a:gd name="T62" fmla="*/ 28 w 48"/>
                <a:gd name="T63" fmla="*/ 38 h 43"/>
                <a:gd name="T64" fmla="*/ 28 w 48"/>
                <a:gd name="T65" fmla="*/ 35 h 43"/>
                <a:gd name="T66" fmla="*/ 30 w 48"/>
                <a:gd name="T67" fmla="*/ 35 h 43"/>
                <a:gd name="T68" fmla="*/ 30 w 48"/>
                <a:gd name="T69" fmla="*/ 35 h 43"/>
                <a:gd name="T70" fmla="*/ 33 w 48"/>
                <a:gd name="T71" fmla="*/ 35 h 43"/>
                <a:gd name="T72" fmla="*/ 33 w 48"/>
                <a:gd name="T73" fmla="*/ 32 h 43"/>
                <a:gd name="T74" fmla="*/ 33 w 48"/>
                <a:gd name="T75" fmla="*/ 32 h 43"/>
                <a:gd name="T76" fmla="*/ 35 w 48"/>
                <a:gd name="T77" fmla="*/ 30 h 43"/>
                <a:gd name="T78" fmla="*/ 35 w 48"/>
                <a:gd name="T79" fmla="*/ 30 h 43"/>
                <a:gd name="T80" fmla="*/ 35 w 48"/>
                <a:gd name="T81" fmla="*/ 27 h 43"/>
                <a:gd name="T82" fmla="*/ 35 w 48"/>
                <a:gd name="T83" fmla="*/ 27 h 43"/>
                <a:gd name="T84" fmla="*/ 35 w 48"/>
                <a:gd name="T85" fmla="*/ 25 h 43"/>
                <a:gd name="T86" fmla="*/ 35 w 48"/>
                <a:gd name="T87" fmla="*/ 25 h 43"/>
                <a:gd name="T88" fmla="*/ 35 w 48"/>
                <a:gd name="T89" fmla="*/ 22 h 43"/>
                <a:gd name="T90" fmla="*/ 33 w 48"/>
                <a:gd name="T91" fmla="*/ 20 h 43"/>
                <a:gd name="T92" fmla="*/ 23 w 48"/>
                <a:gd name="T93" fmla="*/ 2 h 43"/>
                <a:gd name="T94" fmla="*/ 48 w 48"/>
                <a:gd name="T95" fmla="*/ 30 h 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43"/>
                <a:gd name="T146" fmla="*/ 48 w 48"/>
                <a:gd name="T147" fmla="*/ 43 h 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43">
                  <a:moveTo>
                    <a:pt x="43" y="32"/>
                  </a:moveTo>
                  <a:lnTo>
                    <a:pt x="40" y="27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3" y="35"/>
                  </a:lnTo>
                  <a:lnTo>
                    <a:pt x="0" y="17"/>
                  </a:lnTo>
                  <a:lnTo>
                    <a:pt x="8" y="1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3" y="35"/>
                  </a:lnTo>
                  <a:lnTo>
                    <a:pt x="33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48" y="30"/>
                  </a:lnTo>
                  <a:lnTo>
                    <a:pt x="43" y="3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6" name="Freeform 1373"/>
            <p:cNvSpPr>
              <a:spLocks noChangeAspect="1" noEditPoints="1"/>
            </p:cNvSpPr>
            <p:nvPr/>
          </p:nvSpPr>
          <p:spPr bwMode="auto">
            <a:xfrm>
              <a:off x="2020" y="2325"/>
              <a:ext cx="38" cy="50"/>
            </a:xfrm>
            <a:custGeom>
              <a:avLst/>
              <a:gdLst>
                <a:gd name="T0" fmla="*/ 38 w 38"/>
                <a:gd name="T1" fmla="*/ 18 h 50"/>
                <a:gd name="T2" fmla="*/ 38 w 38"/>
                <a:gd name="T3" fmla="*/ 23 h 50"/>
                <a:gd name="T4" fmla="*/ 35 w 38"/>
                <a:gd name="T5" fmla="*/ 28 h 50"/>
                <a:gd name="T6" fmla="*/ 30 w 38"/>
                <a:gd name="T7" fmla="*/ 33 h 50"/>
                <a:gd name="T8" fmla="*/ 25 w 38"/>
                <a:gd name="T9" fmla="*/ 35 h 50"/>
                <a:gd name="T10" fmla="*/ 18 w 38"/>
                <a:gd name="T11" fmla="*/ 38 h 50"/>
                <a:gd name="T12" fmla="*/ 10 w 38"/>
                <a:gd name="T13" fmla="*/ 35 h 50"/>
                <a:gd name="T14" fmla="*/ 5 w 38"/>
                <a:gd name="T15" fmla="*/ 33 h 50"/>
                <a:gd name="T16" fmla="*/ 3 w 38"/>
                <a:gd name="T17" fmla="*/ 25 h 50"/>
                <a:gd name="T18" fmla="*/ 0 w 38"/>
                <a:gd name="T19" fmla="*/ 20 h 50"/>
                <a:gd name="T20" fmla="*/ 0 w 38"/>
                <a:gd name="T21" fmla="*/ 15 h 50"/>
                <a:gd name="T22" fmla="*/ 0 w 38"/>
                <a:gd name="T23" fmla="*/ 13 h 50"/>
                <a:gd name="T24" fmla="*/ 3 w 38"/>
                <a:gd name="T25" fmla="*/ 7 h 50"/>
                <a:gd name="T26" fmla="*/ 8 w 38"/>
                <a:gd name="T27" fmla="*/ 5 h 50"/>
                <a:gd name="T28" fmla="*/ 13 w 38"/>
                <a:gd name="T29" fmla="*/ 2 h 50"/>
                <a:gd name="T30" fmla="*/ 18 w 38"/>
                <a:gd name="T31" fmla="*/ 0 h 50"/>
                <a:gd name="T32" fmla="*/ 23 w 38"/>
                <a:gd name="T33" fmla="*/ 0 h 50"/>
                <a:gd name="T34" fmla="*/ 28 w 38"/>
                <a:gd name="T35" fmla="*/ 2 h 50"/>
                <a:gd name="T36" fmla="*/ 23 w 38"/>
                <a:gd name="T37" fmla="*/ 7 h 50"/>
                <a:gd name="T38" fmla="*/ 20 w 38"/>
                <a:gd name="T39" fmla="*/ 5 h 50"/>
                <a:gd name="T40" fmla="*/ 18 w 38"/>
                <a:gd name="T41" fmla="*/ 5 h 50"/>
                <a:gd name="T42" fmla="*/ 15 w 38"/>
                <a:gd name="T43" fmla="*/ 5 h 50"/>
                <a:gd name="T44" fmla="*/ 10 w 38"/>
                <a:gd name="T45" fmla="*/ 7 h 50"/>
                <a:gd name="T46" fmla="*/ 8 w 38"/>
                <a:gd name="T47" fmla="*/ 10 h 50"/>
                <a:gd name="T48" fmla="*/ 8 w 38"/>
                <a:gd name="T49" fmla="*/ 15 h 50"/>
                <a:gd name="T50" fmla="*/ 8 w 38"/>
                <a:gd name="T51" fmla="*/ 20 h 50"/>
                <a:gd name="T52" fmla="*/ 10 w 38"/>
                <a:gd name="T53" fmla="*/ 25 h 50"/>
                <a:gd name="T54" fmla="*/ 13 w 38"/>
                <a:gd name="T55" fmla="*/ 30 h 50"/>
                <a:gd name="T56" fmla="*/ 18 w 38"/>
                <a:gd name="T57" fmla="*/ 33 h 50"/>
                <a:gd name="T58" fmla="*/ 23 w 38"/>
                <a:gd name="T59" fmla="*/ 33 h 50"/>
                <a:gd name="T60" fmla="*/ 25 w 38"/>
                <a:gd name="T61" fmla="*/ 30 h 50"/>
                <a:gd name="T62" fmla="*/ 28 w 38"/>
                <a:gd name="T63" fmla="*/ 28 h 50"/>
                <a:gd name="T64" fmla="*/ 30 w 38"/>
                <a:gd name="T65" fmla="*/ 25 h 50"/>
                <a:gd name="T66" fmla="*/ 30 w 38"/>
                <a:gd name="T67" fmla="*/ 20 h 50"/>
                <a:gd name="T68" fmla="*/ 25 w 38"/>
                <a:gd name="T69" fmla="*/ 40 h 50"/>
                <a:gd name="T70" fmla="*/ 30 w 38"/>
                <a:gd name="T71" fmla="*/ 35 h 50"/>
                <a:gd name="T72" fmla="*/ 33 w 38"/>
                <a:gd name="T73" fmla="*/ 35 h 50"/>
                <a:gd name="T74" fmla="*/ 35 w 38"/>
                <a:gd name="T75" fmla="*/ 35 h 50"/>
                <a:gd name="T76" fmla="*/ 35 w 38"/>
                <a:gd name="T77" fmla="*/ 35 h 50"/>
                <a:gd name="T78" fmla="*/ 38 w 38"/>
                <a:gd name="T79" fmla="*/ 38 h 50"/>
                <a:gd name="T80" fmla="*/ 38 w 38"/>
                <a:gd name="T81" fmla="*/ 40 h 50"/>
                <a:gd name="T82" fmla="*/ 35 w 38"/>
                <a:gd name="T83" fmla="*/ 43 h 50"/>
                <a:gd name="T84" fmla="*/ 33 w 38"/>
                <a:gd name="T85" fmla="*/ 45 h 50"/>
                <a:gd name="T86" fmla="*/ 30 w 38"/>
                <a:gd name="T87" fmla="*/ 48 h 50"/>
                <a:gd name="T88" fmla="*/ 28 w 38"/>
                <a:gd name="T89" fmla="*/ 48 h 50"/>
                <a:gd name="T90" fmla="*/ 23 w 38"/>
                <a:gd name="T91" fmla="*/ 45 h 50"/>
                <a:gd name="T92" fmla="*/ 25 w 38"/>
                <a:gd name="T93" fmla="*/ 45 h 50"/>
                <a:gd name="T94" fmla="*/ 28 w 38"/>
                <a:gd name="T95" fmla="*/ 45 h 50"/>
                <a:gd name="T96" fmla="*/ 30 w 38"/>
                <a:gd name="T97" fmla="*/ 43 h 50"/>
                <a:gd name="T98" fmla="*/ 30 w 38"/>
                <a:gd name="T99" fmla="*/ 40 h 50"/>
                <a:gd name="T100" fmla="*/ 30 w 38"/>
                <a:gd name="T101" fmla="*/ 40 h 50"/>
                <a:gd name="T102" fmla="*/ 30 w 38"/>
                <a:gd name="T103" fmla="*/ 40 h 50"/>
                <a:gd name="T104" fmla="*/ 30 w 38"/>
                <a:gd name="T105" fmla="*/ 38 h 50"/>
                <a:gd name="T106" fmla="*/ 30 w 38"/>
                <a:gd name="T107" fmla="*/ 38 h 50"/>
                <a:gd name="T108" fmla="*/ 30 w 38"/>
                <a:gd name="T109" fmla="*/ 38 h 50"/>
                <a:gd name="T110" fmla="*/ 28 w 38"/>
                <a:gd name="T111" fmla="*/ 38 h 50"/>
                <a:gd name="T112" fmla="*/ 28 w 38"/>
                <a:gd name="T113" fmla="*/ 40 h 50"/>
                <a:gd name="T114" fmla="*/ 25 w 38"/>
                <a:gd name="T115" fmla="*/ 40 h 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"/>
                <a:gd name="T175" fmla="*/ 0 h 50"/>
                <a:gd name="T176" fmla="*/ 38 w 38"/>
                <a:gd name="T177" fmla="*/ 50 h 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" h="50">
                  <a:moveTo>
                    <a:pt x="30" y="18"/>
                  </a:moveTo>
                  <a:lnTo>
                    <a:pt x="35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close/>
                  <a:moveTo>
                    <a:pt x="25" y="40"/>
                  </a:moveTo>
                  <a:lnTo>
                    <a:pt x="23" y="35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5" y="50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8" y="45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7" name="Freeform 1374"/>
            <p:cNvSpPr>
              <a:spLocks noChangeAspect="1" noEditPoints="1"/>
            </p:cNvSpPr>
            <p:nvPr/>
          </p:nvSpPr>
          <p:spPr bwMode="auto">
            <a:xfrm>
              <a:off x="2053" y="2305"/>
              <a:ext cx="45" cy="40"/>
            </a:xfrm>
            <a:custGeom>
              <a:avLst/>
              <a:gdLst>
                <a:gd name="T0" fmla="*/ 33 w 45"/>
                <a:gd name="T1" fmla="*/ 27 h 40"/>
                <a:gd name="T2" fmla="*/ 30 w 45"/>
                <a:gd name="T3" fmla="*/ 33 h 40"/>
                <a:gd name="T4" fmla="*/ 25 w 45"/>
                <a:gd name="T5" fmla="*/ 35 h 40"/>
                <a:gd name="T6" fmla="*/ 20 w 45"/>
                <a:gd name="T7" fmla="*/ 38 h 40"/>
                <a:gd name="T8" fmla="*/ 15 w 45"/>
                <a:gd name="T9" fmla="*/ 40 h 40"/>
                <a:gd name="T10" fmla="*/ 10 w 45"/>
                <a:gd name="T11" fmla="*/ 38 h 40"/>
                <a:gd name="T12" fmla="*/ 7 w 45"/>
                <a:gd name="T13" fmla="*/ 35 h 40"/>
                <a:gd name="T14" fmla="*/ 7 w 45"/>
                <a:gd name="T15" fmla="*/ 30 h 40"/>
                <a:gd name="T16" fmla="*/ 7 w 45"/>
                <a:gd name="T17" fmla="*/ 27 h 40"/>
                <a:gd name="T18" fmla="*/ 7 w 45"/>
                <a:gd name="T19" fmla="*/ 25 h 40"/>
                <a:gd name="T20" fmla="*/ 10 w 45"/>
                <a:gd name="T21" fmla="*/ 22 h 40"/>
                <a:gd name="T22" fmla="*/ 13 w 45"/>
                <a:gd name="T23" fmla="*/ 20 h 40"/>
                <a:gd name="T24" fmla="*/ 15 w 45"/>
                <a:gd name="T25" fmla="*/ 17 h 40"/>
                <a:gd name="T26" fmla="*/ 23 w 45"/>
                <a:gd name="T27" fmla="*/ 12 h 40"/>
                <a:gd name="T28" fmla="*/ 25 w 45"/>
                <a:gd name="T29" fmla="*/ 10 h 40"/>
                <a:gd name="T30" fmla="*/ 25 w 45"/>
                <a:gd name="T31" fmla="*/ 7 h 40"/>
                <a:gd name="T32" fmla="*/ 23 w 45"/>
                <a:gd name="T33" fmla="*/ 5 h 40"/>
                <a:gd name="T34" fmla="*/ 20 w 45"/>
                <a:gd name="T35" fmla="*/ 5 h 40"/>
                <a:gd name="T36" fmla="*/ 15 w 45"/>
                <a:gd name="T37" fmla="*/ 5 h 40"/>
                <a:gd name="T38" fmla="*/ 10 w 45"/>
                <a:gd name="T39" fmla="*/ 10 h 40"/>
                <a:gd name="T40" fmla="*/ 7 w 45"/>
                <a:gd name="T41" fmla="*/ 12 h 40"/>
                <a:gd name="T42" fmla="*/ 7 w 45"/>
                <a:gd name="T43" fmla="*/ 15 h 40"/>
                <a:gd name="T44" fmla="*/ 0 w 45"/>
                <a:gd name="T45" fmla="*/ 20 h 40"/>
                <a:gd name="T46" fmla="*/ 0 w 45"/>
                <a:gd name="T47" fmla="*/ 15 h 40"/>
                <a:gd name="T48" fmla="*/ 0 w 45"/>
                <a:gd name="T49" fmla="*/ 12 h 40"/>
                <a:gd name="T50" fmla="*/ 2 w 45"/>
                <a:gd name="T51" fmla="*/ 7 h 40"/>
                <a:gd name="T52" fmla="*/ 7 w 45"/>
                <a:gd name="T53" fmla="*/ 5 h 40"/>
                <a:gd name="T54" fmla="*/ 13 w 45"/>
                <a:gd name="T55" fmla="*/ 2 h 40"/>
                <a:gd name="T56" fmla="*/ 18 w 45"/>
                <a:gd name="T57" fmla="*/ 0 h 40"/>
                <a:gd name="T58" fmla="*/ 23 w 45"/>
                <a:gd name="T59" fmla="*/ 0 h 40"/>
                <a:gd name="T60" fmla="*/ 25 w 45"/>
                <a:gd name="T61" fmla="*/ 0 h 40"/>
                <a:gd name="T62" fmla="*/ 28 w 45"/>
                <a:gd name="T63" fmla="*/ 0 h 40"/>
                <a:gd name="T64" fmla="*/ 30 w 45"/>
                <a:gd name="T65" fmla="*/ 2 h 40"/>
                <a:gd name="T66" fmla="*/ 30 w 45"/>
                <a:gd name="T67" fmla="*/ 5 h 40"/>
                <a:gd name="T68" fmla="*/ 38 w 45"/>
                <a:gd name="T69" fmla="*/ 17 h 40"/>
                <a:gd name="T70" fmla="*/ 40 w 45"/>
                <a:gd name="T71" fmla="*/ 22 h 40"/>
                <a:gd name="T72" fmla="*/ 43 w 45"/>
                <a:gd name="T73" fmla="*/ 22 h 40"/>
                <a:gd name="T74" fmla="*/ 38 w 45"/>
                <a:gd name="T75" fmla="*/ 27 h 40"/>
                <a:gd name="T76" fmla="*/ 35 w 45"/>
                <a:gd name="T77" fmla="*/ 25 h 40"/>
                <a:gd name="T78" fmla="*/ 25 w 45"/>
                <a:gd name="T79" fmla="*/ 15 h 40"/>
                <a:gd name="T80" fmla="*/ 20 w 45"/>
                <a:gd name="T81" fmla="*/ 22 h 40"/>
                <a:gd name="T82" fmla="*/ 15 w 45"/>
                <a:gd name="T83" fmla="*/ 25 h 40"/>
                <a:gd name="T84" fmla="*/ 15 w 45"/>
                <a:gd name="T85" fmla="*/ 25 h 40"/>
                <a:gd name="T86" fmla="*/ 13 w 45"/>
                <a:gd name="T87" fmla="*/ 27 h 40"/>
                <a:gd name="T88" fmla="*/ 13 w 45"/>
                <a:gd name="T89" fmla="*/ 30 h 40"/>
                <a:gd name="T90" fmla="*/ 15 w 45"/>
                <a:gd name="T91" fmla="*/ 33 h 40"/>
                <a:gd name="T92" fmla="*/ 18 w 45"/>
                <a:gd name="T93" fmla="*/ 33 h 40"/>
                <a:gd name="T94" fmla="*/ 20 w 45"/>
                <a:gd name="T95" fmla="*/ 33 h 40"/>
                <a:gd name="T96" fmla="*/ 23 w 45"/>
                <a:gd name="T97" fmla="*/ 33 h 40"/>
                <a:gd name="T98" fmla="*/ 28 w 45"/>
                <a:gd name="T99" fmla="*/ 30 h 40"/>
                <a:gd name="T100" fmla="*/ 30 w 45"/>
                <a:gd name="T101" fmla="*/ 25 h 40"/>
                <a:gd name="T102" fmla="*/ 30 w 45"/>
                <a:gd name="T103" fmla="*/ 22 h 40"/>
                <a:gd name="T104" fmla="*/ 30 w 45"/>
                <a:gd name="T105" fmla="*/ 17 h 40"/>
                <a:gd name="T106" fmla="*/ 28 w 45"/>
                <a:gd name="T107" fmla="*/ 12 h 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40"/>
                <a:gd name="T164" fmla="*/ 45 w 45"/>
                <a:gd name="T165" fmla="*/ 40 h 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40">
                  <a:moveTo>
                    <a:pt x="35" y="25"/>
                  </a:moveTo>
                  <a:lnTo>
                    <a:pt x="35" y="25"/>
                  </a:lnTo>
                  <a:lnTo>
                    <a:pt x="33" y="27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10" y="22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5" y="25"/>
                  </a:lnTo>
                  <a:close/>
                  <a:moveTo>
                    <a:pt x="28" y="12"/>
                  </a:moveTo>
                  <a:lnTo>
                    <a:pt x="28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8" name="Freeform 1375"/>
            <p:cNvSpPr>
              <a:spLocks noChangeAspect="1"/>
            </p:cNvSpPr>
            <p:nvPr/>
          </p:nvSpPr>
          <p:spPr bwMode="auto">
            <a:xfrm>
              <a:off x="2088" y="2282"/>
              <a:ext cx="38" cy="40"/>
            </a:xfrm>
            <a:custGeom>
              <a:avLst/>
              <a:gdLst>
                <a:gd name="T0" fmla="*/ 15 w 38"/>
                <a:gd name="T1" fmla="*/ 33 h 40"/>
                <a:gd name="T2" fmla="*/ 18 w 38"/>
                <a:gd name="T3" fmla="*/ 33 h 40"/>
                <a:gd name="T4" fmla="*/ 21 w 38"/>
                <a:gd name="T5" fmla="*/ 33 h 40"/>
                <a:gd name="T6" fmla="*/ 26 w 38"/>
                <a:gd name="T7" fmla="*/ 33 h 40"/>
                <a:gd name="T8" fmla="*/ 28 w 38"/>
                <a:gd name="T9" fmla="*/ 30 h 40"/>
                <a:gd name="T10" fmla="*/ 31 w 38"/>
                <a:gd name="T11" fmla="*/ 28 h 40"/>
                <a:gd name="T12" fmla="*/ 33 w 38"/>
                <a:gd name="T13" fmla="*/ 25 h 40"/>
                <a:gd name="T14" fmla="*/ 33 w 38"/>
                <a:gd name="T15" fmla="*/ 23 h 40"/>
                <a:gd name="T16" fmla="*/ 31 w 38"/>
                <a:gd name="T17" fmla="*/ 20 h 40"/>
                <a:gd name="T18" fmla="*/ 31 w 38"/>
                <a:gd name="T19" fmla="*/ 20 h 40"/>
                <a:gd name="T20" fmla="*/ 28 w 38"/>
                <a:gd name="T21" fmla="*/ 20 h 40"/>
                <a:gd name="T22" fmla="*/ 26 w 38"/>
                <a:gd name="T23" fmla="*/ 20 h 40"/>
                <a:gd name="T24" fmla="*/ 18 w 38"/>
                <a:gd name="T25" fmla="*/ 23 h 40"/>
                <a:gd name="T26" fmla="*/ 13 w 38"/>
                <a:gd name="T27" fmla="*/ 25 h 40"/>
                <a:gd name="T28" fmla="*/ 10 w 38"/>
                <a:gd name="T29" fmla="*/ 25 h 40"/>
                <a:gd name="T30" fmla="*/ 8 w 38"/>
                <a:gd name="T31" fmla="*/ 25 h 40"/>
                <a:gd name="T32" fmla="*/ 5 w 38"/>
                <a:gd name="T33" fmla="*/ 25 h 40"/>
                <a:gd name="T34" fmla="*/ 3 w 38"/>
                <a:gd name="T35" fmla="*/ 23 h 40"/>
                <a:gd name="T36" fmla="*/ 3 w 38"/>
                <a:gd name="T37" fmla="*/ 20 h 40"/>
                <a:gd name="T38" fmla="*/ 0 w 38"/>
                <a:gd name="T39" fmla="*/ 18 h 40"/>
                <a:gd name="T40" fmla="*/ 0 w 38"/>
                <a:gd name="T41" fmla="*/ 15 h 40"/>
                <a:gd name="T42" fmla="*/ 3 w 38"/>
                <a:gd name="T43" fmla="*/ 12 h 40"/>
                <a:gd name="T44" fmla="*/ 3 w 38"/>
                <a:gd name="T45" fmla="*/ 12 h 40"/>
                <a:gd name="T46" fmla="*/ 5 w 38"/>
                <a:gd name="T47" fmla="*/ 10 h 40"/>
                <a:gd name="T48" fmla="*/ 5 w 38"/>
                <a:gd name="T49" fmla="*/ 7 h 40"/>
                <a:gd name="T50" fmla="*/ 8 w 38"/>
                <a:gd name="T51" fmla="*/ 5 h 40"/>
                <a:gd name="T52" fmla="*/ 13 w 38"/>
                <a:gd name="T53" fmla="*/ 5 h 40"/>
                <a:gd name="T54" fmla="*/ 15 w 38"/>
                <a:gd name="T55" fmla="*/ 2 h 40"/>
                <a:gd name="T56" fmla="*/ 21 w 38"/>
                <a:gd name="T57" fmla="*/ 2 h 40"/>
                <a:gd name="T58" fmla="*/ 23 w 38"/>
                <a:gd name="T59" fmla="*/ 2 h 40"/>
                <a:gd name="T60" fmla="*/ 26 w 38"/>
                <a:gd name="T61" fmla="*/ 2 h 40"/>
                <a:gd name="T62" fmla="*/ 28 w 38"/>
                <a:gd name="T63" fmla="*/ 5 h 40"/>
                <a:gd name="T64" fmla="*/ 23 w 38"/>
                <a:gd name="T65" fmla="*/ 7 h 40"/>
                <a:gd name="T66" fmla="*/ 21 w 38"/>
                <a:gd name="T67" fmla="*/ 7 h 40"/>
                <a:gd name="T68" fmla="*/ 18 w 38"/>
                <a:gd name="T69" fmla="*/ 7 h 40"/>
                <a:gd name="T70" fmla="*/ 15 w 38"/>
                <a:gd name="T71" fmla="*/ 7 h 40"/>
                <a:gd name="T72" fmla="*/ 13 w 38"/>
                <a:gd name="T73" fmla="*/ 10 h 40"/>
                <a:gd name="T74" fmla="*/ 8 w 38"/>
                <a:gd name="T75" fmla="*/ 12 h 40"/>
                <a:gd name="T76" fmla="*/ 8 w 38"/>
                <a:gd name="T77" fmla="*/ 15 h 40"/>
                <a:gd name="T78" fmla="*/ 8 w 38"/>
                <a:gd name="T79" fmla="*/ 15 h 40"/>
                <a:gd name="T80" fmla="*/ 8 w 38"/>
                <a:gd name="T81" fmla="*/ 18 h 40"/>
                <a:gd name="T82" fmla="*/ 8 w 38"/>
                <a:gd name="T83" fmla="*/ 18 h 40"/>
                <a:gd name="T84" fmla="*/ 10 w 38"/>
                <a:gd name="T85" fmla="*/ 18 h 40"/>
                <a:gd name="T86" fmla="*/ 10 w 38"/>
                <a:gd name="T87" fmla="*/ 18 h 40"/>
                <a:gd name="T88" fmla="*/ 13 w 38"/>
                <a:gd name="T89" fmla="*/ 18 h 40"/>
                <a:gd name="T90" fmla="*/ 15 w 38"/>
                <a:gd name="T91" fmla="*/ 18 h 40"/>
                <a:gd name="T92" fmla="*/ 21 w 38"/>
                <a:gd name="T93" fmla="*/ 15 h 40"/>
                <a:gd name="T94" fmla="*/ 26 w 38"/>
                <a:gd name="T95" fmla="*/ 15 h 40"/>
                <a:gd name="T96" fmla="*/ 31 w 38"/>
                <a:gd name="T97" fmla="*/ 12 h 40"/>
                <a:gd name="T98" fmla="*/ 33 w 38"/>
                <a:gd name="T99" fmla="*/ 12 h 40"/>
                <a:gd name="T100" fmla="*/ 36 w 38"/>
                <a:gd name="T101" fmla="*/ 15 h 40"/>
                <a:gd name="T102" fmla="*/ 36 w 38"/>
                <a:gd name="T103" fmla="*/ 15 h 40"/>
                <a:gd name="T104" fmla="*/ 38 w 38"/>
                <a:gd name="T105" fmla="*/ 18 h 40"/>
                <a:gd name="T106" fmla="*/ 38 w 38"/>
                <a:gd name="T107" fmla="*/ 20 h 40"/>
                <a:gd name="T108" fmla="*/ 38 w 38"/>
                <a:gd name="T109" fmla="*/ 25 h 40"/>
                <a:gd name="T110" fmla="*/ 38 w 38"/>
                <a:gd name="T111" fmla="*/ 28 h 40"/>
                <a:gd name="T112" fmla="*/ 36 w 38"/>
                <a:gd name="T113" fmla="*/ 30 h 40"/>
                <a:gd name="T114" fmla="*/ 33 w 38"/>
                <a:gd name="T115" fmla="*/ 33 h 40"/>
                <a:gd name="T116" fmla="*/ 28 w 38"/>
                <a:gd name="T117" fmla="*/ 38 h 40"/>
                <a:gd name="T118" fmla="*/ 23 w 38"/>
                <a:gd name="T119" fmla="*/ 38 h 40"/>
                <a:gd name="T120" fmla="*/ 15 w 38"/>
                <a:gd name="T121" fmla="*/ 40 h 40"/>
                <a:gd name="T122" fmla="*/ 13 w 38"/>
                <a:gd name="T123" fmla="*/ 38 h 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40"/>
                <a:gd name="T188" fmla="*/ 38 w 38"/>
                <a:gd name="T189" fmla="*/ 40 h 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40">
                  <a:moveTo>
                    <a:pt x="8" y="35"/>
                  </a:moveTo>
                  <a:lnTo>
                    <a:pt x="15" y="30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5"/>
                  </a:lnTo>
                  <a:lnTo>
                    <a:pt x="36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69" name="Freeform 1376"/>
            <p:cNvSpPr>
              <a:spLocks noChangeAspect="1" noEditPoints="1"/>
            </p:cNvSpPr>
            <p:nvPr/>
          </p:nvSpPr>
          <p:spPr bwMode="auto">
            <a:xfrm>
              <a:off x="2571" y="2591"/>
              <a:ext cx="58" cy="53"/>
            </a:xfrm>
            <a:custGeom>
              <a:avLst/>
              <a:gdLst>
                <a:gd name="T0" fmla="*/ 53 w 58"/>
                <a:gd name="T1" fmla="*/ 15 h 53"/>
                <a:gd name="T2" fmla="*/ 56 w 58"/>
                <a:gd name="T3" fmla="*/ 20 h 53"/>
                <a:gd name="T4" fmla="*/ 58 w 58"/>
                <a:gd name="T5" fmla="*/ 22 h 53"/>
                <a:gd name="T6" fmla="*/ 58 w 58"/>
                <a:gd name="T7" fmla="*/ 25 h 53"/>
                <a:gd name="T8" fmla="*/ 58 w 58"/>
                <a:gd name="T9" fmla="*/ 28 h 53"/>
                <a:gd name="T10" fmla="*/ 56 w 58"/>
                <a:gd name="T11" fmla="*/ 30 h 53"/>
                <a:gd name="T12" fmla="*/ 56 w 58"/>
                <a:gd name="T13" fmla="*/ 30 h 53"/>
                <a:gd name="T14" fmla="*/ 53 w 58"/>
                <a:gd name="T15" fmla="*/ 33 h 53"/>
                <a:gd name="T16" fmla="*/ 51 w 58"/>
                <a:gd name="T17" fmla="*/ 35 h 53"/>
                <a:gd name="T18" fmla="*/ 48 w 58"/>
                <a:gd name="T19" fmla="*/ 35 h 53"/>
                <a:gd name="T20" fmla="*/ 43 w 58"/>
                <a:gd name="T21" fmla="*/ 35 h 53"/>
                <a:gd name="T22" fmla="*/ 41 w 58"/>
                <a:gd name="T23" fmla="*/ 35 h 53"/>
                <a:gd name="T24" fmla="*/ 38 w 58"/>
                <a:gd name="T25" fmla="*/ 33 h 53"/>
                <a:gd name="T26" fmla="*/ 33 w 58"/>
                <a:gd name="T27" fmla="*/ 30 h 53"/>
                <a:gd name="T28" fmla="*/ 33 w 58"/>
                <a:gd name="T29" fmla="*/ 30 h 53"/>
                <a:gd name="T30" fmla="*/ 33 w 58"/>
                <a:gd name="T31" fmla="*/ 33 h 53"/>
                <a:gd name="T32" fmla="*/ 33 w 58"/>
                <a:gd name="T33" fmla="*/ 35 h 53"/>
                <a:gd name="T34" fmla="*/ 31 w 58"/>
                <a:gd name="T35" fmla="*/ 38 h 53"/>
                <a:gd name="T36" fmla="*/ 31 w 58"/>
                <a:gd name="T37" fmla="*/ 40 h 53"/>
                <a:gd name="T38" fmla="*/ 23 w 58"/>
                <a:gd name="T39" fmla="*/ 53 h 53"/>
                <a:gd name="T40" fmla="*/ 25 w 58"/>
                <a:gd name="T41" fmla="*/ 38 h 53"/>
                <a:gd name="T42" fmla="*/ 25 w 58"/>
                <a:gd name="T43" fmla="*/ 35 h 53"/>
                <a:gd name="T44" fmla="*/ 28 w 58"/>
                <a:gd name="T45" fmla="*/ 33 h 53"/>
                <a:gd name="T46" fmla="*/ 28 w 58"/>
                <a:gd name="T47" fmla="*/ 30 h 53"/>
                <a:gd name="T48" fmla="*/ 28 w 58"/>
                <a:gd name="T49" fmla="*/ 28 h 53"/>
                <a:gd name="T50" fmla="*/ 28 w 58"/>
                <a:gd name="T51" fmla="*/ 28 h 53"/>
                <a:gd name="T52" fmla="*/ 28 w 58"/>
                <a:gd name="T53" fmla="*/ 25 h 53"/>
                <a:gd name="T54" fmla="*/ 28 w 58"/>
                <a:gd name="T55" fmla="*/ 25 h 53"/>
                <a:gd name="T56" fmla="*/ 28 w 58"/>
                <a:gd name="T57" fmla="*/ 25 h 53"/>
                <a:gd name="T58" fmla="*/ 28 w 58"/>
                <a:gd name="T59" fmla="*/ 22 h 53"/>
                <a:gd name="T60" fmla="*/ 28 w 58"/>
                <a:gd name="T61" fmla="*/ 22 h 53"/>
                <a:gd name="T62" fmla="*/ 3 w 58"/>
                <a:gd name="T63" fmla="*/ 25 h 53"/>
                <a:gd name="T64" fmla="*/ 36 w 58"/>
                <a:gd name="T65" fmla="*/ 25 h 53"/>
                <a:gd name="T66" fmla="*/ 36 w 58"/>
                <a:gd name="T67" fmla="*/ 28 h 53"/>
                <a:gd name="T68" fmla="*/ 38 w 58"/>
                <a:gd name="T69" fmla="*/ 28 h 53"/>
                <a:gd name="T70" fmla="*/ 41 w 58"/>
                <a:gd name="T71" fmla="*/ 30 h 53"/>
                <a:gd name="T72" fmla="*/ 41 w 58"/>
                <a:gd name="T73" fmla="*/ 30 h 53"/>
                <a:gd name="T74" fmla="*/ 43 w 58"/>
                <a:gd name="T75" fmla="*/ 30 h 53"/>
                <a:gd name="T76" fmla="*/ 46 w 58"/>
                <a:gd name="T77" fmla="*/ 30 h 53"/>
                <a:gd name="T78" fmla="*/ 46 w 58"/>
                <a:gd name="T79" fmla="*/ 30 h 53"/>
                <a:gd name="T80" fmla="*/ 48 w 58"/>
                <a:gd name="T81" fmla="*/ 30 h 53"/>
                <a:gd name="T82" fmla="*/ 51 w 58"/>
                <a:gd name="T83" fmla="*/ 28 h 53"/>
                <a:gd name="T84" fmla="*/ 51 w 58"/>
                <a:gd name="T85" fmla="*/ 28 h 53"/>
                <a:gd name="T86" fmla="*/ 51 w 58"/>
                <a:gd name="T87" fmla="*/ 25 h 53"/>
                <a:gd name="T88" fmla="*/ 51 w 58"/>
                <a:gd name="T89" fmla="*/ 22 h 53"/>
                <a:gd name="T90" fmla="*/ 51 w 58"/>
                <a:gd name="T91" fmla="*/ 20 h 53"/>
                <a:gd name="T92" fmla="*/ 28 w 58"/>
                <a:gd name="T93" fmla="*/ 15 h 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8"/>
                <a:gd name="T142" fmla="*/ 0 h 53"/>
                <a:gd name="T143" fmla="*/ 58 w 58"/>
                <a:gd name="T144" fmla="*/ 53 h 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8" h="53">
                  <a:moveTo>
                    <a:pt x="0" y="20"/>
                  </a:moveTo>
                  <a:lnTo>
                    <a:pt x="43" y="0"/>
                  </a:lnTo>
                  <a:lnTo>
                    <a:pt x="53" y="15"/>
                  </a:lnTo>
                  <a:lnTo>
                    <a:pt x="56" y="17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5"/>
                  </a:lnTo>
                  <a:lnTo>
                    <a:pt x="58" y="28"/>
                  </a:lnTo>
                  <a:lnTo>
                    <a:pt x="56" y="30"/>
                  </a:lnTo>
                  <a:lnTo>
                    <a:pt x="56" y="33"/>
                  </a:lnTo>
                  <a:lnTo>
                    <a:pt x="53" y="33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6" y="35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23" y="53"/>
                  </a:lnTo>
                  <a:lnTo>
                    <a:pt x="18" y="4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25" y="22"/>
                  </a:lnTo>
                  <a:lnTo>
                    <a:pt x="23" y="17"/>
                  </a:lnTo>
                  <a:lnTo>
                    <a:pt x="3" y="25"/>
                  </a:lnTo>
                  <a:lnTo>
                    <a:pt x="0" y="20"/>
                  </a:lnTo>
                  <a:close/>
                  <a:moveTo>
                    <a:pt x="28" y="15"/>
                  </a:moveTo>
                  <a:lnTo>
                    <a:pt x="36" y="2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51" y="28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51" y="17"/>
                  </a:lnTo>
                  <a:lnTo>
                    <a:pt x="43" y="7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0" name="Freeform 1377"/>
            <p:cNvSpPr>
              <a:spLocks noChangeAspect="1"/>
            </p:cNvSpPr>
            <p:nvPr/>
          </p:nvSpPr>
          <p:spPr bwMode="auto">
            <a:xfrm>
              <a:off x="2594" y="2644"/>
              <a:ext cx="10" cy="10"/>
            </a:xfrm>
            <a:custGeom>
              <a:avLst/>
              <a:gdLst>
                <a:gd name="T0" fmla="*/ 0 w 10"/>
                <a:gd name="T1" fmla="*/ 5 h 10"/>
                <a:gd name="T2" fmla="*/ 8 w 10"/>
                <a:gd name="T3" fmla="*/ 0 h 10"/>
                <a:gd name="T4" fmla="*/ 10 w 10"/>
                <a:gd name="T5" fmla="*/ 5 h 10"/>
                <a:gd name="T6" fmla="*/ 5 w 10"/>
                <a:gd name="T7" fmla="*/ 10 h 10"/>
                <a:gd name="T8" fmla="*/ 0 w 10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5"/>
                  </a:moveTo>
                  <a:lnTo>
                    <a:pt x="8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1" name="Freeform 1378"/>
            <p:cNvSpPr>
              <a:spLocks noChangeAspect="1"/>
            </p:cNvSpPr>
            <p:nvPr/>
          </p:nvSpPr>
          <p:spPr bwMode="auto">
            <a:xfrm>
              <a:off x="2619" y="2651"/>
              <a:ext cx="56" cy="41"/>
            </a:xfrm>
            <a:custGeom>
              <a:avLst/>
              <a:gdLst>
                <a:gd name="T0" fmla="*/ 0 w 56"/>
                <a:gd name="T1" fmla="*/ 36 h 41"/>
                <a:gd name="T2" fmla="*/ 33 w 56"/>
                <a:gd name="T3" fmla="*/ 0 h 41"/>
                <a:gd name="T4" fmla="*/ 38 w 56"/>
                <a:gd name="T5" fmla="*/ 5 h 41"/>
                <a:gd name="T6" fmla="*/ 13 w 56"/>
                <a:gd name="T7" fmla="*/ 31 h 41"/>
                <a:gd name="T8" fmla="*/ 13 w 56"/>
                <a:gd name="T9" fmla="*/ 31 h 41"/>
                <a:gd name="T10" fmla="*/ 10 w 56"/>
                <a:gd name="T11" fmla="*/ 31 h 41"/>
                <a:gd name="T12" fmla="*/ 10 w 56"/>
                <a:gd name="T13" fmla="*/ 33 h 41"/>
                <a:gd name="T14" fmla="*/ 10 w 56"/>
                <a:gd name="T15" fmla="*/ 33 h 41"/>
                <a:gd name="T16" fmla="*/ 10 w 56"/>
                <a:gd name="T17" fmla="*/ 33 h 41"/>
                <a:gd name="T18" fmla="*/ 8 w 56"/>
                <a:gd name="T19" fmla="*/ 33 h 41"/>
                <a:gd name="T20" fmla="*/ 8 w 56"/>
                <a:gd name="T21" fmla="*/ 36 h 41"/>
                <a:gd name="T22" fmla="*/ 8 w 56"/>
                <a:gd name="T23" fmla="*/ 36 h 41"/>
                <a:gd name="T24" fmla="*/ 8 w 56"/>
                <a:gd name="T25" fmla="*/ 36 h 41"/>
                <a:gd name="T26" fmla="*/ 8 w 56"/>
                <a:gd name="T27" fmla="*/ 36 h 41"/>
                <a:gd name="T28" fmla="*/ 10 w 56"/>
                <a:gd name="T29" fmla="*/ 36 h 41"/>
                <a:gd name="T30" fmla="*/ 10 w 56"/>
                <a:gd name="T31" fmla="*/ 36 h 41"/>
                <a:gd name="T32" fmla="*/ 13 w 56"/>
                <a:gd name="T33" fmla="*/ 33 h 41"/>
                <a:gd name="T34" fmla="*/ 13 w 56"/>
                <a:gd name="T35" fmla="*/ 33 h 41"/>
                <a:gd name="T36" fmla="*/ 15 w 56"/>
                <a:gd name="T37" fmla="*/ 33 h 41"/>
                <a:gd name="T38" fmla="*/ 15 w 56"/>
                <a:gd name="T39" fmla="*/ 33 h 41"/>
                <a:gd name="T40" fmla="*/ 53 w 56"/>
                <a:gd name="T41" fmla="*/ 28 h 41"/>
                <a:gd name="T42" fmla="*/ 56 w 56"/>
                <a:gd name="T43" fmla="*/ 33 h 41"/>
                <a:gd name="T44" fmla="*/ 3 w 56"/>
                <a:gd name="T45" fmla="*/ 41 h 41"/>
                <a:gd name="T46" fmla="*/ 0 w 56"/>
                <a:gd name="T47" fmla="*/ 36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41"/>
                <a:gd name="T74" fmla="*/ 56 w 56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41">
                  <a:moveTo>
                    <a:pt x="0" y="36"/>
                  </a:moveTo>
                  <a:lnTo>
                    <a:pt x="33" y="0"/>
                  </a:lnTo>
                  <a:lnTo>
                    <a:pt x="38" y="5"/>
                  </a:lnTo>
                  <a:lnTo>
                    <a:pt x="13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53" y="28"/>
                  </a:lnTo>
                  <a:lnTo>
                    <a:pt x="56" y="33"/>
                  </a:lnTo>
                  <a:lnTo>
                    <a:pt x="3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2" name="Freeform 1379"/>
            <p:cNvSpPr>
              <a:spLocks noChangeAspect="1" noEditPoints="1"/>
            </p:cNvSpPr>
            <p:nvPr/>
          </p:nvSpPr>
          <p:spPr bwMode="auto">
            <a:xfrm>
              <a:off x="2637" y="2692"/>
              <a:ext cx="35" cy="30"/>
            </a:xfrm>
            <a:custGeom>
              <a:avLst/>
              <a:gdLst>
                <a:gd name="T0" fmla="*/ 18 w 35"/>
                <a:gd name="T1" fmla="*/ 30 h 30"/>
                <a:gd name="T2" fmla="*/ 15 w 35"/>
                <a:gd name="T3" fmla="*/ 30 h 30"/>
                <a:gd name="T4" fmla="*/ 10 w 35"/>
                <a:gd name="T5" fmla="*/ 30 h 30"/>
                <a:gd name="T6" fmla="*/ 8 w 35"/>
                <a:gd name="T7" fmla="*/ 30 h 30"/>
                <a:gd name="T8" fmla="*/ 5 w 35"/>
                <a:gd name="T9" fmla="*/ 28 h 30"/>
                <a:gd name="T10" fmla="*/ 2 w 35"/>
                <a:gd name="T11" fmla="*/ 25 h 30"/>
                <a:gd name="T12" fmla="*/ 0 w 35"/>
                <a:gd name="T13" fmla="*/ 20 h 30"/>
                <a:gd name="T14" fmla="*/ 0 w 35"/>
                <a:gd name="T15" fmla="*/ 15 h 30"/>
                <a:gd name="T16" fmla="*/ 0 w 35"/>
                <a:gd name="T17" fmla="*/ 13 h 30"/>
                <a:gd name="T18" fmla="*/ 2 w 35"/>
                <a:gd name="T19" fmla="*/ 8 h 30"/>
                <a:gd name="T20" fmla="*/ 8 w 35"/>
                <a:gd name="T21" fmla="*/ 5 h 30"/>
                <a:gd name="T22" fmla="*/ 13 w 35"/>
                <a:gd name="T23" fmla="*/ 2 h 30"/>
                <a:gd name="T24" fmla="*/ 18 w 35"/>
                <a:gd name="T25" fmla="*/ 0 h 30"/>
                <a:gd name="T26" fmla="*/ 23 w 35"/>
                <a:gd name="T27" fmla="*/ 0 h 30"/>
                <a:gd name="T28" fmla="*/ 28 w 35"/>
                <a:gd name="T29" fmla="*/ 2 h 30"/>
                <a:gd name="T30" fmla="*/ 33 w 35"/>
                <a:gd name="T31" fmla="*/ 5 h 30"/>
                <a:gd name="T32" fmla="*/ 35 w 35"/>
                <a:gd name="T33" fmla="*/ 8 h 30"/>
                <a:gd name="T34" fmla="*/ 35 w 35"/>
                <a:gd name="T35" fmla="*/ 13 h 30"/>
                <a:gd name="T36" fmla="*/ 35 w 35"/>
                <a:gd name="T37" fmla="*/ 15 h 30"/>
                <a:gd name="T38" fmla="*/ 35 w 35"/>
                <a:gd name="T39" fmla="*/ 20 h 30"/>
                <a:gd name="T40" fmla="*/ 30 w 35"/>
                <a:gd name="T41" fmla="*/ 25 h 30"/>
                <a:gd name="T42" fmla="*/ 25 w 35"/>
                <a:gd name="T43" fmla="*/ 28 h 30"/>
                <a:gd name="T44" fmla="*/ 25 w 35"/>
                <a:gd name="T45" fmla="*/ 28 h 30"/>
                <a:gd name="T46" fmla="*/ 25 w 35"/>
                <a:gd name="T47" fmla="*/ 28 h 30"/>
                <a:gd name="T48" fmla="*/ 10 w 35"/>
                <a:gd name="T49" fmla="*/ 8 h 30"/>
                <a:gd name="T50" fmla="*/ 8 w 35"/>
                <a:gd name="T51" fmla="*/ 10 h 30"/>
                <a:gd name="T52" fmla="*/ 5 w 35"/>
                <a:gd name="T53" fmla="*/ 13 h 30"/>
                <a:gd name="T54" fmla="*/ 5 w 35"/>
                <a:gd name="T55" fmla="*/ 15 h 30"/>
                <a:gd name="T56" fmla="*/ 5 w 35"/>
                <a:gd name="T57" fmla="*/ 18 h 30"/>
                <a:gd name="T58" fmla="*/ 5 w 35"/>
                <a:gd name="T59" fmla="*/ 20 h 30"/>
                <a:gd name="T60" fmla="*/ 8 w 35"/>
                <a:gd name="T61" fmla="*/ 23 h 30"/>
                <a:gd name="T62" fmla="*/ 8 w 35"/>
                <a:gd name="T63" fmla="*/ 25 h 30"/>
                <a:gd name="T64" fmla="*/ 10 w 35"/>
                <a:gd name="T65" fmla="*/ 25 h 30"/>
                <a:gd name="T66" fmla="*/ 13 w 35"/>
                <a:gd name="T67" fmla="*/ 25 h 30"/>
                <a:gd name="T68" fmla="*/ 15 w 35"/>
                <a:gd name="T69" fmla="*/ 25 h 30"/>
                <a:gd name="T70" fmla="*/ 15 w 35"/>
                <a:gd name="T71" fmla="*/ 8 h 30"/>
                <a:gd name="T72" fmla="*/ 28 w 35"/>
                <a:gd name="T73" fmla="*/ 20 h 30"/>
                <a:gd name="T74" fmla="*/ 30 w 35"/>
                <a:gd name="T75" fmla="*/ 18 h 30"/>
                <a:gd name="T76" fmla="*/ 30 w 35"/>
                <a:gd name="T77" fmla="*/ 15 h 30"/>
                <a:gd name="T78" fmla="*/ 30 w 35"/>
                <a:gd name="T79" fmla="*/ 13 h 30"/>
                <a:gd name="T80" fmla="*/ 30 w 35"/>
                <a:gd name="T81" fmla="*/ 10 h 30"/>
                <a:gd name="T82" fmla="*/ 30 w 35"/>
                <a:gd name="T83" fmla="*/ 8 h 30"/>
                <a:gd name="T84" fmla="*/ 28 w 35"/>
                <a:gd name="T85" fmla="*/ 8 h 30"/>
                <a:gd name="T86" fmla="*/ 25 w 35"/>
                <a:gd name="T87" fmla="*/ 5 h 30"/>
                <a:gd name="T88" fmla="*/ 23 w 35"/>
                <a:gd name="T89" fmla="*/ 5 h 30"/>
                <a:gd name="T90" fmla="*/ 18 w 35"/>
                <a:gd name="T91" fmla="*/ 5 h 30"/>
                <a:gd name="T92" fmla="*/ 15 w 35"/>
                <a:gd name="T93" fmla="*/ 8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30"/>
                <a:gd name="T143" fmla="*/ 35 w 35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30">
                  <a:moveTo>
                    <a:pt x="18" y="25"/>
                  </a:moveTo>
                  <a:lnTo>
                    <a:pt x="20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5" y="2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close/>
                  <a:moveTo>
                    <a:pt x="15" y="8"/>
                  </a:moveTo>
                  <a:lnTo>
                    <a:pt x="25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3" name="Freeform 1380"/>
            <p:cNvSpPr>
              <a:spLocks noChangeAspect="1"/>
            </p:cNvSpPr>
            <p:nvPr/>
          </p:nvSpPr>
          <p:spPr bwMode="auto">
            <a:xfrm>
              <a:off x="2650" y="2715"/>
              <a:ext cx="40" cy="20"/>
            </a:xfrm>
            <a:custGeom>
              <a:avLst/>
              <a:gdLst>
                <a:gd name="T0" fmla="*/ 0 w 40"/>
                <a:gd name="T1" fmla="*/ 17 h 20"/>
                <a:gd name="T2" fmla="*/ 30 w 40"/>
                <a:gd name="T3" fmla="*/ 0 h 20"/>
                <a:gd name="T4" fmla="*/ 32 w 40"/>
                <a:gd name="T5" fmla="*/ 2 h 20"/>
                <a:gd name="T6" fmla="*/ 30 w 40"/>
                <a:gd name="T7" fmla="*/ 5 h 20"/>
                <a:gd name="T8" fmla="*/ 30 w 40"/>
                <a:gd name="T9" fmla="*/ 5 h 20"/>
                <a:gd name="T10" fmla="*/ 30 w 40"/>
                <a:gd name="T11" fmla="*/ 5 h 20"/>
                <a:gd name="T12" fmla="*/ 32 w 40"/>
                <a:gd name="T13" fmla="*/ 5 h 20"/>
                <a:gd name="T14" fmla="*/ 32 w 40"/>
                <a:gd name="T15" fmla="*/ 5 h 20"/>
                <a:gd name="T16" fmla="*/ 32 w 40"/>
                <a:gd name="T17" fmla="*/ 5 h 20"/>
                <a:gd name="T18" fmla="*/ 35 w 40"/>
                <a:gd name="T19" fmla="*/ 5 h 20"/>
                <a:gd name="T20" fmla="*/ 35 w 40"/>
                <a:gd name="T21" fmla="*/ 5 h 20"/>
                <a:gd name="T22" fmla="*/ 35 w 40"/>
                <a:gd name="T23" fmla="*/ 5 h 20"/>
                <a:gd name="T24" fmla="*/ 35 w 40"/>
                <a:gd name="T25" fmla="*/ 7 h 20"/>
                <a:gd name="T26" fmla="*/ 35 w 40"/>
                <a:gd name="T27" fmla="*/ 7 h 20"/>
                <a:gd name="T28" fmla="*/ 38 w 40"/>
                <a:gd name="T29" fmla="*/ 7 h 20"/>
                <a:gd name="T30" fmla="*/ 38 w 40"/>
                <a:gd name="T31" fmla="*/ 7 h 20"/>
                <a:gd name="T32" fmla="*/ 38 w 40"/>
                <a:gd name="T33" fmla="*/ 7 h 20"/>
                <a:gd name="T34" fmla="*/ 38 w 40"/>
                <a:gd name="T35" fmla="*/ 7 h 20"/>
                <a:gd name="T36" fmla="*/ 38 w 40"/>
                <a:gd name="T37" fmla="*/ 7 h 20"/>
                <a:gd name="T38" fmla="*/ 38 w 40"/>
                <a:gd name="T39" fmla="*/ 7 h 20"/>
                <a:gd name="T40" fmla="*/ 38 w 40"/>
                <a:gd name="T41" fmla="*/ 10 h 20"/>
                <a:gd name="T42" fmla="*/ 40 w 40"/>
                <a:gd name="T43" fmla="*/ 10 h 20"/>
                <a:gd name="T44" fmla="*/ 40 w 40"/>
                <a:gd name="T45" fmla="*/ 10 h 20"/>
                <a:gd name="T46" fmla="*/ 40 w 40"/>
                <a:gd name="T47" fmla="*/ 10 h 20"/>
                <a:gd name="T48" fmla="*/ 40 w 40"/>
                <a:gd name="T49" fmla="*/ 12 h 20"/>
                <a:gd name="T50" fmla="*/ 40 w 40"/>
                <a:gd name="T51" fmla="*/ 12 h 20"/>
                <a:gd name="T52" fmla="*/ 40 w 40"/>
                <a:gd name="T53" fmla="*/ 12 h 20"/>
                <a:gd name="T54" fmla="*/ 40 w 40"/>
                <a:gd name="T55" fmla="*/ 12 h 20"/>
                <a:gd name="T56" fmla="*/ 35 w 40"/>
                <a:gd name="T57" fmla="*/ 15 h 20"/>
                <a:gd name="T58" fmla="*/ 35 w 40"/>
                <a:gd name="T59" fmla="*/ 15 h 20"/>
                <a:gd name="T60" fmla="*/ 35 w 40"/>
                <a:gd name="T61" fmla="*/ 15 h 20"/>
                <a:gd name="T62" fmla="*/ 35 w 40"/>
                <a:gd name="T63" fmla="*/ 12 h 20"/>
                <a:gd name="T64" fmla="*/ 35 w 40"/>
                <a:gd name="T65" fmla="*/ 12 h 20"/>
                <a:gd name="T66" fmla="*/ 32 w 40"/>
                <a:gd name="T67" fmla="*/ 12 h 20"/>
                <a:gd name="T68" fmla="*/ 32 w 40"/>
                <a:gd name="T69" fmla="*/ 12 h 20"/>
                <a:gd name="T70" fmla="*/ 32 w 40"/>
                <a:gd name="T71" fmla="*/ 12 h 20"/>
                <a:gd name="T72" fmla="*/ 32 w 40"/>
                <a:gd name="T73" fmla="*/ 10 h 20"/>
                <a:gd name="T74" fmla="*/ 32 w 40"/>
                <a:gd name="T75" fmla="*/ 10 h 20"/>
                <a:gd name="T76" fmla="*/ 32 w 40"/>
                <a:gd name="T77" fmla="*/ 10 h 20"/>
                <a:gd name="T78" fmla="*/ 32 w 40"/>
                <a:gd name="T79" fmla="*/ 10 h 20"/>
                <a:gd name="T80" fmla="*/ 32 w 40"/>
                <a:gd name="T81" fmla="*/ 10 h 20"/>
                <a:gd name="T82" fmla="*/ 30 w 40"/>
                <a:gd name="T83" fmla="*/ 10 h 20"/>
                <a:gd name="T84" fmla="*/ 30 w 40"/>
                <a:gd name="T85" fmla="*/ 10 h 20"/>
                <a:gd name="T86" fmla="*/ 30 w 40"/>
                <a:gd name="T87" fmla="*/ 10 h 20"/>
                <a:gd name="T88" fmla="*/ 30 w 40"/>
                <a:gd name="T89" fmla="*/ 10 h 20"/>
                <a:gd name="T90" fmla="*/ 30 w 40"/>
                <a:gd name="T91" fmla="*/ 10 h 20"/>
                <a:gd name="T92" fmla="*/ 30 w 40"/>
                <a:gd name="T93" fmla="*/ 10 h 20"/>
                <a:gd name="T94" fmla="*/ 27 w 40"/>
                <a:gd name="T95" fmla="*/ 10 h 20"/>
                <a:gd name="T96" fmla="*/ 27 w 40"/>
                <a:gd name="T97" fmla="*/ 10 h 20"/>
                <a:gd name="T98" fmla="*/ 27 w 40"/>
                <a:gd name="T99" fmla="*/ 10 h 20"/>
                <a:gd name="T100" fmla="*/ 27 w 40"/>
                <a:gd name="T101" fmla="*/ 10 h 20"/>
                <a:gd name="T102" fmla="*/ 27 w 40"/>
                <a:gd name="T103" fmla="*/ 10 h 20"/>
                <a:gd name="T104" fmla="*/ 25 w 40"/>
                <a:gd name="T105" fmla="*/ 10 h 20"/>
                <a:gd name="T106" fmla="*/ 25 w 40"/>
                <a:gd name="T107" fmla="*/ 10 h 20"/>
                <a:gd name="T108" fmla="*/ 25 w 40"/>
                <a:gd name="T109" fmla="*/ 10 h 20"/>
                <a:gd name="T110" fmla="*/ 22 w 40"/>
                <a:gd name="T111" fmla="*/ 10 h 20"/>
                <a:gd name="T112" fmla="*/ 22 w 40"/>
                <a:gd name="T113" fmla="*/ 10 h 20"/>
                <a:gd name="T114" fmla="*/ 22 w 40"/>
                <a:gd name="T115" fmla="*/ 10 h 20"/>
                <a:gd name="T116" fmla="*/ 20 w 40"/>
                <a:gd name="T117" fmla="*/ 10 h 20"/>
                <a:gd name="T118" fmla="*/ 20 w 40"/>
                <a:gd name="T119" fmla="*/ 12 h 20"/>
                <a:gd name="T120" fmla="*/ 20 w 40"/>
                <a:gd name="T121" fmla="*/ 12 h 20"/>
                <a:gd name="T122" fmla="*/ 5 w 40"/>
                <a:gd name="T123" fmla="*/ 20 h 20"/>
                <a:gd name="T124" fmla="*/ 0 w 40"/>
                <a:gd name="T125" fmla="*/ 17 h 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"/>
                <a:gd name="T190" fmla="*/ 0 h 20"/>
                <a:gd name="T191" fmla="*/ 40 w 40"/>
                <a:gd name="T192" fmla="*/ 20 h 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" h="20">
                  <a:moveTo>
                    <a:pt x="0" y="17"/>
                  </a:moveTo>
                  <a:lnTo>
                    <a:pt x="30" y="0"/>
                  </a:lnTo>
                  <a:lnTo>
                    <a:pt x="32" y="2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5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4" name="Freeform 1381"/>
            <p:cNvSpPr>
              <a:spLocks noChangeAspect="1" noEditPoints="1"/>
            </p:cNvSpPr>
            <p:nvPr/>
          </p:nvSpPr>
          <p:spPr bwMode="auto">
            <a:xfrm>
              <a:off x="2705" y="2786"/>
              <a:ext cx="38" cy="30"/>
            </a:xfrm>
            <a:custGeom>
              <a:avLst/>
              <a:gdLst>
                <a:gd name="T0" fmla="*/ 20 w 38"/>
                <a:gd name="T1" fmla="*/ 30 h 30"/>
                <a:gd name="T2" fmla="*/ 18 w 38"/>
                <a:gd name="T3" fmla="*/ 30 h 30"/>
                <a:gd name="T4" fmla="*/ 13 w 38"/>
                <a:gd name="T5" fmla="*/ 30 h 30"/>
                <a:gd name="T6" fmla="*/ 10 w 38"/>
                <a:gd name="T7" fmla="*/ 27 h 30"/>
                <a:gd name="T8" fmla="*/ 8 w 38"/>
                <a:gd name="T9" fmla="*/ 27 h 30"/>
                <a:gd name="T10" fmla="*/ 3 w 38"/>
                <a:gd name="T11" fmla="*/ 22 h 30"/>
                <a:gd name="T12" fmla="*/ 3 w 38"/>
                <a:gd name="T13" fmla="*/ 20 h 30"/>
                <a:gd name="T14" fmla="*/ 0 w 38"/>
                <a:gd name="T15" fmla="*/ 15 h 30"/>
                <a:gd name="T16" fmla="*/ 3 w 38"/>
                <a:gd name="T17" fmla="*/ 10 h 30"/>
                <a:gd name="T18" fmla="*/ 5 w 38"/>
                <a:gd name="T19" fmla="*/ 7 h 30"/>
                <a:gd name="T20" fmla="*/ 8 w 38"/>
                <a:gd name="T21" fmla="*/ 5 h 30"/>
                <a:gd name="T22" fmla="*/ 13 w 38"/>
                <a:gd name="T23" fmla="*/ 0 h 30"/>
                <a:gd name="T24" fmla="*/ 20 w 38"/>
                <a:gd name="T25" fmla="*/ 0 h 30"/>
                <a:gd name="T26" fmla="*/ 25 w 38"/>
                <a:gd name="T27" fmla="*/ 0 h 30"/>
                <a:gd name="T28" fmla="*/ 28 w 38"/>
                <a:gd name="T29" fmla="*/ 0 h 30"/>
                <a:gd name="T30" fmla="*/ 33 w 38"/>
                <a:gd name="T31" fmla="*/ 2 h 30"/>
                <a:gd name="T32" fmla="*/ 36 w 38"/>
                <a:gd name="T33" fmla="*/ 7 h 30"/>
                <a:gd name="T34" fmla="*/ 38 w 38"/>
                <a:gd name="T35" fmla="*/ 10 h 30"/>
                <a:gd name="T36" fmla="*/ 38 w 38"/>
                <a:gd name="T37" fmla="*/ 15 h 30"/>
                <a:gd name="T38" fmla="*/ 36 w 38"/>
                <a:gd name="T39" fmla="*/ 20 h 30"/>
                <a:gd name="T40" fmla="*/ 33 w 38"/>
                <a:gd name="T41" fmla="*/ 22 h 30"/>
                <a:gd name="T42" fmla="*/ 28 w 38"/>
                <a:gd name="T43" fmla="*/ 25 h 30"/>
                <a:gd name="T44" fmla="*/ 28 w 38"/>
                <a:gd name="T45" fmla="*/ 25 h 30"/>
                <a:gd name="T46" fmla="*/ 28 w 38"/>
                <a:gd name="T47" fmla="*/ 27 h 30"/>
                <a:gd name="T48" fmla="*/ 13 w 38"/>
                <a:gd name="T49" fmla="*/ 7 h 30"/>
                <a:gd name="T50" fmla="*/ 10 w 38"/>
                <a:gd name="T51" fmla="*/ 10 h 30"/>
                <a:gd name="T52" fmla="*/ 8 w 38"/>
                <a:gd name="T53" fmla="*/ 12 h 30"/>
                <a:gd name="T54" fmla="*/ 8 w 38"/>
                <a:gd name="T55" fmla="*/ 15 h 30"/>
                <a:gd name="T56" fmla="*/ 8 w 38"/>
                <a:gd name="T57" fmla="*/ 17 h 30"/>
                <a:gd name="T58" fmla="*/ 8 w 38"/>
                <a:gd name="T59" fmla="*/ 20 h 30"/>
                <a:gd name="T60" fmla="*/ 10 w 38"/>
                <a:gd name="T61" fmla="*/ 22 h 30"/>
                <a:gd name="T62" fmla="*/ 10 w 38"/>
                <a:gd name="T63" fmla="*/ 22 h 30"/>
                <a:gd name="T64" fmla="*/ 13 w 38"/>
                <a:gd name="T65" fmla="*/ 25 h 30"/>
                <a:gd name="T66" fmla="*/ 15 w 38"/>
                <a:gd name="T67" fmla="*/ 25 h 30"/>
                <a:gd name="T68" fmla="*/ 18 w 38"/>
                <a:gd name="T69" fmla="*/ 25 h 30"/>
                <a:gd name="T70" fmla="*/ 18 w 38"/>
                <a:gd name="T71" fmla="*/ 5 h 30"/>
                <a:gd name="T72" fmla="*/ 28 w 38"/>
                <a:gd name="T73" fmla="*/ 17 h 30"/>
                <a:gd name="T74" fmla="*/ 31 w 38"/>
                <a:gd name="T75" fmla="*/ 17 h 30"/>
                <a:gd name="T76" fmla="*/ 33 w 38"/>
                <a:gd name="T77" fmla="*/ 15 h 30"/>
                <a:gd name="T78" fmla="*/ 33 w 38"/>
                <a:gd name="T79" fmla="*/ 12 h 30"/>
                <a:gd name="T80" fmla="*/ 33 w 38"/>
                <a:gd name="T81" fmla="*/ 10 h 30"/>
                <a:gd name="T82" fmla="*/ 31 w 38"/>
                <a:gd name="T83" fmla="*/ 7 h 30"/>
                <a:gd name="T84" fmla="*/ 28 w 38"/>
                <a:gd name="T85" fmla="*/ 5 h 30"/>
                <a:gd name="T86" fmla="*/ 25 w 38"/>
                <a:gd name="T87" fmla="*/ 5 h 30"/>
                <a:gd name="T88" fmla="*/ 23 w 38"/>
                <a:gd name="T89" fmla="*/ 5 h 30"/>
                <a:gd name="T90" fmla="*/ 20 w 38"/>
                <a:gd name="T91" fmla="*/ 5 h 30"/>
                <a:gd name="T92" fmla="*/ 18 w 38"/>
                <a:gd name="T93" fmla="*/ 5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30"/>
                <a:gd name="T143" fmla="*/ 38 w 38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30">
                  <a:moveTo>
                    <a:pt x="20" y="25"/>
                  </a:moveTo>
                  <a:lnTo>
                    <a:pt x="23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0" y="25"/>
                  </a:lnTo>
                  <a:close/>
                  <a:moveTo>
                    <a:pt x="18" y="5"/>
                  </a:moveTo>
                  <a:lnTo>
                    <a:pt x="28" y="20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5" name="Freeform 1382"/>
            <p:cNvSpPr>
              <a:spLocks noChangeAspect="1" noEditPoints="1"/>
            </p:cNvSpPr>
            <p:nvPr/>
          </p:nvSpPr>
          <p:spPr bwMode="auto">
            <a:xfrm>
              <a:off x="2655" y="2732"/>
              <a:ext cx="53" cy="38"/>
            </a:xfrm>
            <a:custGeom>
              <a:avLst/>
              <a:gdLst>
                <a:gd name="T0" fmla="*/ 5 w 53"/>
                <a:gd name="T1" fmla="*/ 21 h 38"/>
                <a:gd name="T2" fmla="*/ 5 w 53"/>
                <a:gd name="T3" fmla="*/ 23 h 38"/>
                <a:gd name="T4" fmla="*/ 5 w 53"/>
                <a:gd name="T5" fmla="*/ 23 h 38"/>
                <a:gd name="T6" fmla="*/ 5 w 53"/>
                <a:gd name="T7" fmla="*/ 26 h 38"/>
                <a:gd name="T8" fmla="*/ 7 w 53"/>
                <a:gd name="T9" fmla="*/ 31 h 38"/>
                <a:gd name="T10" fmla="*/ 10 w 53"/>
                <a:gd name="T11" fmla="*/ 31 h 38"/>
                <a:gd name="T12" fmla="*/ 12 w 53"/>
                <a:gd name="T13" fmla="*/ 33 h 38"/>
                <a:gd name="T14" fmla="*/ 15 w 53"/>
                <a:gd name="T15" fmla="*/ 33 h 38"/>
                <a:gd name="T16" fmla="*/ 17 w 53"/>
                <a:gd name="T17" fmla="*/ 31 h 38"/>
                <a:gd name="T18" fmla="*/ 20 w 53"/>
                <a:gd name="T19" fmla="*/ 31 h 38"/>
                <a:gd name="T20" fmla="*/ 20 w 53"/>
                <a:gd name="T21" fmla="*/ 28 h 38"/>
                <a:gd name="T22" fmla="*/ 15 w 53"/>
                <a:gd name="T23" fmla="*/ 26 h 38"/>
                <a:gd name="T24" fmla="*/ 12 w 53"/>
                <a:gd name="T25" fmla="*/ 21 h 38"/>
                <a:gd name="T26" fmla="*/ 12 w 53"/>
                <a:gd name="T27" fmla="*/ 16 h 38"/>
                <a:gd name="T28" fmla="*/ 12 w 53"/>
                <a:gd name="T29" fmla="*/ 11 h 38"/>
                <a:gd name="T30" fmla="*/ 17 w 53"/>
                <a:gd name="T31" fmla="*/ 5 h 38"/>
                <a:gd name="T32" fmla="*/ 22 w 53"/>
                <a:gd name="T33" fmla="*/ 3 h 38"/>
                <a:gd name="T34" fmla="*/ 27 w 53"/>
                <a:gd name="T35" fmla="*/ 0 h 38"/>
                <a:gd name="T36" fmla="*/ 33 w 53"/>
                <a:gd name="T37" fmla="*/ 0 h 38"/>
                <a:gd name="T38" fmla="*/ 35 w 53"/>
                <a:gd name="T39" fmla="*/ 0 h 38"/>
                <a:gd name="T40" fmla="*/ 40 w 53"/>
                <a:gd name="T41" fmla="*/ 3 h 38"/>
                <a:gd name="T42" fmla="*/ 43 w 53"/>
                <a:gd name="T43" fmla="*/ 5 h 38"/>
                <a:gd name="T44" fmla="*/ 45 w 53"/>
                <a:gd name="T45" fmla="*/ 8 h 38"/>
                <a:gd name="T46" fmla="*/ 45 w 53"/>
                <a:gd name="T47" fmla="*/ 13 h 38"/>
                <a:gd name="T48" fmla="*/ 53 w 53"/>
                <a:gd name="T49" fmla="*/ 18 h 38"/>
                <a:gd name="T50" fmla="*/ 22 w 53"/>
                <a:gd name="T51" fmla="*/ 36 h 38"/>
                <a:gd name="T52" fmla="*/ 17 w 53"/>
                <a:gd name="T53" fmla="*/ 36 h 38"/>
                <a:gd name="T54" fmla="*/ 12 w 53"/>
                <a:gd name="T55" fmla="*/ 38 h 38"/>
                <a:gd name="T56" fmla="*/ 10 w 53"/>
                <a:gd name="T57" fmla="*/ 36 h 38"/>
                <a:gd name="T58" fmla="*/ 5 w 53"/>
                <a:gd name="T59" fmla="*/ 36 h 38"/>
                <a:gd name="T60" fmla="*/ 2 w 53"/>
                <a:gd name="T61" fmla="*/ 31 h 38"/>
                <a:gd name="T62" fmla="*/ 0 w 53"/>
                <a:gd name="T63" fmla="*/ 28 h 38"/>
                <a:gd name="T64" fmla="*/ 0 w 53"/>
                <a:gd name="T65" fmla="*/ 23 h 38"/>
                <a:gd name="T66" fmla="*/ 0 w 53"/>
                <a:gd name="T67" fmla="*/ 18 h 38"/>
                <a:gd name="T68" fmla="*/ 2 w 53"/>
                <a:gd name="T69" fmla="*/ 16 h 38"/>
                <a:gd name="T70" fmla="*/ 22 w 53"/>
                <a:gd name="T71" fmla="*/ 11 h 38"/>
                <a:gd name="T72" fmla="*/ 17 w 53"/>
                <a:gd name="T73" fmla="*/ 13 h 38"/>
                <a:gd name="T74" fmla="*/ 17 w 53"/>
                <a:gd name="T75" fmla="*/ 18 h 38"/>
                <a:gd name="T76" fmla="*/ 17 w 53"/>
                <a:gd name="T77" fmla="*/ 21 h 38"/>
                <a:gd name="T78" fmla="*/ 20 w 53"/>
                <a:gd name="T79" fmla="*/ 23 h 38"/>
                <a:gd name="T80" fmla="*/ 22 w 53"/>
                <a:gd name="T81" fmla="*/ 26 h 38"/>
                <a:gd name="T82" fmla="*/ 27 w 53"/>
                <a:gd name="T83" fmla="*/ 26 h 38"/>
                <a:gd name="T84" fmla="*/ 33 w 53"/>
                <a:gd name="T85" fmla="*/ 23 h 38"/>
                <a:gd name="T86" fmla="*/ 38 w 53"/>
                <a:gd name="T87" fmla="*/ 21 h 38"/>
                <a:gd name="T88" fmla="*/ 40 w 53"/>
                <a:gd name="T89" fmla="*/ 18 h 38"/>
                <a:gd name="T90" fmla="*/ 43 w 53"/>
                <a:gd name="T91" fmla="*/ 13 h 38"/>
                <a:gd name="T92" fmla="*/ 40 w 53"/>
                <a:gd name="T93" fmla="*/ 11 h 38"/>
                <a:gd name="T94" fmla="*/ 40 w 53"/>
                <a:gd name="T95" fmla="*/ 8 h 38"/>
                <a:gd name="T96" fmla="*/ 35 w 53"/>
                <a:gd name="T97" fmla="*/ 5 h 38"/>
                <a:gd name="T98" fmla="*/ 33 w 53"/>
                <a:gd name="T99" fmla="*/ 5 h 38"/>
                <a:gd name="T100" fmla="*/ 27 w 53"/>
                <a:gd name="T101" fmla="*/ 8 h 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38"/>
                <a:gd name="T155" fmla="*/ 53 w 53"/>
                <a:gd name="T156" fmla="*/ 38 h 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38">
                  <a:moveTo>
                    <a:pt x="5" y="16"/>
                  </a:moveTo>
                  <a:lnTo>
                    <a:pt x="7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5" y="13"/>
                  </a:lnTo>
                  <a:lnTo>
                    <a:pt x="45" y="16"/>
                  </a:lnTo>
                  <a:lnTo>
                    <a:pt x="50" y="13"/>
                  </a:lnTo>
                  <a:lnTo>
                    <a:pt x="53" y="18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5" y="16"/>
                  </a:lnTo>
                  <a:close/>
                  <a:moveTo>
                    <a:pt x="25" y="8"/>
                  </a:moveTo>
                  <a:lnTo>
                    <a:pt x="22" y="8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21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6" name="Freeform 1383"/>
            <p:cNvSpPr>
              <a:spLocks noChangeAspect="1" noEditPoints="1"/>
            </p:cNvSpPr>
            <p:nvPr/>
          </p:nvSpPr>
          <p:spPr bwMode="auto">
            <a:xfrm>
              <a:off x="2720" y="2801"/>
              <a:ext cx="46" cy="28"/>
            </a:xfrm>
            <a:custGeom>
              <a:avLst/>
              <a:gdLst>
                <a:gd name="T0" fmla="*/ 36 w 46"/>
                <a:gd name="T1" fmla="*/ 2 h 28"/>
                <a:gd name="T2" fmla="*/ 43 w 46"/>
                <a:gd name="T3" fmla="*/ 0 h 28"/>
                <a:gd name="T4" fmla="*/ 46 w 46"/>
                <a:gd name="T5" fmla="*/ 2 h 28"/>
                <a:gd name="T6" fmla="*/ 41 w 46"/>
                <a:gd name="T7" fmla="*/ 7 h 28"/>
                <a:gd name="T8" fmla="*/ 36 w 46"/>
                <a:gd name="T9" fmla="*/ 2 h 28"/>
                <a:gd name="T10" fmla="*/ 0 w 46"/>
                <a:gd name="T11" fmla="*/ 23 h 28"/>
                <a:gd name="T12" fmla="*/ 31 w 46"/>
                <a:gd name="T13" fmla="*/ 5 h 28"/>
                <a:gd name="T14" fmla="*/ 33 w 46"/>
                <a:gd name="T15" fmla="*/ 10 h 28"/>
                <a:gd name="T16" fmla="*/ 5 w 46"/>
                <a:gd name="T17" fmla="*/ 28 h 28"/>
                <a:gd name="T18" fmla="*/ 0 w 46"/>
                <a:gd name="T19" fmla="*/ 2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28"/>
                <a:gd name="T32" fmla="*/ 46 w 4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28">
                  <a:moveTo>
                    <a:pt x="36" y="2"/>
                  </a:moveTo>
                  <a:lnTo>
                    <a:pt x="43" y="0"/>
                  </a:lnTo>
                  <a:lnTo>
                    <a:pt x="46" y="2"/>
                  </a:lnTo>
                  <a:lnTo>
                    <a:pt x="41" y="7"/>
                  </a:lnTo>
                  <a:lnTo>
                    <a:pt x="36" y="2"/>
                  </a:lnTo>
                  <a:close/>
                  <a:moveTo>
                    <a:pt x="0" y="23"/>
                  </a:moveTo>
                  <a:lnTo>
                    <a:pt x="31" y="5"/>
                  </a:lnTo>
                  <a:lnTo>
                    <a:pt x="33" y="10"/>
                  </a:lnTo>
                  <a:lnTo>
                    <a:pt x="5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7" name="Freeform 1384"/>
            <p:cNvSpPr>
              <a:spLocks noChangeAspect="1"/>
            </p:cNvSpPr>
            <p:nvPr/>
          </p:nvSpPr>
          <p:spPr bwMode="auto">
            <a:xfrm>
              <a:off x="2685" y="2755"/>
              <a:ext cx="43" cy="38"/>
            </a:xfrm>
            <a:custGeom>
              <a:avLst/>
              <a:gdLst>
                <a:gd name="T0" fmla="*/ 15 w 43"/>
                <a:gd name="T1" fmla="*/ 31 h 38"/>
                <a:gd name="T2" fmla="*/ 10 w 43"/>
                <a:gd name="T3" fmla="*/ 31 h 38"/>
                <a:gd name="T4" fmla="*/ 8 w 43"/>
                <a:gd name="T5" fmla="*/ 31 h 38"/>
                <a:gd name="T6" fmla="*/ 5 w 43"/>
                <a:gd name="T7" fmla="*/ 28 h 38"/>
                <a:gd name="T8" fmla="*/ 3 w 43"/>
                <a:gd name="T9" fmla="*/ 26 h 38"/>
                <a:gd name="T10" fmla="*/ 3 w 43"/>
                <a:gd name="T11" fmla="*/ 26 h 38"/>
                <a:gd name="T12" fmla="*/ 3 w 43"/>
                <a:gd name="T13" fmla="*/ 23 h 38"/>
                <a:gd name="T14" fmla="*/ 0 w 43"/>
                <a:gd name="T15" fmla="*/ 23 h 38"/>
                <a:gd name="T16" fmla="*/ 0 w 43"/>
                <a:gd name="T17" fmla="*/ 20 h 38"/>
                <a:gd name="T18" fmla="*/ 0 w 43"/>
                <a:gd name="T19" fmla="*/ 20 h 38"/>
                <a:gd name="T20" fmla="*/ 0 w 43"/>
                <a:gd name="T21" fmla="*/ 18 h 38"/>
                <a:gd name="T22" fmla="*/ 0 w 43"/>
                <a:gd name="T23" fmla="*/ 18 h 38"/>
                <a:gd name="T24" fmla="*/ 0 w 43"/>
                <a:gd name="T25" fmla="*/ 18 h 38"/>
                <a:gd name="T26" fmla="*/ 3 w 43"/>
                <a:gd name="T27" fmla="*/ 15 h 38"/>
                <a:gd name="T28" fmla="*/ 3 w 43"/>
                <a:gd name="T29" fmla="*/ 15 h 38"/>
                <a:gd name="T30" fmla="*/ 3 w 43"/>
                <a:gd name="T31" fmla="*/ 15 h 38"/>
                <a:gd name="T32" fmla="*/ 3 w 43"/>
                <a:gd name="T33" fmla="*/ 13 h 38"/>
                <a:gd name="T34" fmla="*/ 5 w 43"/>
                <a:gd name="T35" fmla="*/ 13 h 38"/>
                <a:gd name="T36" fmla="*/ 5 w 43"/>
                <a:gd name="T37" fmla="*/ 13 h 38"/>
                <a:gd name="T38" fmla="*/ 8 w 43"/>
                <a:gd name="T39" fmla="*/ 10 h 38"/>
                <a:gd name="T40" fmla="*/ 8 w 43"/>
                <a:gd name="T41" fmla="*/ 10 h 38"/>
                <a:gd name="T42" fmla="*/ 30 w 43"/>
                <a:gd name="T43" fmla="*/ 3 h 38"/>
                <a:gd name="T44" fmla="*/ 13 w 43"/>
                <a:gd name="T45" fmla="*/ 13 h 38"/>
                <a:gd name="T46" fmla="*/ 10 w 43"/>
                <a:gd name="T47" fmla="*/ 15 h 38"/>
                <a:gd name="T48" fmla="*/ 10 w 43"/>
                <a:gd name="T49" fmla="*/ 15 h 38"/>
                <a:gd name="T50" fmla="*/ 8 w 43"/>
                <a:gd name="T51" fmla="*/ 15 h 38"/>
                <a:gd name="T52" fmla="*/ 8 w 43"/>
                <a:gd name="T53" fmla="*/ 18 h 38"/>
                <a:gd name="T54" fmla="*/ 8 w 43"/>
                <a:gd name="T55" fmla="*/ 18 h 38"/>
                <a:gd name="T56" fmla="*/ 8 w 43"/>
                <a:gd name="T57" fmla="*/ 18 h 38"/>
                <a:gd name="T58" fmla="*/ 8 w 43"/>
                <a:gd name="T59" fmla="*/ 20 h 38"/>
                <a:gd name="T60" fmla="*/ 8 w 43"/>
                <a:gd name="T61" fmla="*/ 20 h 38"/>
                <a:gd name="T62" fmla="*/ 8 w 43"/>
                <a:gd name="T63" fmla="*/ 23 h 38"/>
                <a:gd name="T64" fmla="*/ 8 w 43"/>
                <a:gd name="T65" fmla="*/ 23 h 38"/>
                <a:gd name="T66" fmla="*/ 8 w 43"/>
                <a:gd name="T67" fmla="*/ 23 h 38"/>
                <a:gd name="T68" fmla="*/ 8 w 43"/>
                <a:gd name="T69" fmla="*/ 26 h 38"/>
                <a:gd name="T70" fmla="*/ 10 w 43"/>
                <a:gd name="T71" fmla="*/ 26 h 38"/>
                <a:gd name="T72" fmla="*/ 10 w 43"/>
                <a:gd name="T73" fmla="*/ 26 h 38"/>
                <a:gd name="T74" fmla="*/ 13 w 43"/>
                <a:gd name="T75" fmla="*/ 28 h 38"/>
                <a:gd name="T76" fmla="*/ 13 w 43"/>
                <a:gd name="T77" fmla="*/ 28 h 38"/>
                <a:gd name="T78" fmla="*/ 15 w 43"/>
                <a:gd name="T79" fmla="*/ 28 h 38"/>
                <a:gd name="T80" fmla="*/ 15 w 43"/>
                <a:gd name="T81" fmla="*/ 28 h 38"/>
                <a:gd name="T82" fmla="*/ 18 w 43"/>
                <a:gd name="T83" fmla="*/ 28 h 38"/>
                <a:gd name="T84" fmla="*/ 18 w 43"/>
                <a:gd name="T85" fmla="*/ 28 h 38"/>
                <a:gd name="T86" fmla="*/ 20 w 43"/>
                <a:gd name="T87" fmla="*/ 28 h 38"/>
                <a:gd name="T88" fmla="*/ 20 w 43"/>
                <a:gd name="T89" fmla="*/ 26 h 38"/>
                <a:gd name="T90" fmla="*/ 23 w 43"/>
                <a:gd name="T91" fmla="*/ 26 h 38"/>
                <a:gd name="T92" fmla="*/ 40 w 43"/>
                <a:gd name="T93" fmla="*/ 15 h 38"/>
                <a:gd name="T94" fmla="*/ 13 w 43"/>
                <a:gd name="T95" fmla="*/ 38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"/>
                <a:gd name="T145" fmla="*/ 0 h 38"/>
                <a:gd name="T146" fmla="*/ 43 w 43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" h="38">
                  <a:moveTo>
                    <a:pt x="10" y="33"/>
                  </a:moveTo>
                  <a:lnTo>
                    <a:pt x="15" y="31"/>
                  </a:lnTo>
                  <a:lnTo>
                    <a:pt x="13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3" y="26"/>
                  </a:lnTo>
                  <a:lnTo>
                    <a:pt x="40" y="15"/>
                  </a:lnTo>
                  <a:lnTo>
                    <a:pt x="43" y="20"/>
                  </a:lnTo>
                  <a:lnTo>
                    <a:pt x="13" y="38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8" name="Freeform 1385"/>
            <p:cNvSpPr>
              <a:spLocks noChangeAspect="1"/>
            </p:cNvSpPr>
            <p:nvPr/>
          </p:nvSpPr>
          <p:spPr bwMode="auto">
            <a:xfrm>
              <a:off x="2728" y="2816"/>
              <a:ext cx="40" cy="23"/>
            </a:xfrm>
            <a:custGeom>
              <a:avLst/>
              <a:gdLst>
                <a:gd name="T0" fmla="*/ 0 w 40"/>
                <a:gd name="T1" fmla="*/ 18 h 23"/>
                <a:gd name="T2" fmla="*/ 30 w 40"/>
                <a:gd name="T3" fmla="*/ 0 h 23"/>
                <a:gd name="T4" fmla="*/ 33 w 40"/>
                <a:gd name="T5" fmla="*/ 2 h 23"/>
                <a:gd name="T6" fmla="*/ 28 w 40"/>
                <a:gd name="T7" fmla="*/ 5 h 23"/>
                <a:gd name="T8" fmla="*/ 30 w 40"/>
                <a:gd name="T9" fmla="*/ 5 h 23"/>
                <a:gd name="T10" fmla="*/ 30 w 40"/>
                <a:gd name="T11" fmla="*/ 5 h 23"/>
                <a:gd name="T12" fmla="*/ 30 w 40"/>
                <a:gd name="T13" fmla="*/ 5 h 23"/>
                <a:gd name="T14" fmla="*/ 33 w 40"/>
                <a:gd name="T15" fmla="*/ 5 h 23"/>
                <a:gd name="T16" fmla="*/ 33 w 40"/>
                <a:gd name="T17" fmla="*/ 5 h 23"/>
                <a:gd name="T18" fmla="*/ 33 w 40"/>
                <a:gd name="T19" fmla="*/ 5 h 23"/>
                <a:gd name="T20" fmla="*/ 35 w 40"/>
                <a:gd name="T21" fmla="*/ 5 h 23"/>
                <a:gd name="T22" fmla="*/ 35 w 40"/>
                <a:gd name="T23" fmla="*/ 5 h 23"/>
                <a:gd name="T24" fmla="*/ 35 w 40"/>
                <a:gd name="T25" fmla="*/ 8 h 23"/>
                <a:gd name="T26" fmla="*/ 35 w 40"/>
                <a:gd name="T27" fmla="*/ 8 h 23"/>
                <a:gd name="T28" fmla="*/ 35 w 40"/>
                <a:gd name="T29" fmla="*/ 8 h 23"/>
                <a:gd name="T30" fmla="*/ 35 w 40"/>
                <a:gd name="T31" fmla="*/ 8 h 23"/>
                <a:gd name="T32" fmla="*/ 38 w 40"/>
                <a:gd name="T33" fmla="*/ 8 h 23"/>
                <a:gd name="T34" fmla="*/ 38 w 40"/>
                <a:gd name="T35" fmla="*/ 8 h 23"/>
                <a:gd name="T36" fmla="*/ 38 w 40"/>
                <a:gd name="T37" fmla="*/ 8 h 23"/>
                <a:gd name="T38" fmla="*/ 38 w 40"/>
                <a:gd name="T39" fmla="*/ 8 h 23"/>
                <a:gd name="T40" fmla="*/ 38 w 40"/>
                <a:gd name="T41" fmla="*/ 10 h 23"/>
                <a:gd name="T42" fmla="*/ 38 w 40"/>
                <a:gd name="T43" fmla="*/ 10 h 23"/>
                <a:gd name="T44" fmla="*/ 38 w 40"/>
                <a:gd name="T45" fmla="*/ 10 h 23"/>
                <a:gd name="T46" fmla="*/ 40 w 40"/>
                <a:gd name="T47" fmla="*/ 10 h 23"/>
                <a:gd name="T48" fmla="*/ 40 w 40"/>
                <a:gd name="T49" fmla="*/ 13 h 23"/>
                <a:gd name="T50" fmla="*/ 40 w 40"/>
                <a:gd name="T51" fmla="*/ 13 h 23"/>
                <a:gd name="T52" fmla="*/ 40 w 40"/>
                <a:gd name="T53" fmla="*/ 13 h 23"/>
                <a:gd name="T54" fmla="*/ 40 w 40"/>
                <a:gd name="T55" fmla="*/ 13 h 23"/>
                <a:gd name="T56" fmla="*/ 33 w 40"/>
                <a:gd name="T57" fmla="*/ 15 h 23"/>
                <a:gd name="T58" fmla="*/ 33 w 40"/>
                <a:gd name="T59" fmla="*/ 15 h 23"/>
                <a:gd name="T60" fmla="*/ 33 w 40"/>
                <a:gd name="T61" fmla="*/ 15 h 23"/>
                <a:gd name="T62" fmla="*/ 33 w 40"/>
                <a:gd name="T63" fmla="*/ 13 h 23"/>
                <a:gd name="T64" fmla="*/ 33 w 40"/>
                <a:gd name="T65" fmla="*/ 13 h 23"/>
                <a:gd name="T66" fmla="*/ 33 w 40"/>
                <a:gd name="T67" fmla="*/ 13 h 23"/>
                <a:gd name="T68" fmla="*/ 33 w 40"/>
                <a:gd name="T69" fmla="*/ 13 h 23"/>
                <a:gd name="T70" fmla="*/ 33 w 40"/>
                <a:gd name="T71" fmla="*/ 13 h 23"/>
                <a:gd name="T72" fmla="*/ 33 w 40"/>
                <a:gd name="T73" fmla="*/ 10 h 23"/>
                <a:gd name="T74" fmla="*/ 33 w 40"/>
                <a:gd name="T75" fmla="*/ 10 h 23"/>
                <a:gd name="T76" fmla="*/ 33 w 40"/>
                <a:gd name="T77" fmla="*/ 10 h 23"/>
                <a:gd name="T78" fmla="*/ 33 w 40"/>
                <a:gd name="T79" fmla="*/ 10 h 23"/>
                <a:gd name="T80" fmla="*/ 30 w 40"/>
                <a:gd name="T81" fmla="*/ 10 h 23"/>
                <a:gd name="T82" fmla="*/ 30 w 40"/>
                <a:gd name="T83" fmla="*/ 10 h 23"/>
                <a:gd name="T84" fmla="*/ 30 w 40"/>
                <a:gd name="T85" fmla="*/ 10 h 23"/>
                <a:gd name="T86" fmla="*/ 30 w 40"/>
                <a:gd name="T87" fmla="*/ 10 h 23"/>
                <a:gd name="T88" fmla="*/ 30 w 40"/>
                <a:gd name="T89" fmla="*/ 10 h 23"/>
                <a:gd name="T90" fmla="*/ 30 w 40"/>
                <a:gd name="T91" fmla="*/ 10 h 23"/>
                <a:gd name="T92" fmla="*/ 28 w 40"/>
                <a:gd name="T93" fmla="*/ 10 h 23"/>
                <a:gd name="T94" fmla="*/ 28 w 40"/>
                <a:gd name="T95" fmla="*/ 10 h 23"/>
                <a:gd name="T96" fmla="*/ 28 w 40"/>
                <a:gd name="T97" fmla="*/ 10 h 23"/>
                <a:gd name="T98" fmla="*/ 28 w 40"/>
                <a:gd name="T99" fmla="*/ 10 h 23"/>
                <a:gd name="T100" fmla="*/ 28 w 40"/>
                <a:gd name="T101" fmla="*/ 10 h 23"/>
                <a:gd name="T102" fmla="*/ 25 w 40"/>
                <a:gd name="T103" fmla="*/ 10 h 23"/>
                <a:gd name="T104" fmla="*/ 25 w 40"/>
                <a:gd name="T105" fmla="*/ 10 h 23"/>
                <a:gd name="T106" fmla="*/ 25 w 40"/>
                <a:gd name="T107" fmla="*/ 10 h 23"/>
                <a:gd name="T108" fmla="*/ 25 w 40"/>
                <a:gd name="T109" fmla="*/ 10 h 23"/>
                <a:gd name="T110" fmla="*/ 23 w 40"/>
                <a:gd name="T111" fmla="*/ 10 h 23"/>
                <a:gd name="T112" fmla="*/ 23 w 40"/>
                <a:gd name="T113" fmla="*/ 10 h 23"/>
                <a:gd name="T114" fmla="*/ 23 w 40"/>
                <a:gd name="T115" fmla="*/ 10 h 23"/>
                <a:gd name="T116" fmla="*/ 20 w 40"/>
                <a:gd name="T117" fmla="*/ 13 h 23"/>
                <a:gd name="T118" fmla="*/ 20 w 40"/>
                <a:gd name="T119" fmla="*/ 13 h 23"/>
                <a:gd name="T120" fmla="*/ 20 w 40"/>
                <a:gd name="T121" fmla="*/ 13 h 23"/>
                <a:gd name="T122" fmla="*/ 5 w 40"/>
                <a:gd name="T123" fmla="*/ 23 h 23"/>
                <a:gd name="T124" fmla="*/ 0 w 40"/>
                <a:gd name="T125" fmla="*/ 18 h 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"/>
                <a:gd name="T190" fmla="*/ 0 h 23"/>
                <a:gd name="T191" fmla="*/ 40 w 40"/>
                <a:gd name="T192" fmla="*/ 23 h 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" h="23">
                  <a:moveTo>
                    <a:pt x="0" y="18"/>
                  </a:moveTo>
                  <a:lnTo>
                    <a:pt x="30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0" y="13"/>
                  </a:lnTo>
                  <a:lnTo>
                    <a:pt x="5" y="2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79" name="Freeform 1386"/>
            <p:cNvSpPr>
              <a:spLocks noChangeAspect="1" noEditPoints="1"/>
            </p:cNvSpPr>
            <p:nvPr/>
          </p:nvSpPr>
          <p:spPr bwMode="auto">
            <a:xfrm>
              <a:off x="2743" y="2834"/>
              <a:ext cx="38" cy="30"/>
            </a:xfrm>
            <a:custGeom>
              <a:avLst/>
              <a:gdLst>
                <a:gd name="T0" fmla="*/ 13 w 38"/>
                <a:gd name="T1" fmla="*/ 2 h 30"/>
                <a:gd name="T2" fmla="*/ 18 w 38"/>
                <a:gd name="T3" fmla="*/ 0 h 30"/>
                <a:gd name="T4" fmla="*/ 25 w 38"/>
                <a:gd name="T5" fmla="*/ 0 h 30"/>
                <a:gd name="T6" fmla="*/ 28 w 38"/>
                <a:gd name="T7" fmla="*/ 0 h 30"/>
                <a:gd name="T8" fmla="*/ 33 w 38"/>
                <a:gd name="T9" fmla="*/ 2 h 30"/>
                <a:gd name="T10" fmla="*/ 36 w 38"/>
                <a:gd name="T11" fmla="*/ 5 h 30"/>
                <a:gd name="T12" fmla="*/ 38 w 38"/>
                <a:gd name="T13" fmla="*/ 10 h 30"/>
                <a:gd name="T14" fmla="*/ 38 w 38"/>
                <a:gd name="T15" fmla="*/ 12 h 30"/>
                <a:gd name="T16" fmla="*/ 38 w 38"/>
                <a:gd name="T17" fmla="*/ 17 h 30"/>
                <a:gd name="T18" fmla="*/ 36 w 38"/>
                <a:gd name="T19" fmla="*/ 22 h 30"/>
                <a:gd name="T20" fmla="*/ 30 w 38"/>
                <a:gd name="T21" fmla="*/ 25 h 30"/>
                <a:gd name="T22" fmla="*/ 25 w 38"/>
                <a:gd name="T23" fmla="*/ 28 h 30"/>
                <a:gd name="T24" fmla="*/ 23 w 38"/>
                <a:gd name="T25" fmla="*/ 30 h 30"/>
                <a:gd name="T26" fmla="*/ 20 w 38"/>
                <a:gd name="T27" fmla="*/ 30 h 30"/>
                <a:gd name="T28" fmla="*/ 15 w 38"/>
                <a:gd name="T29" fmla="*/ 30 h 30"/>
                <a:gd name="T30" fmla="*/ 13 w 38"/>
                <a:gd name="T31" fmla="*/ 30 h 30"/>
                <a:gd name="T32" fmla="*/ 10 w 38"/>
                <a:gd name="T33" fmla="*/ 28 h 30"/>
                <a:gd name="T34" fmla="*/ 8 w 38"/>
                <a:gd name="T35" fmla="*/ 28 h 30"/>
                <a:gd name="T36" fmla="*/ 5 w 38"/>
                <a:gd name="T37" fmla="*/ 25 h 30"/>
                <a:gd name="T38" fmla="*/ 3 w 38"/>
                <a:gd name="T39" fmla="*/ 20 h 30"/>
                <a:gd name="T40" fmla="*/ 0 w 38"/>
                <a:gd name="T41" fmla="*/ 17 h 30"/>
                <a:gd name="T42" fmla="*/ 3 w 38"/>
                <a:gd name="T43" fmla="*/ 12 h 30"/>
                <a:gd name="T44" fmla="*/ 3 w 38"/>
                <a:gd name="T45" fmla="*/ 7 h 30"/>
                <a:gd name="T46" fmla="*/ 8 w 38"/>
                <a:gd name="T47" fmla="*/ 5 h 30"/>
                <a:gd name="T48" fmla="*/ 13 w 38"/>
                <a:gd name="T49" fmla="*/ 7 h 30"/>
                <a:gd name="T50" fmla="*/ 10 w 38"/>
                <a:gd name="T51" fmla="*/ 12 h 30"/>
                <a:gd name="T52" fmla="*/ 8 w 38"/>
                <a:gd name="T53" fmla="*/ 15 h 30"/>
                <a:gd name="T54" fmla="*/ 8 w 38"/>
                <a:gd name="T55" fmla="*/ 17 h 30"/>
                <a:gd name="T56" fmla="*/ 8 w 38"/>
                <a:gd name="T57" fmla="*/ 20 h 30"/>
                <a:gd name="T58" fmla="*/ 10 w 38"/>
                <a:gd name="T59" fmla="*/ 22 h 30"/>
                <a:gd name="T60" fmla="*/ 10 w 38"/>
                <a:gd name="T61" fmla="*/ 22 h 30"/>
                <a:gd name="T62" fmla="*/ 15 w 38"/>
                <a:gd name="T63" fmla="*/ 25 h 30"/>
                <a:gd name="T64" fmla="*/ 18 w 38"/>
                <a:gd name="T65" fmla="*/ 25 h 30"/>
                <a:gd name="T66" fmla="*/ 20 w 38"/>
                <a:gd name="T67" fmla="*/ 25 h 30"/>
                <a:gd name="T68" fmla="*/ 25 w 38"/>
                <a:gd name="T69" fmla="*/ 22 h 30"/>
                <a:gd name="T70" fmla="*/ 28 w 38"/>
                <a:gd name="T71" fmla="*/ 20 h 30"/>
                <a:gd name="T72" fmla="*/ 30 w 38"/>
                <a:gd name="T73" fmla="*/ 17 h 30"/>
                <a:gd name="T74" fmla="*/ 33 w 38"/>
                <a:gd name="T75" fmla="*/ 15 h 30"/>
                <a:gd name="T76" fmla="*/ 33 w 38"/>
                <a:gd name="T77" fmla="*/ 10 h 30"/>
                <a:gd name="T78" fmla="*/ 30 w 38"/>
                <a:gd name="T79" fmla="*/ 7 h 30"/>
                <a:gd name="T80" fmla="*/ 30 w 38"/>
                <a:gd name="T81" fmla="*/ 7 h 30"/>
                <a:gd name="T82" fmla="*/ 28 w 38"/>
                <a:gd name="T83" fmla="*/ 5 h 30"/>
                <a:gd name="T84" fmla="*/ 25 w 38"/>
                <a:gd name="T85" fmla="*/ 5 h 30"/>
                <a:gd name="T86" fmla="*/ 20 w 38"/>
                <a:gd name="T87" fmla="*/ 5 h 30"/>
                <a:gd name="T88" fmla="*/ 18 w 38"/>
                <a:gd name="T89" fmla="*/ 5 h 30"/>
                <a:gd name="T90" fmla="*/ 13 w 38"/>
                <a:gd name="T91" fmla="*/ 7 h 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0"/>
                <a:gd name="T140" fmla="*/ 38 w 38"/>
                <a:gd name="T141" fmla="*/ 30 h 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0">
                  <a:moveTo>
                    <a:pt x="10" y="2"/>
                  </a:move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2"/>
                  </a:lnTo>
                  <a:close/>
                  <a:moveTo>
                    <a:pt x="13" y="7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0" y="25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0" name="Freeform 1387"/>
            <p:cNvSpPr>
              <a:spLocks noChangeAspect="1" noEditPoints="1"/>
            </p:cNvSpPr>
            <p:nvPr/>
          </p:nvSpPr>
          <p:spPr bwMode="auto">
            <a:xfrm>
              <a:off x="2010" y="2591"/>
              <a:ext cx="50" cy="45"/>
            </a:xfrm>
            <a:custGeom>
              <a:avLst/>
              <a:gdLst>
                <a:gd name="T0" fmla="*/ 28 w 50"/>
                <a:gd name="T1" fmla="*/ 38 h 45"/>
                <a:gd name="T2" fmla="*/ 33 w 50"/>
                <a:gd name="T3" fmla="*/ 40 h 45"/>
                <a:gd name="T4" fmla="*/ 35 w 50"/>
                <a:gd name="T5" fmla="*/ 40 h 45"/>
                <a:gd name="T6" fmla="*/ 38 w 50"/>
                <a:gd name="T7" fmla="*/ 38 h 45"/>
                <a:gd name="T8" fmla="*/ 40 w 50"/>
                <a:gd name="T9" fmla="*/ 38 h 45"/>
                <a:gd name="T10" fmla="*/ 43 w 50"/>
                <a:gd name="T11" fmla="*/ 35 h 45"/>
                <a:gd name="T12" fmla="*/ 43 w 50"/>
                <a:gd name="T13" fmla="*/ 33 h 45"/>
                <a:gd name="T14" fmla="*/ 43 w 50"/>
                <a:gd name="T15" fmla="*/ 30 h 45"/>
                <a:gd name="T16" fmla="*/ 43 w 50"/>
                <a:gd name="T17" fmla="*/ 28 h 45"/>
                <a:gd name="T18" fmla="*/ 43 w 50"/>
                <a:gd name="T19" fmla="*/ 25 h 45"/>
                <a:gd name="T20" fmla="*/ 40 w 50"/>
                <a:gd name="T21" fmla="*/ 22 h 45"/>
                <a:gd name="T22" fmla="*/ 38 w 50"/>
                <a:gd name="T23" fmla="*/ 17 h 45"/>
                <a:gd name="T24" fmla="*/ 35 w 50"/>
                <a:gd name="T25" fmla="*/ 17 h 45"/>
                <a:gd name="T26" fmla="*/ 35 w 50"/>
                <a:gd name="T27" fmla="*/ 15 h 45"/>
                <a:gd name="T28" fmla="*/ 35 w 50"/>
                <a:gd name="T29" fmla="*/ 17 h 45"/>
                <a:gd name="T30" fmla="*/ 35 w 50"/>
                <a:gd name="T31" fmla="*/ 20 h 45"/>
                <a:gd name="T32" fmla="*/ 33 w 50"/>
                <a:gd name="T33" fmla="*/ 25 h 45"/>
                <a:gd name="T34" fmla="*/ 30 w 50"/>
                <a:gd name="T35" fmla="*/ 28 h 45"/>
                <a:gd name="T36" fmla="*/ 28 w 50"/>
                <a:gd name="T37" fmla="*/ 30 h 45"/>
                <a:gd name="T38" fmla="*/ 20 w 50"/>
                <a:gd name="T39" fmla="*/ 30 h 45"/>
                <a:gd name="T40" fmla="*/ 15 w 50"/>
                <a:gd name="T41" fmla="*/ 30 h 45"/>
                <a:gd name="T42" fmla="*/ 7 w 50"/>
                <a:gd name="T43" fmla="*/ 28 h 45"/>
                <a:gd name="T44" fmla="*/ 2 w 50"/>
                <a:gd name="T45" fmla="*/ 22 h 45"/>
                <a:gd name="T46" fmla="*/ 0 w 50"/>
                <a:gd name="T47" fmla="*/ 15 h 45"/>
                <a:gd name="T48" fmla="*/ 2 w 50"/>
                <a:gd name="T49" fmla="*/ 10 h 45"/>
                <a:gd name="T50" fmla="*/ 5 w 50"/>
                <a:gd name="T51" fmla="*/ 5 h 45"/>
                <a:gd name="T52" fmla="*/ 10 w 50"/>
                <a:gd name="T53" fmla="*/ 0 h 45"/>
                <a:gd name="T54" fmla="*/ 15 w 50"/>
                <a:gd name="T55" fmla="*/ 0 h 45"/>
                <a:gd name="T56" fmla="*/ 20 w 50"/>
                <a:gd name="T57" fmla="*/ 0 h 45"/>
                <a:gd name="T58" fmla="*/ 25 w 50"/>
                <a:gd name="T59" fmla="*/ 0 h 45"/>
                <a:gd name="T60" fmla="*/ 30 w 50"/>
                <a:gd name="T61" fmla="*/ 2 h 45"/>
                <a:gd name="T62" fmla="*/ 35 w 50"/>
                <a:gd name="T63" fmla="*/ 7 h 45"/>
                <a:gd name="T64" fmla="*/ 43 w 50"/>
                <a:gd name="T65" fmla="*/ 15 h 45"/>
                <a:gd name="T66" fmla="*/ 48 w 50"/>
                <a:gd name="T67" fmla="*/ 20 h 45"/>
                <a:gd name="T68" fmla="*/ 48 w 50"/>
                <a:gd name="T69" fmla="*/ 25 h 45"/>
                <a:gd name="T70" fmla="*/ 50 w 50"/>
                <a:gd name="T71" fmla="*/ 30 h 45"/>
                <a:gd name="T72" fmla="*/ 48 w 50"/>
                <a:gd name="T73" fmla="*/ 35 h 45"/>
                <a:gd name="T74" fmla="*/ 45 w 50"/>
                <a:gd name="T75" fmla="*/ 40 h 45"/>
                <a:gd name="T76" fmla="*/ 40 w 50"/>
                <a:gd name="T77" fmla="*/ 43 h 45"/>
                <a:gd name="T78" fmla="*/ 35 w 50"/>
                <a:gd name="T79" fmla="*/ 45 h 45"/>
                <a:gd name="T80" fmla="*/ 30 w 50"/>
                <a:gd name="T81" fmla="*/ 45 h 45"/>
                <a:gd name="T82" fmla="*/ 25 w 50"/>
                <a:gd name="T83" fmla="*/ 43 h 45"/>
                <a:gd name="T84" fmla="*/ 28 w 50"/>
                <a:gd name="T85" fmla="*/ 7 h 45"/>
                <a:gd name="T86" fmla="*/ 23 w 50"/>
                <a:gd name="T87" fmla="*/ 5 h 45"/>
                <a:gd name="T88" fmla="*/ 18 w 50"/>
                <a:gd name="T89" fmla="*/ 5 h 45"/>
                <a:gd name="T90" fmla="*/ 15 w 50"/>
                <a:gd name="T91" fmla="*/ 5 h 45"/>
                <a:gd name="T92" fmla="*/ 10 w 50"/>
                <a:gd name="T93" fmla="*/ 7 h 45"/>
                <a:gd name="T94" fmla="*/ 7 w 50"/>
                <a:gd name="T95" fmla="*/ 10 h 45"/>
                <a:gd name="T96" fmla="*/ 7 w 50"/>
                <a:gd name="T97" fmla="*/ 12 h 45"/>
                <a:gd name="T98" fmla="*/ 10 w 50"/>
                <a:gd name="T99" fmla="*/ 17 h 45"/>
                <a:gd name="T100" fmla="*/ 13 w 50"/>
                <a:gd name="T101" fmla="*/ 22 h 45"/>
                <a:gd name="T102" fmla="*/ 15 w 50"/>
                <a:gd name="T103" fmla="*/ 25 h 45"/>
                <a:gd name="T104" fmla="*/ 20 w 50"/>
                <a:gd name="T105" fmla="*/ 25 h 45"/>
                <a:gd name="T106" fmla="*/ 25 w 50"/>
                <a:gd name="T107" fmla="*/ 25 h 45"/>
                <a:gd name="T108" fmla="*/ 28 w 50"/>
                <a:gd name="T109" fmla="*/ 22 h 45"/>
                <a:gd name="T110" fmla="*/ 30 w 50"/>
                <a:gd name="T111" fmla="*/ 20 h 45"/>
                <a:gd name="T112" fmla="*/ 30 w 50"/>
                <a:gd name="T113" fmla="*/ 15 h 45"/>
                <a:gd name="T114" fmla="*/ 30 w 50"/>
                <a:gd name="T115" fmla="*/ 12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"/>
                <a:gd name="T175" fmla="*/ 0 h 45"/>
                <a:gd name="T176" fmla="*/ 50 w 50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" h="45">
                  <a:moveTo>
                    <a:pt x="23" y="40"/>
                  </a:moveTo>
                  <a:lnTo>
                    <a:pt x="25" y="35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5" y="17"/>
                  </a:lnTo>
                  <a:lnTo>
                    <a:pt x="45" y="20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3" y="40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0"/>
                  </a:lnTo>
                  <a:close/>
                  <a:moveTo>
                    <a:pt x="28" y="7"/>
                  </a:moveTo>
                  <a:lnTo>
                    <a:pt x="28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1" name="Freeform 1388"/>
            <p:cNvSpPr>
              <a:spLocks noChangeAspect="1" noEditPoints="1"/>
            </p:cNvSpPr>
            <p:nvPr/>
          </p:nvSpPr>
          <p:spPr bwMode="auto">
            <a:xfrm>
              <a:off x="2071" y="2550"/>
              <a:ext cx="45" cy="51"/>
            </a:xfrm>
            <a:custGeom>
              <a:avLst/>
              <a:gdLst>
                <a:gd name="T0" fmla="*/ 38 w 45"/>
                <a:gd name="T1" fmla="*/ 38 h 51"/>
                <a:gd name="T2" fmla="*/ 35 w 45"/>
                <a:gd name="T3" fmla="*/ 41 h 51"/>
                <a:gd name="T4" fmla="*/ 32 w 45"/>
                <a:gd name="T5" fmla="*/ 46 h 51"/>
                <a:gd name="T6" fmla="*/ 30 w 45"/>
                <a:gd name="T7" fmla="*/ 48 h 51"/>
                <a:gd name="T8" fmla="*/ 27 w 45"/>
                <a:gd name="T9" fmla="*/ 48 h 51"/>
                <a:gd name="T10" fmla="*/ 25 w 45"/>
                <a:gd name="T11" fmla="*/ 51 h 51"/>
                <a:gd name="T12" fmla="*/ 20 w 45"/>
                <a:gd name="T13" fmla="*/ 51 h 51"/>
                <a:gd name="T14" fmla="*/ 17 w 45"/>
                <a:gd name="T15" fmla="*/ 48 h 51"/>
                <a:gd name="T16" fmla="*/ 12 w 45"/>
                <a:gd name="T17" fmla="*/ 48 h 51"/>
                <a:gd name="T18" fmla="*/ 10 w 45"/>
                <a:gd name="T19" fmla="*/ 46 h 51"/>
                <a:gd name="T20" fmla="*/ 7 w 45"/>
                <a:gd name="T21" fmla="*/ 43 h 51"/>
                <a:gd name="T22" fmla="*/ 2 w 45"/>
                <a:gd name="T23" fmla="*/ 41 h 51"/>
                <a:gd name="T24" fmla="*/ 2 w 45"/>
                <a:gd name="T25" fmla="*/ 38 h 51"/>
                <a:gd name="T26" fmla="*/ 0 w 45"/>
                <a:gd name="T27" fmla="*/ 33 h 51"/>
                <a:gd name="T28" fmla="*/ 0 w 45"/>
                <a:gd name="T29" fmla="*/ 31 h 51"/>
                <a:gd name="T30" fmla="*/ 0 w 45"/>
                <a:gd name="T31" fmla="*/ 28 h 51"/>
                <a:gd name="T32" fmla="*/ 0 w 45"/>
                <a:gd name="T33" fmla="*/ 25 h 51"/>
                <a:gd name="T34" fmla="*/ 2 w 45"/>
                <a:gd name="T35" fmla="*/ 20 h 51"/>
                <a:gd name="T36" fmla="*/ 2 w 45"/>
                <a:gd name="T37" fmla="*/ 20 h 51"/>
                <a:gd name="T38" fmla="*/ 5 w 45"/>
                <a:gd name="T39" fmla="*/ 18 h 51"/>
                <a:gd name="T40" fmla="*/ 7 w 45"/>
                <a:gd name="T41" fmla="*/ 15 h 51"/>
                <a:gd name="T42" fmla="*/ 10 w 45"/>
                <a:gd name="T43" fmla="*/ 15 h 51"/>
                <a:gd name="T44" fmla="*/ 12 w 45"/>
                <a:gd name="T45" fmla="*/ 15 h 51"/>
                <a:gd name="T46" fmla="*/ 15 w 45"/>
                <a:gd name="T47" fmla="*/ 15 h 51"/>
                <a:gd name="T48" fmla="*/ 2 w 45"/>
                <a:gd name="T49" fmla="*/ 3 h 51"/>
                <a:gd name="T50" fmla="*/ 40 w 45"/>
                <a:gd name="T51" fmla="*/ 41 h 51"/>
                <a:gd name="T52" fmla="*/ 12 w 45"/>
                <a:gd name="T53" fmla="*/ 41 h 51"/>
                <a:gd name="T54" fmla="*/ 17 w 45"/>
                <a:gd name="T55" fmla="*/ 43 h 51"/>
                <a:gd name="T56" fmla="*/ 20 w 45"/>
                <a:gd name="T57" fmla="*/ 43 h 51"/>
                <a:gd name="T58" fmla="*/ 25 w 45"/>
                <a:gd name="T59" fmla="*/ 43 h 51"/>
                <a:gd name="T60" fmla="*/ 27 w 45"/>
                <a:gd name="T61" fmla="*/ 43 h 51"/>
                <a:gd name="T62" fmla="*/ 30 w 45"/>
                <a:gd name="T63" fmla="*/ 41 h 51"/>
                <a:gd name="T64" fmla="*/ 32 w 45"/>
                <a:gd name="T65" fmla="*/ 41 h 51"/>
                <a:gd name="T66" fmla="*/ 32 w 45"/>
                <a:gd name="T67" fmla="*/ 36 h 51"/>
                <a:gd name="T68" fmla="*/ 32 w 45"/>
                <a:gd name="T69" fmla="*/ 33 h 51"/>
                <a:gd name="T70" fmla="*/ 30 w 45"/>
                <a:gd name="T71" fmla="*/ 31 h 51"/>
                <a:gd name="T72" fmla="*/ 27 w 45"/>
                <a:gd name="T73" fmla="*/ 25 h 51"/>
                <a:gd name="T74" fmla="*/ 22 w 45"/>
                <a:gd name="T75" fmla="*/ 23 h 51"/>
                <a:gd name="T76" fmla="*/ 20 w 45"/>
                <a:gd name="T77" fmla="*/ 20 h 51"/>
                <a:gd name="T78" fmla="*/ 15 w 45"/>
                <a:gd name="T79" fmla="*/ 20 h 51"/>
                <a:gd name="T80" fmla="*/ 12 w 45"/>
                <a:gd name="T81" fmla="*/ 20 h 51"/>
                <a:gd name="T82" fmla="*/ 10 w 45"/>
                <a:gd name="T83" fmla="*/ 20 h 51"/>
                <a:gd name="T84" fmla="*/ 7 w 45"/>
                <a:gd name="T85" fmla="*/ 23 h 51"/>
                <a:gd name="T86" fmla="*/ 5 w 45"/>
                <a:gd name="T87" fmla="*/ 25 h 51"/>
                <a:gd name="T88" fmla="*/ 5 w 45"/>
                <a:gd name="T89" fmla="*/ 28 h 51"/>
                <a:gd name="T90" fmla="*/ 5 w 45"/>
                <a:gd name="T91" fmla="*/ 33 h 51"/>
                <a:gd name="T92" fmla="*/ 7 w 45"/>
                <a:gd name="T93" fmla="*/ 36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"/>
                <a:gd name="T142" fmla="*/ 0 h 51"/>
                <a:gd name="T143" fmla="*/ 45 w 45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" h="51">
                  <a:moveTo>
                    <a:pt x="40" y="41"/>
                  </a:moveTo>
                  <a:lnTo>
                    <a:pt x="38" y="36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5" y="51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" y="3"/>
                  </a:lnTo>
                  <a:lnTo>
                    <a:pt x="7" y="0"/>
                  </a:lnTo>
                  <a:lnTo>
                    <a:pt x="45" y="36"/>
                  </a:lnTo>
                  <a:lnTo>
                    <a:pt x="40" y="41"/>
                  </a:lnTo>
                  <a:close/>
                  <a:moveTo>
                    <a:pt x="10" y="38"/>
                  </a:moveTo>
                  <a:lnTo>
                    <a:pt x="12" y="41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2" y="41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32" y="33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2" name="Freeform 1389"/>
            <p:cNvSpPr>
              <a:spLocks noChangeAspect="1" noEditPoints="1"/>
            </p:cNvSpPr>
            <p:nvPr/>
          </p:nvSpPr>
          <p:spPr bwMode="auto">
            <a:xfrm>
              <a:off x="2109" y="2535"/>
              <a:ext cx="40" cy="35"/>
            </a:xfrm>
            <a:custGeom>
              <a:avLst/>
              <a:gdLst>
                <a:gd name="T0" fmla="*/ 40 w 40"/>
                <a:gd name="T1" fmla="*/ 13 h 35"/>
                <a:gd name="T2" fmla="*/ 40 w 40"/>
                <a:gd name="T3" fmla="*/ 15 h 35"/>
                <a:gd name="T4" fmla="*/ 40 w 40"/>
                <a:gd name="T5" fmla="*/ 20 h 35"/>
                <a:gd name="T6" fmla="*/ 40 w 40"/>
                <a:gd name="T7" fmla="*/ 23 h 35"/>
                <a:gd name="T8" fmla="*/ 37 w 40"/>
                <a:gd name="T9" fmla="*/ 28 h 35"/>
                <a:gd name="T10" fmla="*/ 35 w 40"/>
                <a:gd name="T11" fmla="*/ 30 h 35"/>
                <a:gd name="T12" fmla="*/ 30 w 40"/>
                <a:gd name="T13" fmla="*/ 33 h 35"/>
                <a:gd name="T14" fmla="*/ 25 w 40"/>
                <a:gd name="T15" fmla="*/ 35 h 35"/>
                <a:gd name="T16" fmla="*/ 20 w 40"/>
                <a:gd name="T17" fmla="*/ 35 h 35"/>
                <a:gd name="T18" fmla="*/ 12 w 40"/>
                <a:gd name="T19" fmla="*/ 33 h 35"/>
                <a:gd name="T20" fmla="*/ 7 w 40"/>
                <a:gd name="T21" fmla="*/ 30 h 35"/>
                <a:gd name="T22" fmla="*/ 2 w 40"/>
                <a:gd name="T23" fmla="*/ 25 h 35"/>
                <a:gd name="T24" fmla="*/ 0 w 40"/>
                <a:gd name="T25" fmla="*/ 20 h 35"/>
                <a:gd name="T26" fmla="*/ 0 w 40"/>
                <a:gd name="T27" fmla="*/ 15 h 35"/>
                <a:gd name="T28" fmla="*/ 0 w 40"/>
                <a:gd name="T29" fmla="*/ 10 h 35"/>
                <a:gd name="T30" fmla="*/ 2 w 40"/>
                <a:gd name="T31" fmla="*/ 5 h 35"/>
                <a:gd name="T32" fmla="*/ 7 w 40"/>
                <a:gd name="T33" fmla="*/ 3 h 35"/>
                <a:gd name="T34" fmla="*/ 12 w 40"/>
                <a:gd name="T35" fmla="*/ 0 h 35"/>
                <a:gd name="T36" fmla="*/ 17 w 40"/>
                <a:gd name="T37" fmla="*/ 0 h 35"/>
                <a:gd name="T38" fmla="*/ 22 w 40"/>
                <a:gd name="T39" fmla="*/ 0 h 35"/>
                <a:gd name="T40" fmla="*/ 27 w 40"/>
                <a:gd name="T41" fmla="*/ 3 h 35"/>
                <a:gd name="T42" fmla="*/ 32 w 40"/>
                <a:gd name="T43" fmla="*/ 5 h 35"/>
                <a:gd name="T44" fmla="*/ 32 w 40"/>
                <a:gd name="T45" fmla="*/ 8 h 35"/>
                <a:gd name="T46" fmla="*/ 32 w 40"/>
                <a:gd name="T47" fmla="*/ 8 h 35"/>
                <a:gd name="T48" fmla="*/ 12 w 40"/>
                <a:gd name="T49" fmla="*/ 25 h 35"/>
                <a:gd name="T50" fmla="*/ 15 w 40"/>
                <a:gd name="T51" fmla="*/ 28 h 35"/>
                <a:gd name="T52" fmla="*/ 20 w 40"/>
                <a:gd name="T53" fmla="*/ 28 h 35"/>
                <a:gd name="T54" fmla="*/ 22 w 40"/>
                <a:gd name="T55" fmla="*/ 30 h 35"/>
                <a:gd name="T56" fmla="*/ 27 w 40"/>
                <a:gd name="T57" fmla="*/ 28 h 35"/>
                <a:gd name="T58" fmla="*/ 30 w 40"/>
                <a:gd name="T59" fmla="*/ 28 h 35"/>
                <a:gd name="T60" fmla="*/ 32 w 40"/>
                <a:gd name="T61" fmla="*/ 25 h 35"/>
                <a:gd name="T62" fmla="*/ 32 w 40"/>
                <a:gd name="T63" fmla="*/ 23 h 35"/>
                <a:gd name="T64" fmla="*/ 35 w 40"/>
                <a:gd name="T65" fmla="*/ 23 h 35"/>
                <a:gd name="T66" fmla="*/ 35 w 40"/>
                <a:gd name="T67" fmla="*/ 20 h 35"/>
                <a:gd name="T68" fmla="*/ 32 w 40"/>
                <a:gd name="T69" fmla="*/ 18 h 35"/>
                <a:gd name="T70" fmla="*/ 10 w 40"/>
                <a:gd name="T71" fmla="*/ 20 h 35"/>
                <a:gd name="T72" fmla="*/ 22 w 40"/>
                <a:gd name="T73" fmla="*/ 8 h 35"/>
                <a:gd name="T74" fmla="*/ 20 w 40"/>
                <a:gd name="T75" fmla="*/ 5 h 35"/>
                <a:gd name="T76" fmla="*/ 17 w 40"/>
                <a:gd name="T77" fmla="*/ 5 h 35"/>
                <a:gd name="T78" fmla="*/ 15 w 40"/>
                <a:gd name="T79" fmla="*/ 5 h 35"/>
                <a:gd name="T80" fmla="*/ 10 w 40"/>
                <a:gd name="T81" fmla="*/ 5 h 35"/>
                <a:gd name="T82" fmla="*/ 7 w 40"/>
                <a:gd name="T83" fmla="*/ 8 h 35"/>
                <a:gd name="T84" fmla="*/ 7 w 40"/>
                <a:gd name="T85" fmla="*/ 10 h 35"/>
                <a:gd name="T86" fmla="*/ 5 w 40"/>
                <a:gd name="T87" fmla="*/ 13 h 35"/>
                <a:gd name="T88" fmla="*/ 5 w 40"/>
                <a:gd name="T89" fmla="*/ 15 h 35"/>
                <a:gd name="T90" fmla="*/ 7 w 40"/>
                <a:gd name="T91" fmla="*/ 18 h 35"/>
                <a:gd name="T92" fmla="*/ 10 w 40"/>
                <a:gd name="T93" fmla="*/ 20 h 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5"/>
                <a:gd name="T143" fmla="*/ 40 w 40"/>
                <a:gd name="T144" fmla="*/ 35 h 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5">
                  <a:moveTo>
                    <a:pt x="32" y="15"/>
                  </a:moveTo>
                  <a:lnTo>
                    <a:pt x="37" y="10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7" y="25"/>
                  </a:lnTo>
                  <a:lnTo>
                    <a:pt x="37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32" y="15"/>
                  </a:lnTo>
                  <a:close/>
                  <a:moveTo>
                    <a:pt x="10" y="20"/>
                  </a:moveTo>
                  <a:lnTo>
                    <a:pt x="25" y="8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3" name="Freeform 1390"/>
            <p:cNvSpPr>
              <a:spLocks noChangeAspect="1"/>
            </p:cNvSpPr>
            <p:nvPr/>
          </p:nvSpPr>
          <p:spPr bwMode="auto">
            <a:xfrm>
              <a:off x="2151" y="2484"/>
              <a:ext cx="41" cy="51"/>
            </a:xfrm>
            <a:custGeom>
              <a:avLst/>
              <a:gdLst>
                <a:gd name="T0" fmla="*/ 16 w 41"/>
                <a:gd name="T1" fmla="*/ 41 h 51"/>
                <a:gd name="T2" fmla="*/ 18 w 41"/>
                <a:gd name="T3" fmla="*/ 41 h 51"/>
                <a:gd name="T4" fmla="*/ 21 w 41"/>
                <a:gd name="T5" fmla="*/ 43 h 51"/>
                <a:gd name="T6" fmla="*/ 23 w 41"/>
                <a:gd name="T7" fmla="*/ 43 h 51"/>
                <a:gd name="T8" fmla="*/ 23 w 41"/>
                <a:gd name="T9" fmla="*/ 43 h 51"/>
                <a:gd name="T10" fmla="*/ 26 w 41"/>
                <a:gd name="T11" fmla="*/ 43 h 51"/>
                <a:gd name="T12" fmla="*/ 28 w 41"/>
                <a:gd name="T13" fmla="*/ 43 h 51"/>
                <a:gd name="T14" fmla="*/ 28 w 41"/>
                <a:gd name="T15" fmla="*/ 43 h 51"/>
                <a:gd name="T16" fmla="*/ 31 w 41"/>
                <a:gd name="T17" fmla="*/ 41 h 51"/>
                <a:gd name="T18" fmla="*/ 31 w 41"/>
                <a:gd name="T19" fmla="*/ 41 h 51"/>
                <a:gd name="T20" fmla="*/ 31 w 41"/>
                <a:gd name="T21" fmla="*/ 41 h 51"/>
                <a:gd name="T22" fmla="*/ 33 w 41"/>
                <a:gd name="T23" fmla="*/ 38 h 51"/>
                <a:gd name="T24" fmla="*/ 33 w 41"/>
                <a:gd name="T25" fmla="*/ 38 h 51"/>
                <a:gd name="T26" fmla="*/ 33 w 41"/>
                <a:gd name="T27" fmla="*/ 38 h 51"/>
                <a:gd name="T28" fmla="*/ 33 w 41"/>
                <a:gd name="T29" fmla="*/ 36 h 51"/>
                <a:gd name="T30" fmla="*/ 33 w 41"/>
                <a:gd name="T31" fmla="*/ 36 h 51"/>
                <a:gd name="T32" fmla="*/ 31 w 41"/>
                <a:gd name="T33" fmla="*/ 33 h 51"/>
                <a:gd name="T34" fmla="*/ 31 w 41"/>
                <a:gd name="T35" fmla="*/ 33 h 51"/>
                <a:gd name="T36" fmla="*/ 31 w 41"/>
                <a:gd name="T37" fmla="*/ 33 h 51"/>
                <a:gd name="T38" fmla="*/ 28 w 41"/>
                <a:gd name="T39" fmla="*/ 31 h 51"/>
                <a:gd name="T40" fmla="*/ 28 w 41"/>
                <a:gd name="T41" fmla="*/ 31 h 51"/>
                <a:gd name="T42" fmla="*/ 6 w 41"/>
                <a:gd name="T43" fmla="*/ 0 h 51"/>
                <a:gd name="T44" fmla="*/ 33 w 41"/>
                <a:gd name="T45" fmla="*/ 26 h 51"/>
                <a:gd name="T46" fmla="*/ 36 w 41"/>
                <a:gd name="T47" fmla="*/ 28 h 51"/>
                <a:gd name="T48" fmla="*/ 38 w 41"/>
                <a:gd name="T49" fmla="*/ 31 h 51"/>
                <a:gd name="T50" fmla="*/ 38 w 41"/>
                <a:gd name="T51" fmla="*/ 31 h 51"/>
                <a:gd name="T52" fmla="*/ 38 w 41"/>
                <a:gd name="T53" fmla="*/ 33 h 51"/>
                <a:gd name="T54" fmla="*/ 41 w 41"/>
                <a:gd name="T55" fmla="*/ 36 h 51"/>
                <a:gd name="T56" fmla="*/ 41 w 41"/>
                <a:gd name="T57" fmla="*/ 36 h 51"/>
                <a:gd name="T58" fmla="*/ 41 w 41"/>
                <a:gd name="T59" fmla="*/ 38 h 51"/>
                <a:gd name="T60" fmla="*/ 38 w 41"/>
                <a:gd name="T61" fmla="*/ 41 h 51"/>
                <a:gd name="T62" fmla="*/ 38 w 41"/>
                <a:gd name="T63" fmla="*/ 41 h 51"/>
                <a:gd name="T64" fmla="*/ 38 w 41"/>
                <a:gd name="T65" fmla="*/ 43 h 51"/>
                <a:gd name="T66" fmla="*/ 36 w 41"/>
                <a:gd name="T67" fmla="*/ 46 h 51"/>
                <a:gd name="T68" fmla="*/ 33 w 41"/>
                <a:gd name="T69" fmla="*/ 46 h 51"/>
                <a:gd name="T70" fmla="*/ 31 w 41"/>
                <a:gd name="T71" fmla="*/ 48 h 51"/>
                <a:gd name="T72" fmla="*/ 28 w 41"/>
                <a:gd name="T73" fmla="*/ 51 h 51"/>
                <a:gd name="T74" fmla="*/ 26 w 41"/>
                <a:gd name="T75" fmla="*/ 51 h 51"/>
                <a:gd name="T76" fmla="*/ 23 w 41"/>
                <a:gd name="T77" fmla="*/ 51 h 51"/>
                <a:gd name="T78" fmla="*/ 21 w 41"/>
                <a:gd name="T79" fmla="*/ 48 h 51"/>
                <a:gd name="T80" fmla="*/ 16 w 41"/>
                <a:gd name="T81" fmla="*/ 48 h 51"/>
                <a:gd name="T82" fmla="*/ 13 w 41"/>
                <a:gd name="T83" fmla="*/ 46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51"/>
                <a:gd name="T128" fmla="*/ 41 w 41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51">
                  <a:moveTo>
                    <a:pt x="13" y="46"/>
                  </a:moveTo>
                  <a:lnTo>
                    <a:pt x="16" y="41"/>
                  </a:lnTo>
                  <a:lnTo>
                    <a:pt x="18" y="41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8" y="43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0" y="5"/>
                  </a:lnTo>
                  <a:lnTo>
                    <a:pt x="6" y="0"/>
                  </a:lnTo>
                  <a:lnTo>
                    <a:pt x="33" y="26"/>
                  </a:lnTo>
                  <a:lnTo>
                    <a:pt x="36" y="28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8" y="51"/>
                  </a:lnTo>
                  <a:lnTo>
                    <a:pt x="26" y="51"/>
                  </a:lnTo>
                  <a:lnTo>
                    <a:pt x="23" y="51"/>
                  </a:lnTo>
                  <a:lnTo>
                    <a:pt x="21" y="51"/>
                  </a:lnTo>
                  <a:lnTo>
                    <a:pt x="21" y="48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4" name="Freeform 1391"/>
            <p:cNvSpPr>
              <a:spLocks noChangeAspect="1"/>
            </p:cNvSpPr>
            <p:nvPr/>
          </p:nvSpPr>
          <p:spPr bwMode="auto">
            <a:xfrm>
              <a:off x="2182" y="2464"/>
              <a:ext cx="50" cy="41"/>
            </a:xfrm>
            <a:custGeom>
              <a:avLst/>
              <a:gdLst>
                <a:gd name="T0" fmla="*/ 43 w 50"/>
                <a:gd name="T1" fmla="*/ 23 h 41"/>
                <a:gd name="T2" fmla="*/ 43 w 50"/>
                <a:gd name="T3" fmla="*/ 25 h 41"/>
                <a:gd name="T4" fmla="*/ 43 w 50"/>
                <a:gd name="T5" fmla="*/ 30 h 41"/>
                <a:gd name="T6" fmla="*/ 40 w 50"/>
                <a:gd name="T7" fmla="*/ 33 h 41"/>
                <a:gd name="T8" fmla="*/ 38 w 50"/>
                <a:gd name="T9" fmla="*/ 36 h 41"/>
                <a:gd name="T10" fmla="*/ 38 w 50"/>
                <a:gd name="T11" fmla="*/ 36 h 41"/>
                <a:gd name="T12" fmla="*/ 35 w 50"/>
                <a:gd name="T13" fmla="*/ 38 h 41"/>
                <a:gd name="T14" fmla="*/ 35 w 50"/>
                <a:gd name="T15" fmla="*/ 38 h 41"/>
                <a:gd name="T16" fmla="*/ 33 w 50"/>
                <a:gd name="T17" fmla="*/ 38 h 41"/>
                <a:gd name="T18" fmla="*/ 33 w 50"/>
                <a:gd name="T19" fmla="*/ 38 h 41"/>
                <a:gd name="T20" fmla="*/ 30 w 50"/>
                <a:gd name="T21" fmla="*/ 41 h 41"/>
                <a:gd name="T22" fmla="*/ 30 w 50"/>
                <a:gd name="T23" fmla="*/ 41 h 41"/>
                <a:gd name="T24" fmla="*/ 28 w 50"/>
                <a:gd name="T25" fmla="*/ 41 h 41"/>
                <a:gd name="T26" fmla="*/ 28 w 50"/>
                <a:gd name="T27" fmla="*/ 41 h 41"/>
                <a:gd name="T28" fmla="*/ 25 w 50"/>
                <a:gd name="T29" fmla="*/ 38 h 41"/>
                <a:gd name="T30" fmla="*/ 25 w 50"/>
                <a:gd name="T31" fmla="*/ 38 h 41"/>
                <a:gd name="T32" fmla="*/ 23 w 50"/>
                <a:gd name="T33" fmla="*/ 38 h 41"/>
                <a:gd name="T34" fmla="*/ 23 w 50"/>
                <a:gd name="T35" fmla="*/ 38 h 41"/>
                <a:gd name="T36" fmla="*/ 20 w 50"/>
                <a:gd name="T37" fmla="*/ 36 h 41"/>
                <a:gd name="T38" fmla="*/ 20 w 50"/>
                <a:gd name="T39" fmla="*/ 36 h 41"/>
                <a:gd name="T40" fmla="*/ 18 w 50"/>
                <a:gd name="T41" fmla="*/ 36 h 41"/>
                <a:gd name="T42" fmla="*/ 2 w 50"/>
                <a:gd name="T43" fmla="*/ 15 h 41"/>
                <a:gd name="T44" fmla="*/ 20 w 50"/>
                <a:gd name="T45" fmla="*/ 30 h 41"/>
                <a:gd name="T46" fmla="*/ 23 w 50"/>
                <a:gd name="T47" fmla="*/ 30 h 41"/>
                <a:gd name="T48" fmla="*/ 25 w 50"/>
                <a:gd name="T49" fmla="*/ 30 h 41"/>
                <a:gd name="T50" fmla="*/ 25 w 50"/>
                <a:gd name="T51" fmla="*/ 33 h 41"/>
                <a:gd name="T52" fmla="*/ 28 w 50"/>
                <a:gd name="T53" fmla="*/ 33 h 41"/>
                <a:gd name="T54" fmla="*/ 28 w 50"/>
                <a:gd name="T55" fmla="*/ 33 h 41"/>
                <a:gd name="T56" fmla="*/ 28 w 50"/>
                <a:gd name="T57" fmla="*/ 33 h 41"/>
                <a:gd name="T58" fmla="*/ 30 w 50"/>
                <a:gd name="T59" fmla="*/ 33 h 41"/>
                <a:gd name="T60" fmla="*/ 30 w 50"/>
                <a:gd name="T61" fmla="*/ 33 h 41"/>
                <a:gd name="T62" fmla="*/ 33 w 50"/>
                <a:gd name="T63" fmla="*/ 33 h 41"/>
                <a:gd name="T64" fmla="*/ 33 w 50"/>
                <a:gd name="T65" fmla="*/ 33 h 41"/>
                <a:gd name="T66" fmla="*/ 35 w 50"/>
                <a:gd name="T67" fmla="*/ 30 h 41"/>
                <a:gd name="T68" fmla="*/ 35 w 50"/>
                <a:gd name="T69" fmla="*/ 30 h 41"/>
                <a:gd name="T70" fmla="*/ 38 w 50"/>
                <a:gd name="T71" fmla="*/ 30 h 41"/>
                <a:gd name="T72" fmla="*/ 38 w 50"/>
                <a:gd name="T73" fmla="*/ 28 h 41"/>
                <a:gd name="T74" fmla="*/ 38 w 50"/>
                <a:gd name="T75" fmla="*/ 28 h 41"/>
                <a:gd name="T76" fmla="*/ 38 w 50"/>
                <a:gd name="T77" fmla="*/ 25 h 41"/>
                <a:gd name="T78" fmla="*/ 38 w 50"/>
                <a:gd name="T79" fmla="*/ 25 h 41"/>
                <a:gd name="T80" fmla="*/ 38 w 50"/>
                <a:gd name="T81" fmla="*/ 23 h 41"/>
                <a:gd name="T82" fmla="*/ 38 w 50"/>
                <a:gd name="T83" fmla="*/ 23 h 41"/>
                <a:gd name="T84" fmla="*/ 38 w 50"/>
                <a:gd name="T85" fmla="*/ 20 h 41"/>
                <a:gd name="T86" fmla="*/ 35 w 50"/>
                <a:gd name="T87" fmla="*/ 20 h 41"/>
                <a:gd name="T88" fmla="*/ 35 w 50"/>
                <a:gd name="T89" fmla="*/ 18 h 41"/>
                <a:gd name="T90" fmla="*/ 33 w 50"/>
                <a:gd name="T91" fmla="*/ 18 h 41"/>
                <a:gd name="T92" fmla="*/ 15 w 50"/>
                <a:gd name="T93" fmla="*/ 3 h 41"/>
                <a:gd name="T94" fmla="*/ 50 w 50"/>
                <a:gd name="T95" fmla="*/ 23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"/>
                <a:gd name="T145" fmla="*/ 0 h 41"/>
                <a:gd name="T146" fmla="*/ 50 w 50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" h="41">
                  <a:moveTo>
                    <a:pt x="48" y="28"/>
                  </a:moveTo>
                  <a:lnTo>
                    <a:pt x="43" y="23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0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0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50" y="23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5" name="Freeform 1392"/>
            <p:cNvSpPr>
              <a:spLocks noChangeAspect="1"/>
            </p:cNvSpPr>
            <p:nvPr/>
          </p:nvSpPr>
          <p:spPr bwMode="auto">
            <a:xfrm>
              <a:off x="2205" y="2436"/>
              <a:ext cx="45" cy="38"/>
            </a:xfrm>
            <a:custGeom>
              <a:avLst/>
              <a:gdLst>
                <a:gd name="T0" fmla="*/ 40 w 45"/>
                <a:gd name="T1" fmla="*/ 38 h 38"/>
                <a:gd name="T2" fmla="*/ 0 w 45"/>
                <a:gd name="T3" fmla="*/ 5 h 38"/>
                <a:gd name="T4" fmla="*/ 2 w 45"/>
                <a:gd name="T5" fmla="*/ 0 h 38"/>
                <a:gd name="T6" fmla="*/ 45 w 45"/>
                <a:gd name="T7" fmla="*/ 33 h 38"/>
                <a:gd name="T8" fmla="*/ 40 w 45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8"/>
                <a:gd name="T17" fmla="*/ 45 w 4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8">
                  <a:moveTo>
                    <a:pt x="40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45" y="33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6" name="Freeform 1393"/>
            <p:cNvSpPr>
              <a:spLocks noChangeAspect="1"/>
            </p:cNvSpPr>
            <p:nvPr/>
          </p:nvSpPr>
          <p:spPr bwMode="auto">
            <a:xfrm>
              <a:off x="2222" y="2416"/>
              <a:ext cx="63" cy="41"/>
            </a:xfrm>
            <a:custGeom>
              <a:avLst/>
              <a:gdLst>
                <a:gd name="T0" fmla="*/ 0 w 63"/>
                <a:gd name="T1" fmla="*/ 10 h 41"/>
                <a:gd name="T2" fmla="*/ 21 w 63"/>
                <a:gd name="T3" fmla="*/ 15 h 41"/>
                <a:gd name="T4" fmla="*/ 18 w 63"/>
                <a:gd name="T5" fmla="*/ 13 h 41"/>
                <a:gd name="T6" fmla="*/ 21 w 63"/>
                <a:gd name="T7" fmla="*/ 10 h 41"/>
                <a:gd name="T8" fmla="*/ 21 w 63"/>
                <a:gd name="T9" fmla="*/ 8 h 41"/>
                <a:gd name="T10" fmla="*/ 23 w 63"/>
                <a:gd name="T11" fmla="*/ 5 h 41"/>
                <a:gd name="T12" fmla="*/ 26 w 63"/>
                <a:gd name="T13" fmla="*/ 3 h 41"/>
                <a:gd name="T14" fmla="*/ 26 w 63"/>
                <a:gd name="T15" fmla="*/ 3 h 41"/>
                <a:gd name="T16" fmla="*/ 28 w 63"/>
                <a:gd name="T17" fmla="*/ 3 h 41"/>
                <a:gd name="T18" fmla="*/ 31 w 63"/>
                <a:gd name="T19" fmla="*/ 0 h 41"/>
                <a:gd name="T20" fmla="*/ 31 w 63"/>
                <a:gd name="T21" fmla="*/ 0 h 41"/>
                <a:gd name="T22" fmla="*/ 33 w 63"/>
                <a:gd name="T23" fmla="*/ 0 h 41"/>
                <a:gd name="T24" fmla="*/ 36 w 63"/>
                <a:gd name="T25" fmla="*/ 0 h 41"/>
                <a:gd name="T26" fmla="*/ 36 w 63"/>
                <a:gd name="T27" fmla="*/ 0 h 41"/>
                <a:gd name="T28" fmla="*/ 38 w 63"/>
                <a:gd name="T29" fmla="*/ 3 h 41"/>
                <a:gd name="T30" fmla="*/ 41 w 63"/>
                <a:gd name="T31" fmla="*/ 3 h 41"/>
                <a:gd name="T32" fmla="*/ 41 w 63"/>
                <a:gd name="T33" fmla="*/ 3 h 41"/>
                <a:gd name="T34" fmla="*/ 43 w 63"/>
                <a:gd name="T35" fmla="*/ 5 h 41"/>
                <a:gd name="T36" fmla="*/ 58 w 63"/>
                <a:gd name="T37" fmla="*/ 25 h 41"/>
                <a:gd name="T38" fmla="*/ 38 w 63"/>
                <a:gd name="T39" fmla="*/ 10 h 41"/>
                <a:gd name="T40" fmla="*/ 36 w 63"/>
                <a:gd name="T41" fmla="*/ 8 h 41"/>
                <a:gd name="T42" fmla="*/ 36 w 63"/>
                <a:gd name="T43" fmla="*/ 8 h 41"/>
                <a:gd name="T44" fmla="*/ 33 w 63"/>
                <a:gd name="T45" fmla="*/ 8 h 41"/>
                <a:gd name="T46" fmla="*/ 31 w 63"/>
                <a:gd name="T47" fmla="*/ 8 h 41"/>
                <a:gd name="T48" fmla="*/ 31 w 63"/>
                <a:gd name="T49" fmla="*/ 8 h 41"/>
                <a:gd name="T50" fmla="*/ 28 w 63"/>
                <a:gd name="T51" fmla="*/ 8 h 41"/>
                <a:gd name="T52" fmla="*/ 28 w 63"/>
                <a:gd name="T53" fmla="*/ 8 h 41"/>
                <a:gd name="T54" fmla="*/ 26 w 63"/>
                <a:gd name="T55" fmla="*/ 10 h 41"/>
                <a:gd name="T56" fmla="*/ 26 w 63"/>
                <a:gd name="T57" fmla="*/ 10 h 41"/>
                <a:gd name="T58" fmla="*/ 26 w 63"/>
                <a:gd name="T59" fmla="*/ 13 h 41"/>
                <a:gd name="T60" fmla="*/ 23 w 63"/>
                <a:gd name="T61" fmla="*/ 13 h 41"/>
                <a:gd name="T62" fmla="*/ 23 w 63"/>
                <a:gd name="T63" fmla="*/ 15 h 41"/>
                <a:gd name="T64" fmla="*/ 23 w 63"/>
                <a:gd name="T65" fmla="*/ 15 h 41"/>
                <a:gd name="T66" fmla="*/ 23 w 63"/>
                <a:gd name="T67" fmla="*/ 18 h 41"/>
                <a:gd name="T68" fmla="*/ 26 w 63"/>
                <a:gd name="T69" fmla="*/ 18 h 41"/>
                <a:gd name="T70" fmla="*/ 26 w 63"/>
                <a:gd name="T71" fmla="*/ 20 h 41"/>
                <a:gd name="T72" fmla="*/ 26 w 63"/>
                <a:gd name="T73" fmla="*/ 20 h 41"/>
                <a:gd name="T74" fmla="*/ 28 w 63"/>
                <a:gd name="T75" fmla="*/ 23 h 41"/>
                <a:gd name="T76" fmla="*/ 28 w 63"/>
                <a:gd name="T77" fmla="*/ 23 h 41"/>
                <a:gd name="T78" fmla="*/ 46 w 63"/>
                <a:gd name="T79" fmla="*/ 38 h 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"/>
                <a:gd name="T121" fmla="*/ 0 h 41"/>
                <a:gd name="T122" fmla="*/ 63 w 63"/>
                <a:gd name="T123" fmla="*/ 41 h 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" h="41">
                  <a:moveTo>
                    <a:pt x="41" y="41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5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63" y="20"/>
                  </a:lnTo>
                  <a:lnTo>
                    <a:pt x="58" y="25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8" y="23"/>
                  </a:lnTo>
                  <a:lnTo>
                    <a:pt x="31" y="25"/>
                  </a:lnTo>
                  <a:lnTo>
                    <a:pt x="46" y="38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7" name="Freeform 1394"/>
            <p:cNvSpPr>
              <a:spLocks noChangeAspect="1" noEditPoints="1"/>
            </p:cNvSpPr>
            <p:nvPr/>
          </p:nvSpPr>
          <p:spPr bwMode="auto">
            <a:xfrm>
              <a:off x="2273" y="2383"/>
              <a:ext cx="43" cy="36"/>
            </a:xfrm>
            <a:custGeom>
              <a:avLst/>
              <a:gdLst>
                <a:gd name="T0" fmla="*/ 5 w 43"/>
                <a:gd name="T1" fmla="*/ 28 h 36"/>
                <a:gd name="T2" fmla="*/ 2 w 43"/>
                <a:gd name="T3" fmla="*/ 23 h 36"/>
                <a:gd name="T4" fmla="*/ 0 w 43"/>
                <a:gd name="T5" fmla="*/ 18 h 36"/>
                <a:gd name="T6" fmla="*/ 0 w 43"/>
                <a:gd name="T7" fmla="*/ 13 h 36"/>
                <a:gd name="T8" fmla="*/ 2 w 43"/>
                <a:gd name="T9" fmla="*/ 8 h 36"/>
                <a:gd name="T10" fmla="*/ 5 w 43"/>
                <a:gd name="T11" fmla="*/ 5 h 36"/>
                <a:gd name="T12" fmla="*/ 10 w 43"/>
                <a:gd name="T13" fmla="*/ 3 h 36"/>
                <a:gd name="T14" fmla="*/ 15 w 43"/>
                <a:gd name="T15" fmla="*/ 0 h 36"/>
                <a:gd name="T16" fmla="*/ 23 w 43"/>
                <a:gd name="T17" fmla="*/ 0 h 36"/>
                <a:gd name="T18" fmla="*/ 28 w 43"/>
                <a:gd name="T19" fmla="*/ 3 h 36"/>
                <a:gd name="T20" fmla="*/ 33 w 43"/>
                <a:gd name="T21" fmla="*/ 5 h 36"/>
                <a:gd name="T22" fmla="*/ 38 w 43"/>
                <a:gd name="T23" fmla="*/ 8 h 36"/>
                <a:gd name="T24" fmla="*/ 40 w 43"/>
                <a:gd name="T25" fmla="*/ 13 h 36"/>
                <a:gd name="T26" fmla="*/ 40 w 43"/>
                <a:gd name="T27" fmla="*/ 15 h 36"/>
                <a:gd name="T28" fmla="*/ 43 w 43"/>
                <a:gd name="T29" fmla="*/ 18 h 36"/>
                <a:gd name="T30" fmla="*/ 43 w 43"/>
                <a:gd name="T31" fmla="*/ 20 h 36"/>
                <a:gd name="T32" fmla="*/ 40 w 43"/>
                <a:gd name="T33" fmla="*/ 25 h 36"/>
                <a:gd name="T34" fmla="*/ 40 w 43"/>
                <a:gd name="T35" fmla="*/ 28 h 36"/>
                <a:gd name="T36" fmla="*/ 38 w 43"/>
                <a:gd name="T37" fmla="*/ 30 h 36"/>
                <a:gd name="T38" fmla="*/ 33 w 43"/>
                <a:gd name="T39" fmla="*/ 33 h 36"/>
                <a:gd name="T40" fmla="*/ 28 w 43"/>
                <a:gd name="T41" fmla="*/ 36 h 36"/>
                <a:gd name="T42" fmla="*/ 23 w 43"/>
                <a:gd name="T43" fmla="*/ 36 h 36"/>
                <a:gd name="T44" fmla="*/ 18 w 43"/>
                <a:gd name="T45" fmla="*/ 36 h 36"/>
                <a:gd name="T46" fmla="*/ 10 w 43"/>
                <a:gd name="T47" fmla="*/ 33 h 36"/>
                <a:gd name="T48" fmla="*/ 15 w 43"/>
                <a:gd name="T49" fmla="*/ 28 h 36"/>
                <a:gd name="T50" fmla="*/ 20 w 43"/>
                <a:gd name="T51" fmla="*/ 30 h 36"/>
                <a:gd name="T52" fmla="*/ 23 w 43"/>
                <a:gd name="T53" fmla="*/ 30 h 36"/>
                <a:gd name="T54" fmla="*/ 28 w 43"/>
                <a:gd name="T55" fmla="*/ 30 h 36"/>
                <a:gd name="T56" fmla="*/ 30 w 43"/>
                <a:gd name="T57" fmla="*/ 28 h 36"/>
                <a:gd name="T58" fmla="*/ 33 w 43"/>
                <a:gd name="T59" fmla="*/ 28 h 36"/>
                <a:gd name="T60" fmla="*/ 35 w 43"/>
                <a:gd name="T61" fmla="*/ 25 h 36"/>
                <a:gd name="T62" fmla="*/ 35 w 43"/>
                <a:gd name="T63" fmla="*/ 20 h 36"/>
                <a:gd name="T64" fmla="*/ 35 w 43"/>
                <a:gd name="T65" fmla="*/ 18 h 36"/>
                <a:gd name="T66" fmla="*/ 33 w 43"/>
                <a:gd name="T67" fmla="*/ 15 h 36"/>
                <a:gd name="T68" fmla="*/ 30 w 43"/>
                <a:gd name="T69" fmla="*/ 10 h 36"/>
                <a:gd name="T70" fmla="*/ 25 w 43"/>
                <a:gd name="T71" fmla="*/ 8 h 36"/>
                <a:gd name="T72" fmla="*/ 23 w 43"/>
                <a:gd name="T73" fmla="*/ 8 h 36"/>
                <a:gd name="T74" fmla="*/ 18 w 43"/>
                <a:gd name="T75" fmla="*/ 5 h 36"/>
                <a:gd name="T76" fmla="*/ 15 w 43"/>
                <a:gd name="T77" fmla="*/ 8 h 36"/>
                <a:gd name="T78" fmla="*/ 10 w 43"/>
                <a:gd name="T79" fmla="*/ 8 h 36"/>
                <a:gd name="T80" fmla="*/ 7 w 43"/>
                <a:gd name="T81" fmla="*/ 10 h 36"/>
                <a:gd name="T82" fmla="*/ 7 w 43"/>
                <a:gd name="T83" fmla="*/ 13 h 36"/>
                <a:gd name="T84" fmla="*/ 7 w 43"/>
                <a:gd name="T85" fmla="*/ 15 h 36"/>
                <a:gd name="T86" fmla="*/ 7 w 43"/>
                <a:gd name="T87" fmla="*/ 20 h 36"/>
                <a:gd name="T88" fmla="*/ 10 w 43"/>
                <a:gd name="T89" fmla="*/ 23 h 36"/>
                <a:gd name="T90" fmla="*/ 12 w 43"/>
                <a:gd name="T91" fmla="*/ 25 h 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6"/>
                <a:gd name="T140" fmla="*/ 43 w 43"/>
                <a:gd name="T141" fmla="*/ 36 h 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6">
                  <a:moveTo>
                    <a:pt x="10" y="30"/>
                  </a:moveTo>
                  <a:lnTo>
                    <a:pt x="7" y="28"/>
                  </a:lnTo>
                  <a:lnTo>
                    <a:pt x="5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0"/>
                  </a:lnTo>
                  <a:close/>
                  <a:moveTo>
                    <a:pt x="12" y="25"/>
                  </a:moveTo>
                  <a:lnTo>
                    <a:pt x="15" y="28"/>
                  </a:lnTo>
                  <a:lnTo>
                    <a:pt x="18" y="28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8" name="Freeform 1395"/>
            <p:cNvSpPr>
              <a:spLocks noChangeAspect="1" noEditPoints="1"/>
            </p:cNvSpPr>
            <p:nvPr/>
          </p:nvSpPr>
          <p:spPr bwMode="auto">
            <a:xfrm>
              <a:off x="1914" y="2621"/>
              <a:ext cx="53" cy="53"/>
            </a:xfrm>
            <a:custGeom>
              <a:avLst/>
              <a:gdLst>
                <a:gd name="T0" fmla="*/ 0 w 53"/>
                <a:gd name="T1" fmla="*/ 53 h 53"/>
                <a:gd name="T2" fmla="*/ 12 w 53"/>
                <a:gd name="T3" fmla="*/ 3 h 53"/>
                <a:gd name="T4" fmla="*/ 20 w 53"/>
                <a:gd name="T5" fmla="*/ 0 h 53"/>
                <a:gd name="T6" fmla="*/ 53 w 53"/>
                <a:gd name="T7" fmla="*/ 43 h 53"/>
                <a:gd name="T8" fmla="*/ 43 w 53"/>
                <a:gd name="T9" fmla="*/ 46 h 53"/>
                <a:gd name="T10" fmla="*/ 35 w 53"/>
                <a:gd name="T11" fmla="*/ 33 h 53"/>
                <a:gd name="T12" fmla="*/ 12 w 53"/>
                <a:gd name="T13" fmla="*/ 38 h 53"/>
                <a:gd name="T14" fmla="*/ 7 w 53"/>
                <a:gd name="T15" fmla="*/ 53 h 53"/>
                <a:gd name="T16" fmla="*/ 0 w 53"/>
                <a:gd name="T17" fmla="*/ 53 h 53"/>
                <a:gd name="T18" fmla="*/ 12 w 53"/>
                <a:gd name="T19" fmla="*/ 30 h 53"/>
                <a:gd name="T20" fmla="*/ 30 w 53"/>
                <a:gd name="T21" fmla="*/ 28 h 53"/>
                <a:gd name="T22" fmla="*/ 23 w 53"/>
                <a:gd name="T23" fmla="*/ 15 h 53"/>
                <a:gd name="T24" fmla="*/ 23 w 53"/>
                <a:gd name="T25" fmla="*/ 15 h 53"/>
                <a:gd name="T26" fmla="*/ 20 w 53"/>
                <a:gd name="T27" fmla="*/ 13 h 53"/>
                <a:gd name="T28" fmla="*/ 20 w 53"/>
                <a:gd name="T29" fmla="*/ 13 h 53"/>
                <a:gd name="T30" fmla="*/ 20 w 53"/>
                <a:gd name="T31" fmla="*/ 10 h 53"/>
                <a:gd name="T32" fmla="*/ 18 w 53"/>
                <a:gd name="T33" fmla="*/ 10 h 53"/>
                <a:gd name="T34" fmla="*/ 18 w 53"/>
                <a:gd name="T35" fmla="*/ 8 h 53"/>
                <a:gd name="T36" fmla="*/ 18 w 53"/>
                <a:gd name="T37" fmla="*/ 8 h 53"/>
                <a:gd name="T38" fmla="*/ 18 w 53"/>
                <a:gd name="T39" fmla="*/ 8 h 53"/>
                <a:gd name="T40" fmla="*/ 18 w 53"/>
                <a:gd name="T41" fmla="*/ 8 h 53"/>
                <a:gd name="T42" fmla="*/ 18 w 53"/>
                <a:gd name="T43" fmla="*/ 10 h 53"/>
                <a:gd name="T44" fmla="*/ 18 w 53"/>
                <a:gd name="T45" fmla="*/ 10 h 53"/>
                <a:gd name="T46" fmla="*/ 18 w 53"/>
                <a:gd name="T47" fmla="*/ 13 h 53"/>
                <a:gd name="T48" fmla="*/ 18 w 53"/>
                <a:gd name="T49" fmla="*/ 13 h 53"/>
                <a:gd name="T50" fmla="*/ 18 w 53"/>
                <a:gd name="T51" fmla="*/ 13 h 53"/>
                <a:gd name="T52" fmla="*/ 15 w 53"/>
                <a:gd name="T53" fmla="*/ 15 h 53"/>
                <a:gd name="T54" fmla="*/ 15 w 53"/>
                <a:gd name="T55" fmla="*/ 15 h 53"/>
                <a:gd name="T56" fmla="*/ 12 w 53"/>
                <a:gd name="T57" fmla="*/ 30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53"/>
                <a:gd name="T89" fmla="*/ 53 w 53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53">
                  <a:moveTo>
                    <a:pt x="0" y="53"/>
                  </a:moveTo>
                  <a:lnTo>
                    <a:pt x="12" y="3"/>
                  </a:lnTo>
                  <a:lnTo>
                    <a:pt x="20" y="0"/>
                  </a:lnTo>
                  <a:lnTo>
                    <a:pt x="53" y="43"/>
                  </a:lnTo>
                  <a:lnTo>
                    <a:pt x="43" y="46"/>
                  </a:lnTo>
                  <a:lnTo>
                    <a:pt x="35" y="33"/>
                  </a:lnTo>
                  <a:lnTo>
                    <a:pt x="12" y="38"/>
                  </a:lnTo>
                  <a:lnTo>
                    <a:pt x="7" y="53"/>
                  </a:lnTo>
                  <a:lnTo>
                    <a:pt x="0" y="53"/>
                  </a:lnTo>
                  <a:close/>
                  <a:moveTo>
                    <a:pt x="12" y="30"/>
                  </a:moveTo>
                  <a:lnTo>
                    <a:pt x="30" y="28"/>
                  </a:lnTo>
                  <a:lnTo>
                    <a:pt x="23" y="15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5" y="15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89" name="Freeform 1396"/>
            <p:cNvSpPr>
              <a:spLocks noChangeAspect="1"/>
            </p:cNvSpPr>
            <p:nvPr/>
          </p:nvSpPr>
          <p:spPr bwMode="auto">
            <a:xfrm>
              <a:off x="1959" y="2624"/>
              <a:ext cx="36" cy="38"/>
            </a:xfrm>
            <a:custGeom>
              <a:avLst/>
              <a:gdLst>
                <a:gd name="T0" fmla="*/ 23 w 36"/>
                <a:gd name="T1" fmla="*/ 38 h 38"/>
                <a:gd name="T2" fmla="*/ 0 w 36"/>
                <a:gd name="T3" fmla="*/ 7 h 38"/>
                <a:gd name="T4" fmla="*/ 8 w 36"/>
                <a:gd name="T5" fmla="*/ 5 h 38"/>
                <a:gd name="T6" fmla="*/ 21 w 36"/>
                <a:gd name="T7" fmla="*/ 22 h 38"/>
                <a:gd name="T8" fmla="*/ 21 w 36"/>
                <a:gd name="T9" fmla="*/ 25 h 38"/>
                <a:gd name="T10" fmla="*/ 21 w 36"/>
                <a:gd name="T11" fmla="*/ 25 h 38"/>
                <a:gd name="T12" fmla="*/ 21 w 36"/>
                <a:gd name="T13" fmla="*/ 25 h 38"/>
                <a:gd name="T14" fmla="*/ 21 w 36"/>
                <a:gd name="T15" fmla="*/ 27 h 38"/>
                <a:gd name="T16" fmla="*/ 23 w 36"/>
                <a:gd name="T17" fmla="*/ 27 h 38"/>
                <a:gd name="T18" fmla="*/ 23 w 36"/>
                <a:gd name="T19" fmla="*/ 27 h 38"/>
                <a:gd name="T20" fmla="*/ 23 w 36"/>
                <a:gd name="T21" fmla="*/ 30 h 38"/>
                <a:gd name="T22" fmla="*/ 23 w 36"/>
                <a:gd name="T23" fmla="*/ 30 h 38"/>
                <a:gd name="T24" fmla="*/ 23 w 36"/>
                <a:gd name="T25" fmla="*/ 30 h 38"/>
                <a:gd name="T26" fmla="*/ 23 w 36"/>
                <a:gd name="T27" fmla="*/ 27 h 38"/>
                <a:gd name="T28" fmla="*/ 23 w 36"/>
                <a:gd name="T29" fmla="*/ 27 h 38"/>
                <a:gd name="T30" fmla="*/ 23 w 36"/>
                <a:gd name="T31" fmla="*/ 27 h 38"/>
                <a:gd name="T32" fmla="*/ 23 w 36"/>
                <a:gd name="T33" fmla="*/ 25 h 38"/>
                <a:gd name="T34" fmla="*/ 26 w 36"/>
                <a:gd name="T35" fmla="*/ 25 h 38"/>
                <a:gd name="T36" fmla="*/ 26 w 36"/>
                <a:gd name="T37" fmla="*/ 25 h 38"/>
                <a:gd name="T38" fmla="*/ 26 w 36"/>
                <a:gd name="T39" fmla="*/ 22 h 38"/>
                <a:gd name="T40" fmla="*/ 28 w 36"/>
                <a:gd name="T41" fmla="*/ 0 h 38"/>
                <a:gd name="T42" fmla="*/ 36 w 36"/>
                <a:gd name="T43" fmla="*/ 0 h 38"/>
                <a:gd name="T44" fmla="*/ 28 w 36"/>
                <a:gd name="T45" fmla="*/ 35 h 38"/>
                <a:gd name="T46" fmla="*/ 23 w 36"/>
                <a:gd name="T47" fmla="*/ 3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8"/>
                <a:gd name="T74" fmla="*/ 36 w 36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8">
                  <a:moveTo>
                    <a:pt x="23" y="38"/>
                  </a:moveTo>
                  <a:lnTo>
                    <a:pt x="0" y="7"/>
                  </a:lnTo>
                  <a:lnTo>
                    <a:pt x="8" y="5"/>
                  </a:lnTo>
                  <a:lnTo>
                    <a:pt x="21" y="22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6" y="2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28" y="35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0" name="Freeform 1397"/>
            <p:cNvSpPr>
              <a:spLocks noChangeAspect="1"/>
            </p:cNvSpPr>
            <p:nvPr/>
          </p:nvSpPr>
          <p:spPr bwMode="auto">
            <a:xfrm>
              <a:off x="2002" y="2649"/>
              <a:ext cx="10" cy="7"/>
            </a:xfrm>
            <a:custGeom>
              <a:avLst/>
              <a:gdLst>
                <a:gd name="T0" fmla="*/ 3 w 10"/>
                <a:gd name="T1" fmla="*/ 7 h 7"/>
                <a:gd name="T2" fmla="*/ 0 w 10"/>
                <a:gd name="T3" fmla="*/ 0 h 7"/>
                <a:gd name="T4" fmla="*/ 8 w 10"/>
                <a:gd name="T5" fmla="*/ 0 h 7"/>
                <a:gd name="T6" fmla="*/ 10 w 10"/>
                <a:gd name="T7" fmla="*/ 5 h 7"/>
                <a:gd name="T8" fmla="*/ 3 w 10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3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0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1" name="Freeform 1398"/>
            <p:cNvSpPr>
              <a:spLocks noChangeAspect="1" noEditPoints="1"/>
            </p:cNvSpPr>
            <p:nvPr/>
          </p:nvSpPr>
          <p:spPr bwMode="auto">
            <a:xfrm>
              <a:off x="2341" y="2651"/>
              <a:ext cx="58" cy="54"/>
            </a:xfrm>
            <a:custGeom>
              <a:avLst/>
              <a:gdLst>
                <a:gd name="T0" fmla="*/ 18 w 58"/>
                <a:gd name="T1" fmla="*/ 54 h 54"/>
                <a:gd name="T2" fmla="*/ 0 w 58"/>
                <a:gd name="T3" fmla="*/ 3 h 54"/>
                <a:gd name="T4" fmla="*/ 5 w 58"/>
                <a:gd name="T5" fmla="*/ 0 h 54"/>
                <a:gd name="T6" fmla="*/ 58 w 58"/>
                <a:gd name="T7" fmla="*/ 23 h 54"/>
                <a:gd name="T8" fmla="*/ 53 w 58"/>
                <a:gd name="T9" fmla="*/ 28 h 54"/>
                <a:gd name="T10" fmla="*/ 38 w 58"/>
                <a:gd name="T11" fmla="*/ 21 h 54"/>
                <a:gd name="T12" fmla="*/ 18 w 58"/>
                <a:gd name="T13" fmla="*/ 33 h 54"/>
                <a:gd name="T14" fmla="*/ 25 w 58"/>
                <a:gd name="T15" fmla="*/ 49 h 54"/>
                <a:gd name="T16" fmla="*/ 18 w 58"/>
                <a:gd name="T17" fmla="*/ 54 h 54"/>
                <a:gd name="T18" fmla="*/ 15 w 58"/>
                <a:gd name="T19" fmla="*/ 28 h 54"/>
                <a:gd name="T20" fmla="*/ 30 w 58"/>
                <a:gd name="T21" fmla="*/ 18 h 54"/>
                <a:gd name="T22" fmla="*/ 18 w 58"/>
                <a:gd name="T23" fmla="*/ 11 h 54"/>
                <a:gd name="T24" fmla="*/ 15 w 58"/>
                <a:gd name="T25" fmla="*/ 11 h 54"/>
                <a:gd name="T26" fmla="*/ 13 w 58"/>
                <a:gd name="T27" fmla="*/ 11 h 54"/>
                <a:gd name="T28" fmla="*/ 13 w 58"/>
                <a:gd name="T29" fmla="*/ 8 h 54"/>
                <a:gd name="T30" fmla="*/ 10 w 58"/>
                <a:gd name="T31" fmla="*/ 8 h 54"/>
                <a:gd name="T32" fmla="*/ 10 w 58"/>
                <a:gd name="T33" fmla="*/ 8 h 54"/>
                <a:gd name="T34" fmla="*/ 8 w 58"/>
                <a:gd name="T35" fmla="*/ 8 h 54"/>
                <a:gd name="T36" fmla="*/ 8 w 58"/>
                <a:gd name="T37" fmla="*/ 5 h 54"/>
                <a:gd name="T38" fmla="*/ 8 w 58"/>
                <a:gd name="T39" fmla="*/ 5 h 54"/>
                <a:gd name="T40" fmla="*/ 8 w 58"/>
                <a:gd name="T41" fmla="*/ 5 h 54"/>
                <a:gd name="T42" fmla="*/ 8 w 58"/>
                <a:gd name="T43" fmla="*/ 8 h 54"/>
                <a:gd name="T44" fmla="*/ 8 w 58"/>
                <a:gd name="T45" fmla="*/ 8 h 54"/>
                <a:gd name="T46" fmla="*/ 8 w 58"/>
                <a:gd name="T47" fmla="*/ 11 h 54"/>
                <a:gd name="T48" fmla="*/ 10 w 58"/>
                <a:gd name="T49" fmla="*/ 11 h 54"/>
                <a:gd name="T50" fmla="*/ 10 w 58"/>
                <a:gd name="T51" fmla="*/ 13 h 54"/>
                <a:gd name="T52" fmla="*/ 10 w 58"/>
                <a:gd name="T53" fmla="*/ 13 h 54"/>
                <a:gd name="T54" fmla="*/ 10 w 58"/>
                <a:gd name="T55" fmla="*/ 16 h 54"/>
                <a:gd name="T56" fmla="*/ 15 w 58"/>
                <a:gd name="T57" fmla="*/ 28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4"/>
                <a:gd name="T89" fmla="*/ 58 w 58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4">
                  <a:moveTo>
                    <a:pt x="18" y="54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8" y="23"/>
                  </a:lnTo>
                  <a:lnTo>
                    <a:pt x="53" y="28"/>
                  </a:lnTo>
                  <a:lnTo>
                    <a:pt x="38" y="21"/>
                  </a:lnTo>
                  <a:lnTo>
                    <a:pt x="18" y="33"/>
                  </a:lnTo>
                  <a:lnTo>
                    <a:pt x="25" y="49"/>
                  </a:lnTo>
                  <a:lnTo>
                    <a:pt x="18" y="54"/>
                  </a:lnTo>
                  <a:close/>
                  <a:moveTo>
                    <a:pt x="15" y="28"/>
                  </a:moveTo>
                  <a:lnTo>
                    <a:pt x="30" y="18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2" name="Freeform 1399"/>
            <p:cNvSpPr>
              <a:spLocks noChangeAspect="1"/>
            </p:cNvSpPr>
            <p:nvPr/>
          </p:nvSpPr>
          <p:spPr bwMode="auto">
            <a:xfrm>
              <a:off x="2371" y="2629"/>
              <a:ext cx="43" cy="38"/>
            </a:xfrm>
            <a:custGeom>
              <a:avLst/>
              <a:gdLst>
                <a:gd name="T0" fmla="*/ 38 w 43"/>
                <a:gd name="T1" fmla="*/ 38 h 38"/>
                <a:gd name="T2" fmla="*/ 0 w 43"/>
                <a:gd name="T3" fmla="*/ 20 h 38"/>
                <a:gd name="T4" fmla="*/ 6 w 43"/>
                <a:gd name="T5" fmla="*/ 15 h 38"/>
                <a:gd name="T6" fmla="*/ 28 w 43"/>
                <a:gd name="T7" fmla="*/ 27 h 38"/>
                <a:gd name="T8" fmla="*/ 31 w 43"/>
                <a:gd name="T9" fmla="*/ 27 h 38"/>
                <a:gd name="T10" fmla="*/ 31 w 43"/>
                <a:gd name="T11" fmla="*/ 27 h 38"/>
                <a:gd name="T12" fmla="*/ 31 w 43"/>
                <a:gd name="T13" fmla="*/ 27 h 38"/>
                <a:gd name="T14" fmla="*/ 33 w 43"/>
                <a:gd name="T15" fmla="*/ 30 h 38"/>
                <a:gd name="T16" fmla="*/ 33 w 43"/>
                <a:gd name="T17" fmla="*/ 30 h 38"/>
                <a:gd name="T18" fmla="*/ 33 w 43"/>
                <a:gd name="T19" fmla="*/ 30 h 38"/>
                <a:gd name="T20" fmla="*/ 36 w 43"/>
                <a:gd name="T21" fmla="*/ 30 h 38"/>
                <a:gd name="T22" fmla="*/ 36 w 43"/>
                <a:gd name="T23" fmla="*/ 30 h 38"/>
                <a:gd name="T24" fmla="*/ 36 w 43"/>
                <a:gd name="T25" fmla="*/ 30 h 38"/>
                <a:gd name="T26" fmla="*/ 36 w 43"/>
                <a:gd name="T27" fmla="*/ 30 h 38"/>
                <a:gd name="T28" fmla="*/ 36 w 43"/>
                <a:gd name="T29" fmla="*/ 30 h 38"/>
                <a:gd name="T30" fmla="*/ 33 w 43"/>
                <a:gd name="T31" fmla="*/ 27 h 38"/>
                <a:gd name="T32" fmla="*/ 33 w 43"/>
                <a:gd name="T33" fmla="*/ 27 h 38"/>
                <a:gd name="T34" fmla="*/ 33 w 43"/>
                <a:gd name="T35" fmla="*/ 27 h 38"/>
                <a:gd name="T36" fmla="*/ 33 w 43"/>
                <a:gd name="T37" fmla="*/ 25 h 38"/>
                <a:gd name="T38" fmla="*/ 33 w 43"/>
                <a:gd name="T39" fmla="*/ 25 h 38"/>
                <a:gd name="T40" fmla="*/ 23 w 43"/>
                <a:gd name="T41" fmla="*/ 2 h 38"/>
                <a:gd name="T42" fmla="*/ 31 w 43"/>
                <a:gd name="T43" fmla="*/ 0 h 38"/>
                <a:gd name="T44" fmla="*/ 43 w 43"/>
                <a:gd name="T45" fmla="*/ 35 h 38"/>
                <a:gd name="T46" fmla="*/ 38 w 43"/>
                <a:gd name="T47" fmla="*/ 3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38"/>
                <a:gd name="T74" fmla="*/ 43 w 43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38">
                  <a:moveTo>
                    <a:pt x="38" y="38"/>
                  </a:moveTo>
                  <a:lnTo>
                    <a:pt x="0" y="20"/>
                  </a:lnTo>
                  <a:lnTo>
                    <a:pt x="6" y="15"/>
                  </a:lnTo>
                  <a:lnTo>
                    <a:pt x="28" y="27"/>
                  </a:lnTo>
                  <a:lnTo>
                    <a:pt x="31" y="27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43" y="35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3" name="Freeform 1400"/>
            <p:cNvSpPr>
              <a:spLocks noChangeAspect="1"/>
            </p:cNvSpPr>
            <p:nvPr/>
          </p:nvSpPr>
          <p:spPr bwMode="auto">
            <a:xfrm>
              <a:off x="2422" y="2644"/>
              <a:ext cx="10" cy="1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5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4" name="Freeform 1401"/>
            <p:cNvSpPr>
              <a:spLocks noChangeAspect="1"/>
            </p:cNvSpPr>
            <p:nvPr/>
          </p:nvSpPr>
          <p:spPr bwMode="auto">
            <a:xfrm>
              <a:off x="2427" y="2581"/>
              <a:ext cx="58" cy="50"/>
            </a:xfrm>
            <a:custGeom>
              <a:avLst/>
              <a:gdLst>
                <a:gd name="T0" fmla="*/ 30 w 58"/>
                <a:gd name="T1" fmla="*/ 50 h 50"/>
                <a:gd name="T2" fmla="*/ 28 w 58"/>
                <a:gd name="T3" fmla="*/ 50 h 50"/>
                <a:gd name="T4" fmla="*/ 28 w 58"/>
                <a:gd name="T5" fmla="*/ 48 h 50"/>
                <a:gd name="T6" fmla="*/ 25 w 58"/>
                <a:gd name="T7" fmla="*/ 48 h 50"/>
                <a:gd name="T8" fmla="*/ 25 w 58"/>
                <a:gd name="T9" fmla="*/ 45 h 50"/>
                <a:gd name="T10" fmla="*/ 25 w 58"/>
                <a:gd name="T11" fmla="*/ 40 h 50"/>
                <a:gd name="T12" fmla="*/ 25 w 58"/>
                <a:gd name="T13" fmla="*/ 38 h 50"/>
                <a:gd name="T14" fmla="*/ 25 w 58"/>
                <a:gd name="T15" fmla="*/ 35 h 50"/>
                <a:gd name="T16" fmla="*/ 28 w 58"/>
                <a:gd name="T17" fmla="*/ 30 h 50"/>
                <a:gd name="T18" fmla="*/ 28 w 58"/>
                <a:gd name="T19" fmla="*/ 22 h 50"/>
                <a:gd name="T20" fmla="*/ 28 w 58"/>
                <a:gd name="T21" fmla="*/ 17 h 50"/>
                <a:gd name="T22" fmla="*/ 28 w 58"/>
                <a:gd name="T23" fmla="*/ 15 h 50"/>
                <a:gd name="T24" fmla="*/ 28 w 58"/>
                <a:gd name="T25" fmla="*/ 10 h 50"/>
                <a:gd name="T26" fmla="*/ 25 w 58"/>
                <a:gd name="T27" fmla="*/ 7 h 50"/>
                <a:gd name="T28" fmla="*/ 23 w 58"/>
                <a:gd name="T29" fmla="*/ 7 h 50"/>
                <a:gd name="T30" fmla="*/ 20 w 58"/>
                <a:gd name="T31" fmla="*/ 5 h 50"/>
                <a:gd name="T32" fmla="*/ 18 w 58"/>
                <a:gd name="T33" fmla="*/ 5 h 50"/>
                <a:gd name="T34" fmla="*/ 15 w 58"/>
                <a:gd name="T35" fmla="*/ 5 h 50"/>
                <a:gd name="T36" fmla="*/ 13 w 58"/>
                <a:gd name="T37" fmla="*/ 7 h 50"/>
                <a:gd name="T38" fmla="*/ 10 w 58"/>
                <a:gd name="T39" fmla="*/ 7 h 50"/>
                <a:gd name="T40" fmla="*/ 8 w 58"/>
                <a:gd name="T41" fmla="*/ 10 h 50"/>
                <a:gd name="T42" fmla="*/ 8 w 58"/>
                <a:gd name="T43" fmla="*/ 12 h 50"/>
                <a:gd name="T44" fmla="*/ 8 w 58"/>
                <a:gd name="T45" fmla="*/ 15 h 50"/>
                <a:gd name="T46" fmla="*/ 8 w 58"/>
                <a:gd name="T47" fmla="*/ 17 h 50"/>
                <a:gd name="T48" fmla="*/ 10 w 58"/>
                <a:gd name="T49" fmla="*/ 20 h 50"/>
                <a:gd name="T50" fmla="*/ 3 w 58"/>
                <a:gd name="T51" fmla="*/ 22 h 50"/>
                <a:gd name="T52" fmla="*/ 0 w 58"/>
                <a:gd name="T53" fmla="*/ 17 h 50"/>
                <a:gd name="T54" fmla="*/ 0 w 58"/>
                <a:gd name="T55" fmla="*/ 15 h 50"/>
                <a:gd name="T56" fmla="*/ 3 w 58"/>
                <a:gd name="T57" fmla="*/ 10 h 50"/>
                <a:gd name="T58" fmla="*/ 5 w 58"/>
                <a:gd name="T59" fmla="*/ 7 h 50"/>
                <a:gd name="T60" fmla="*/ 8 w 58"/>
                <a:gd name="T61" fmla="*/ 2 h 50"/>
                <a:gd name="T62" fmla="*/ 13 w 58"/>
                <a:gd name="T63" fmla="*/ 0 h 50"/>
                <a:gd name="T64" fmla="*/ 18 w 58"/>
                <a:gd name="T65" fmla="*/ 0 h 50"/>
                <a:gd name="T66" fmla="*/ 23 w 58"/>
                <a:gd name="T67" fmla="*/ 0 h 50"/>
                <a:gd name="T68" fmla="*/ 28 w 58"/>
                <a:gd name="T69" fmla="*/ 2 h 50"/>
                <a:gd name="T70" fmla="*/ 30 w 58"/>
                <a:gd name="T71" fmla="*/ 5 h 50"/>
                <a:gd name="T72" fmla="*/ 33 w 58"/>
                <a:gd name="T73" fmla="*/ 5 h 50"/>
                <a:gd name="T74" fmla="*/ 33 w 58"/>
                <a:gd name="T75" fmla="*/ 7 h 50"/>
                <a:gd name="T76" fmla="*/ 35 w 58"/>
                <a:gd name="T77" fmla="*/ 10 h 50"/>
                <a:gd name="T78" fmla="*/ 35 w 58"/>
                <a:gd name="T79" fmla="*/ 12 h 50"/>
                <a:gd name="T80" fmla="*/ 35 w 58"/>
                <a:gd name="T81" fmla="*/ 15 h 50"/>
                <a:gd name="T82" fmla="*/ 35 w 58"/>
                <a:gd name="T83" fmla="*/ 17 h 50"/>
                <a:gd name="T84" fmla="*/ 35 w 58"/>
                <a:gd name="T85" fmla="*/ 22 h 50"/>
                <a:gd name="T86" fmla="*/ 33 w 58"/>
                <a:gd name="T87" fmla="*/ 27 h 50"/>
                <a:gd name="T88" fmla="*/ 33 w 58"/>
                <a:gd name="T89" fmla="*/ 32 h 50"/>
                <a:gd name="T90" fmla="*/ 33 w 58"/>
                <a:gd name="T91" fmla="*/ 35 h 50"/>
                <a:gd name="T92" fmla="*/ 33 w 58"/>
                <a:gd name="T93" fmla="*/ 38 h 50"/>
                <a:gd name="T94" fmla="*/ 33 w 58"/>
                <a:gd name="T95" fmla="*/ 40 h 50"/>
                <a:gd name="T96" fmla="*/ 33 w 58"/>
                <a:gd name="T97" fmla="*/ 4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50"/>
                <a:gd name="T149" fmla="*/ 58 w 58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50">
                  <a:moveTo>
                    <a:pt x="53" y="25"/>
                  </a:moveTo>
                  <a:lnTo>
                    <a:pt x="58" y="3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3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5" y="35"/>
                  </a:lnTo>
                  <a:lnTo>
                    <a:pt x="25" y="32"/>
                  </a:lnTo>
                  <a:lnTo>
                    <a:pt x="28" y="30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3"/>
                  </a:lnTo>
                  <a:lnTo>
                    <a:pt x="53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5" name="Freeform 1402"/>
            <p:cNvSpPr>
              <a:spLocks noChangeAspect="1"/>
            </p:cNvSpPr>
            <p:nvPr/>
          </p:nvSpPr>
          <p:spPr bwMode="auto">
            <a:xfrm>
              <a:off x="2455" y="2558"/>
              <a:ext cx="53" cy="43"/>
            </a:xfrm>
            <a:custGeom>
              <a:avLst/>
              <a:gdLst>
                <a:gd name="T0" fmla="*/ 28 w 53"/>
                <a:gd name="T1" fmla="*/ 35 h 43"/>
                <a:gd name="T2" fmla="*/ 33 w 53"/>
                <a:gd name="T3" fmla="*/ 38 h 43"/>
                <a:gd name="T4" fmla="*/ 38 w 53"/>
                <a:gd name="T5" fmla="*/ 38 h 43"/>
                <a:gd name="T6" fmla="*/ 40 w 53"/>
                <a:gd name="T7" fmla="*/ 35 h 43"/>
                <a:gd name="T8" fmla="*/ 43 w 53"/>
                <a:gd name="T9" fmla="*/ 33 h 43"/>
                <a:gd name="T10" fmla="*/ 45 w 53"/>
                <a:gd name="T11" fmla="*/ 30 h 43"/>
                <a:gd name="T12" fmla="*/ 45 w 53"/>
                <a:gd name="T13" fmla="*/ 25 h 43"/>
                <a:gd name="T14" fmla="*/ 43 w 53"/>
                <a:gd name="T15" fmla="*/ 23 h 43"/>
                <a:gd name="T16" fmla="*/ 40 w 53"/>
                <a:gd name="T17" fmla="*/ 20 h 43"/>
                <a:gd name="T18" fmla="*/ 35 w 53"/>
                <a:gd name="T19" fmla="*/ 17 h 43"/>
                <a:gd name="T20" fmla="*/ 33 w 53"/>
                <a:gd name="T21" fmla="*/ 17 h 43"/>
                <a:gd name="T22" fmla="*/ 28 w 53"/>
                <a:gd name="T23" fmla="*/ 20 h 43"/>
                <a:gd name="T24" fmla="*/ 25 w 53"/>
                <a:gd name="T25" fmla="*/ 23 h 43"/>
                <a:gd name="T26" fmla="*/ 25 w 53"/>
                <a:gd name="T27" fmla="*/ 23 h 43"/>
                <a:gd name="T28" fmla="*/ 20 w 53"/>
                <a:gd name="T29" fmla="*/ 20 h 43"/>
                <a:gd name="T30" fmla="*/ 20 w 53"/>
                <a:gd name="T31" fmla="*/ 20 h 43"/>
                <a:gd name="T32" fmla="*/ 20 w 53"/>
                <a:gd name="T33" fmla="*/ 17 h 43"/>
                <a:gd name="T34" fmla="*/ 23 w 53"/>
                <a:gd name="T35" fmla="*/ 15 h 43"/>
                <a:gd name="T36" fmla="*/ 25 w 53"/>
                <a:gd name="T37" fmla="*/ 12 h 43"/>
                <a:gd name="T38" fmla="*/ 25 w 53"/>
                <a:gd name="T39" fmla="*/ 10 h 43"/>
                <a:gd name="T40" fmla="*/ 23 w 53"/>
                <a:gd name="T41" fmla="*/ 7 h 43"/>
                <a:gd name="T42" fmla="*/ 18 w 53"/>
                <a:gd name="T43" fmla="*/ 5 h 43"/>
                <a:gd name="T44" fmla="*/ 15 w 53"/>
                <a:gd name="T45" fmla="*/ 5 h 43"/>
                <a:gd name="T46" fmla="*/ 13 w 53"/>
                <a:gd name="T47" fmla="*/ 5 h 43"/>
                <a:gd name="T48" fmla="*/ 7 w 53"/>
                <a:gd name="T49" fmla="*/ 7 h 43"/>
                <a:gd name="T50" fmla="*/ 7 w 53"/>
                <a:gd name="T51" fmla="*/ 10 h 43"/>
                <a:gd name="T52" fmla="*/ 7 w 53"/>
                <a:gd name="T53" fmla="*/ 12 h 43"/>
                <a:gd name="T54" fmla="*/ 7 w 53"/>
                <a:gd name="T55" fmla="*/ 17 h 43"/>
                <a:gd name="T56" fmla="*/ 2 w 53"/>
                <a:gd name="T57" fmla="*/ 23 h 43"/>
                <a:gd name="T58" fmla="*/ 0 w 53"/>
                <a:gd name="T59" fmla="*/ 17 h 43"/>
                <a:gd name="T60" fmla="*/ 0 w 53"/>
                <a:gd name="T61" fmla="*/ 12 h 43"/>
                <a:gd name="T62" fmla="*/ 2 w 53"/>
                <a:gd name="T63" fmla="*/ 7 h 43"/>
                <a:gd name="T64" fmla="*/ 5 w 53"/>
                <a:gd name="T65" fmla="*/ 2 h 43"/>
                <a:gd name="T66" fmla="*/ 7 w 53"/>
                <a:gd name="T67" fmla="*/ 2 h 43"/>
                <a:gd name="T68" fmla="*/ 13 w 53"/>
                <a:gd name="T69" fmla="*/ 0 h 43"/>
                <a:gd name="T70" fmla="*/ 18 w 53"/>
                <a:gd name="T71" fmla="*/ 0 h 43"/>
                <a:gd name="T72" fmla="*/ 20 w 53"/>
                <a:gd name="T73" fmla="*/ 0 h 43"/>
                <a:gd name="T74" fmla="*/ 25 w 53"/>
                <a:gd name="T75" fmla="*/ 0 h 43"/>
                <a:gd name="T76" fmla="*/ 28 w 53"/>
                <a:gd name="T77" fmla="*/ 2 h 43"/>
                <a:gd name="T78" fmla="*/ 30 w 53"/>
                <a:gd name="T79" fmla="*/ 5 h 43"/>
                <a:gd name="T80" fmla="*/ 30 w 53"/>
                <a:gd name="T81" fmla="*/ 7 h 43"/>
                <a:gd name="T82" fmla="*/ 30 w 53"/>
                <a:gd name="T83" fmla="*/ 10 h 43"/>
                <a:gd name="T84" fmla="*/ 30 w 53"/>
                <a:gd name="T85" fmla="*/ 15 h 43"/>
                <a:gd name="T86" fmla="*/ 35 w 53"/>
                <a:gd name="T87" fmla="*/ 12 h 43"/>
                <a:gd name="T88" fmla="*/ 38 w 53"/>
                <a:gd name="T89" fmla="*/ 12 h 43"/>
                <a:gd name="T90" fmla="*/ 43 w 53"/>
                <a:gd name="T91" fmla="*/ 12 h 43"/>
                <a:gd name="T92" fmla="*/ 48 w 53"/>
                <a:gd name="T93" fmla="*/ 15 h 43"/>
                <a:gd name="T94" fmla="*/ 50 w 53"/>
                <a:gd name="T95" fmla="*/ 20 h 43"/>
                <a:gd name="T96" fmla="*/ 53 w 53"/>
                <a:gd name="T97" fmla="*/ 28 h 43"/>
                <a:gd name="T98" fmla="*/ 50 w 53"/>
                <a:gd name="T99" fmla="*/ 33 h 43"/>
                <a:gd name="T100" fmla="*/ 45 w 53"/>
                <a:gd name="T101" fmla="*/ 38 h 43"/>
                <a:gd name="T102" fmla="*/ 40 w 53"/>
                <a:gd name="T103" fmla="*/ 43 h 43"/>
                <a:gd name="T104" fmla="*/ 35 w 53"/>
                <a:gd name="T105" fmla="*/ 43 h 43"/>
                <a:gd name="T106" fmla="*/ 28 w 53"/>
                <a:gd name="T107" fmla="*/ 43 h 43"/>
                <a:gd name="T108" fmla="*/ 23 w 53"/>
                <a:gd name="T109" fmla="*/ 40 h 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"/>
                <a:gd name="T166" fmla="*/ 0 h 43"/>
                <a:gd name="T167" fmla="*/ 53 w 53"/>
                <a:gd name="T168" fmla="*/ 43 h 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" h="43">
                  <a:moveTo>
                    <a:pt x="23" y="40"/>
                  </a:moveTo>
                  <a:lnTo>
                    <a:pt x="28" y="35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8" y="38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5" y="25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8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0" y="30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3" y="40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5" y="40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6" name="Freeform 1403"/>
            <p:cNvSpPr>
              <a:spLocks noChangeAspect="1" noEditPoints="1"/>
            </p:cNvSpPr>
            <p:nvPr/>
          </p:nvSpPr>
          <p:spPr bwMode="auto">
            <a:xfrm>
              <a:off x="2457" y="2530"/>
              <a:ext cx="61" cy="33"/>
            </a:xfrm>
            <a:custGeom>
              <a:avLst/>
              <a:gdLst>
                <a:gd name="T0" fmla="*/ 54 w 61"/>
                <a:gd name="T1" fmla="*/ 8 h 33"/>
                <a:gd name="T2" fmla="*/ 59 w 61"/>
                <a:gd name="T3" fmla="*/ 10 h 33"/>
                <a:gd name="T4" fmla="*/ 59 w 61"/>
                <a:gd name="T5" fmla="*/ 15 h 33"/>
                <a:gd name="T6" fmla="*/ 61 w 61"/>
                <a:gd name="T7" fmla="*/ 18 h 33"/>
                <a:gd name="T8" fmla="*/ 59 w 61"/>
                <a:gd name="T9" fmla="*/ 20 h 33"/>
                <a:gd name="T10" fmla="*/ 59 w 61"/>
                <a:gd name="T11" fmla="*/ 23 h 33"/>
                <a:gd name="T12" fmla="*/ 56 w 61"/>
                <a:gd name="T13" fmla="*/ 25 h 33"/>
                <a:gd name="T14" fmla="*/ 54 w 61"/>
                <a:gd name="T15" fmla="*/ 28 h 33"/>
                <a:gd name="T16" fmla="*/ 51 w 61"/>
                <a:gd name="T17" fmla="*/ 30 h 33"/>
                <a:gd name="T18" fmla="*/ 46 w 61"/>
                <a:gd name="T19" fmla="*/ 33 h 33"/>
                <a:gd name="T20" fmla="*/ 41 w 61"/>
                <a:gd name="T21" fmla="*/ 33 h 33"/>
                <a:gd name="T22" fmla="*/ 38 w 61"/>
                <a:gd name="T23" fmla="*/ 33 h 33"/>
                <a:gd name="T24" fmla="*/ 33 w 61"/>
                <a:gd name="T25" fmla="*/ 33 h 33"/>
                <a:gd name="T26" fmla="*/ 28 w 61"/>
                <a:gd name="T27" fmla="*/ 33 h 33"/>
                <a:gd name="T28" fmla="*/ 26 w 61"/>
                <a:gd name="T29" fmla="*/ 30 h 33"/>
                <a:gd name="T30" fmla="*/ 23 w 61"/>
                <a:gd name="T31" fmla="*/ 30 h 33"/>
                <a:gd name="T32" fmla="*/ 21 w 61"/>
                <a:gd name="T33" fmla="*/ 28 h 33"/>
                <a:gd name="T34" fmla="*/ 18 w 61"/>
                <a:gd name="T35" fmla="*/ 25 h 33"/>
                <a:gd name="T36" fmla="*/ 18 w 61"/>
                <a:gd name="T37" fmla="*/ 20 h 33"/>
                <a:gd name="T38" fmla="*/ 18 w 61"/>
                <a:gd name="T39" fmla="*/ 18 h 33"/>
                <a:gd name="T40" fmla="*/ 18 w 61"/>
                <a:gd name="T41" fmla="*/ 15 h 33"/>
                <a:gd name="T42" fmla="*/ 18 w 61"/>
                <a:gd name="T43" fmla="*/ 15 h 33"/>
                <a:gd name="T44" fmla="*/ 18 w 61"/>
                <a:gd name="T45" fmla="*/ 13 h 33"/>
                <a:gd name="T46" fmla="*/ 21 w 61"/>
                <a:gd name="T47" fmla="*/ 10 h 33"/>
                <a:gd name="T48" fmla="*/ 0 w 61"/>
                <a:gd name="T49" fmla="*/ 13 h 33"/>
                <a:gd name="T50" fmla="*/ 59 w 61"/>
                <a:gd name="T51" fmla="*/ 8 h 33"/>
                <a:gd name="T52" fmla="*/ 43 w 61"/>
                <a:gd name="T53" fmla="*/ 25 h 33"/>
                <a:gd name="T54" fmla="*/ 48 w 61"/>
                <a:gd name="T55" fmla="*/ 25 h 33"/>
                <a:gd name="T56" fmla="*/ 51 w 61"/>
                <a:gd name="T57" fmla="*/ 23 h 33"/>
                <a:gd name="T58" fmla="*/ 54 w 61"/>
                <a:gd name="T59" fmla="*/ 20 h 33"/>
                <a:gd name="T60" fmla="*/ 54 w 61"/>
                <a:gd name="T61" fmla="*/ 18 h 33"/>
                <a:gd name="T62" fmla="*/ 54 w 61"/>
                <a:gd name="T63" fmla="*/ 15 h 33"/>
                <a:gd name="T64" fmla="*/ 54 w 61"/>
                <a:gd name="T65" fmla="*/ 13 h 33"/>
                <a:gd name="T66" fmla="*/ 51 w 61"/>
                <a:gd name="T67" fmla="*/ 10 h 33"/>
                <a:gd name="T68" fmla="*/ 48 w 61"/>
                <a:gd name="T69" fmla="*/ 8 h 33"/>
                <a:gd name="T70" fmla="*/ 43 w 61"/>
                <a:gd name="T71" fmla="*/ 8 h 33"/>
                <a:gd name="T72" fmla="*/ 38 w 61"/>
                <a:gd name="T73" fmla="*/ 8 h 33"/>
                <a:gd name="T74" fmla="*/ 33 w 61"/>
                <a:gd name="T75" fmla="*/ 10 h 33"/>
                <a:gd name="T76" fmla="*/ 28 w 61"/>
                <a:gd name="T77" fmla="*/ 10 h 33"/>
                <a:gd name="T78" fmla="*/ 26 w 61"/>
                <a:gd name="T79" fmla="*/ 13 h 33"/>
                <a:gd name="T80" fmla="*/ 23 w 61"/>
                <a:gd name="T81" fmla="*/ 15 h 33"/>
                <a:gd name="T82" fmla="*/ 23 w 61"/>
                <a:gd name="T83" fmla="*/ 18 h 33"/>
                <a:gd name="T84" fmla="*/ 23 w 61"/>
                <a:gd name="T85" fmla="*/ 20 h 33"/>
                <a:gd name="T86" fmla="*/ 26 w 61"/>
                <a:gd name="T87" fmla="*/ 23 h 33"/>
                <a:gd name="T88" fmla="*/ 28 w 61"/>
                <a:gd name="T89" fmla="*/ 25 h 33"/>
                <a:gd name="T90" fmla="*/ 31 w 61"/>
                <a:gd name="T91" fmla="*/ 28 h 33"/>
                <a:gd name="T92" fmla="*/ 36 w 61"/>
                <a:gd name="T93" fmla="*/ 28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33"/>
                <a:gd name="T143" fmla="*/ 61 w 61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33">
                  <a:moveTo>
                    <a:pt x="59" y="8"/>
                  </a:moveTo>
                  <a:lnTo>
                    <a:pt x="54" y="8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9" y="10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5"/>
                  </a:lnTo>
                  <a:lnTo>
                    <a:pt x="56" y="25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33"/>
                  </a:lnTo>
                  <a:lnTo>
                    <a:pt x="43" y="33"/>
                  </a:lnTo>
                  <a:lnTo>
                    <a:pt x="41" y="33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6" y="0"/>
                  </a:lnTo>
                  <a:lnTo>
                    <a:pt x="59" y="8"/>
                  </a:lnTo>
                  <a:close/>
                  <a:moveTo>
                    <a:pt x="41" y="28"/>
                  </a:moveTo>
                  <a:lnTo>
                    <a:pt x="41" y="28"/>
                  </a:lnTo>
                  <a:lnTo>
                    <a:pt x="43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1" y="23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51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6" y="13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7" name="Freeform 1404"/>
            <p:cNvSpPr>
              <a:spLocks noChangeAspect="1" noEditPoints="1"/>
            </p:cNvSpPr>
            <p:nvPr/>
          </p:nvSpPr>
          <p:spPr bwMode="auto">
            <a:xfrm>
              <a:off x="2470" y="2489"/>
              <a:ext cx="43" cy="33"/>
            </a:xfrm>
            <a:custGeom>
              <a:avLst/>
              <a:gdLst>
                <a:gd name="T0" fmla="*/ 33 w 43"/>
                <a:gd name="T1" fmla="*/ 3 h 33"/>
                <a:gd name="T2" fmla="*/ 38 w 43"/>
                <a:gd name="T3" fmla="*/ 3 h 33"/>
                <a:gd name="T4" fmla="*/ 41 w 43"/>
                <a:gd name="T5" fmla="*/ 5 h 33"/>
                <a:gd name="T6" fmla="*/ 43 w 43"/>
                <a:gd name="T7" fmla="*/ 11 h 33"/>
                <a:gd name="T8" fmla="*/ 43 w 43"/>
                <a:gd name="T9" fmla="*/ 13 h 33"/>
                <a:gd name="T10" fmla="*/ 43 w 43"/>
                <a:gd name="T11" fmla="*/ 18 h 33"/>
                <a:gd name="T12" fmla="*/ 43 w 43"/>
                <a:gd name="T13" fmla="*/ 23 h 33"/>
                <a:gd name="T14" fmla="*/ 41 w 43"/>
                <a:gd name="T15" fmla="*/ 26 h 33"/>
                <a:gd name="T16" fmla="*/ 35 w 43"/>
                <a:gd name="T17" fmla="*/ 31 h 33"/>
                <a:gd name="T18" fmla="*/ 30 w 43"/>
                <a:gd name="T19" fmla="*/ 33 h 33"/>
                <a:gd name="T20" fmla="*/ 25 w 43"/>
                <a:gd name="T21" fmla="*/ 33 h 33"/>
                <a:gd name="T22" fmla="*/ 18 w 43"/>
                <a:gd name="T23" fmla="*/ 33 h 33"/>
                <a:gd name="T24" fmla="*/ 10 w 43"/>
                <a:gd name="T25" fmla="*/ 31 h 33"/>
                <a:gd name="T26" fmla="*/ 5 w 43"/>
                <a:gd name="T27" fmla="*/ 28 h 33"/>
                <a:gd name="T28" fmla="*/ 3 w 43"/>
                <a:gd name="T29" fmla="*/ 23 h 33"/>
                <a:gd name="T30" fmla="*/ 0 w 43"/>
                <a:gd name="T31" fmla="*/ 18 h 33"/>
                <a:gd name="T32" fmla="*/ 3 w 43"/>
                <a:gd name="T33" fmla="*/ 13 h 33"/>
                <a:gd name="T34" fmla="*/ 3 w 43"/>
                <a:gd name="T35" fmla="*/ 11 h 33"/>
                <a:gd name="T36" fmla="*/ 5 w 43"/>
                <a:gd name="T37" fmla="*/ 5 h 33"/>
                <a:gd name="T38" fmla="*/ 10 w 43"/>
                <a:gd name="T39" fmla="*/ 3 h 33"/>
                <a:gd name="T40" fmla="*/ 15 w 43"/>
                <a:gd name="T41" fmla="*/ 0 h 33"/>
                <a:gd name="T42" fmla="*/ 23 w 43"/>
                <a:gd name="T43" fmla="*/ 0 h 33"/>
                <a:gd name="T44" fmla="*/ 23 w 43"/>
                <a:gd name="T45" fmla="*/ 0 h 33"/>
                <a:gd name="T46" fmla="*/ 25 w 43"/>
                <a:gd name="T47" fmla="*/ 0 h 33"/>
                <a:gd name="T48" fmla="*/ 23 w 43"/>
                <a:gd name="T49" fmla="*/ 28 h 33"/>
                <a:gd name="T50" fmla="*/ 28 w 43"/>
                <a:gd name="T51" fmla="*/ 26 h 33"/>
                <a:gd name="T52" fmla="*/ 33 w 43"/>
                <a:gd name="T53" fmla="*/ 26 h 33"/>
                <a:gd name="T54" fmla="*/ 35 w 43"/>
                <a:gd name="T55" fmla="*/ 23 h 33"/>
                <a:gd name="T56" fmla="*/ 38 w 43"/>
                <a:gd name="T57" fmla="*/ 21 h 33"/>
                <a:gd name="T58" fmla="*/ 38 w 43"/>
                <a:gd name="T59" fmla="*/ 18 h 33"/>
                <a:gd name="T60" fmla="*/ 38 w 43"/>
                <a:gd name="T61" fmla="*/ 16 h 33"/>
                <a:gd name="T62" fmla="*/ 38 w 43"/>
                <a:gd name="T63" fmla="*/ 13 h 33"/>
                <a:gd name="T64" fmla="*/ 35 w 43"/>
                <a:gd name="T65" fmla="*/ 11 h 33"/>
                <a:gd name="T66" fmla="*/ 35 w 43"/>
                <a:gd name="T67" fmla="*/ 11 h 33"/>
                <a:gd name="T68" fmla="*/ 33 w 43"/>
                <a:gd name="T69" fmla="*/ 8 h 33"/>
                <a:gd name="T70" fmla="*/ 18 w 43"/>
                <a:gd name="T71" fmla="*/ 26 h 33"/>
                <a:gd name="T72" fmla="*/ 18 w 43"/>
                <a:gd name="T73" fmla="*/ 8 h 33"/>
                <a:gd name="T74" fmla="*/ 13 w 43"/>
                <a:gd name="T75" fmla="*/ 8 h 33"/>
                <a:gd name="T76" fmla="*/ 10 w 43"/>
                <a:gd name="T77" fmla="*/ 8 h 33"/>
                <a:gd name="T78" fmla="*/ 8 w 43"/>
                <a:gd name="T79" fmla="*/ 11 h 33"/>
                <a:gd name="T80" fmla="*/ 8 w 43"/>
                <a:gd name="T81" fmla="*/ 13 h 33"/>
                <a:gd name="T82" fmla="*/ 8 w 43"/>
                <a:gd name="T83" fmla="*/ 18 h 33"/>
                <a:gd name="T84" fmla="*/ 8 w 43"/>
                <a:gd name="T85" fmla="*/ 21 h 33"/>
                <a:gd name="T86" fmla="*/ 8 w 43"/>
                <a:gd name="T87" fmla="*/ 23 h 33"/>
                <a:gd name="T88" fmla="*/ 10 w 43"/>
                <a:gd name="T89" fmla="*/ 23 h 33"/>
                <a:gd name="T90" fmla="*/ 15 w 43"/>
                <a:gd name="T91" fmla="*/ 26 h 33"/>
                <a:gd name="T92" fmla="*/ 18 w 43"/>
                <a:gd name="T93" fmla="*/ 26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"/>
                <a:gd name="T142" fmla="*/ 0 h 33"/>
                <a:gd name="T143" fmla="*/ 43 w 43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" h="33">
                  <a:moveTo>
                    <a:pt x="30" y="8"/>
                  </a:move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1" y="26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3" y="31"/>
                  </a:lnTo>
                  <a:lnTo>
                    <a:pt x="10" y="31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3" y="8"/>
                  </a:lnTo>
                  <a:lnTo>
                    <a:pt x="30" y="8"/>
                  </a:lnTo>
                  <a:close/>
                  <a:moveTo>
                    <a:pt x="18" y="26"/>
                  </a:move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8" name="Freeform 1405"/>
            <p:cNvSpPr>
              <a:spLocks noChangeAspect="1"/>
            </p:cNvSpPr>
            <p:nvPr/>
          </p:nvSpPr>
          <p:spPr bwMode="auto">
            <a:xfrm>
              <a:off x="2460" y="2411"/>
              <a:ext cx="66" cy="53"/>
            </a:xfrm>
            <a:custGeom>
              <a:avLst/>
              <a:gdLst>
                <a:gd name="T0" fmla="*/ 56 w 66"/>
                <a:gd name="T1" fmla="*/ 53 h 53"/>
                <a:gd name="T2" fmla="*/ 0 w 66"/>
                <a:gd name="T3" fmla="*/ 46 h 53"/>
                <a:gd name="T4" fmla="*/ 2 w 66"/>
                <a:gd name="T5" fmla="*/ 35 h 53"/>
                <a:gd name="T6" fmla="*/ 43 w 66"/>
                <a:gd name="T7" fmla="*/ 30 h 53"/>
                <a:gd name="T8" fmla="*/ 45 w 66"/>
                <a:gd name="T9" fmla="*/ 30 h 53"/>
                <a:gd name="T10" fmla="*/ 45 w 66"/>
                <a:gd name="T11" fmla="*/ 30 h 53"/>
                <a:gd name="T12" fmla="*/ 48 w 66"/>
                <a:gd name="T13" fmla="*/ 30 h 53"/>
                <a:gd name="T14" fmla="*/ 48 w 66"/>
                <a:gd name="T15" fmla="*/ 30 h 53"/>
                <a:gd name="T16" fmla="*/ 51 w 66"/>
                <a:gd name="T17" fmla="*/ 30 h 53"/>
                <a:gd name="T18" fmla="*/ 51 w 66"/>
                <a:gd name="T19" fmla="*/ 30 h 53"/>
                <a:gd name="T20" fmla="*/ 51 w 66"/>
                <a:gd name="T21" fmla="*/ 30 h 53"/>
                <a:gd name="T22" fmla="*/ 53 w 66"/>
                <a:gd name="T23" fmla="*/ 30 h 53"/>
                <a:gd name="T24" fmla="*/ 51 w 66"/>
                <a:gd name="T25" fmla="*/ 28 h 53"/>
                <a:gd name="T26" fmla="*/ 51 w 66"/>
                <a:gd name="T27" fmla="*/ 28 h 53"/>
                <a:gd name="T28" fmla="*/ 51 w 66"/>
                <a:gd name="T29" fmla="*/ 28 h 53"/>
                <a:gd name="T30" fmla="*/ 48 w 66"/>
                <a:gd name="T31" fmla="*/ 28 h 53"/>
                <a:gd name="T32" fmla="*/ 48 w 66"/>
                <a:gd name="T33" fmla="*/ 28 h 53"/>
                <a:gd name="T34" fmla="*/ 45 w 66"/>
                <a:gd name="T35" fmla="*/ 28 h 53"/>
                <a:gd name="T36" fmla="*/ 45 w 66"/>
                <a:gd name="T37" fmla="*/ 25 h 53"/>
                <a:gd name="T38" fmla="*/ 43 w 66"/>
                <a:gd name="T39" fmla="*/ 25 h 53"/>
                <a:gd name="T40" fmla="*/ 8 w 66"/>
                <a:gd name="T41" fmla="*/ 8 h 53"/>
                <a:gd name="T42" fmla="*/ 10 w 66"/>
                <a:gd name="T43" fmla="*/ 0 h 53"/>
                <a:gd name="T44" fmla="*/ 66 w 66"/>
                <a:gd name="T45" fmla="*/ 8 h 53"/>
                <a:gd name="T46" fmla="*/ 63 w 66"/>
                <a:gd name="T47" fmla="*/ 15 h 53"/>
                <a:gd name="T48" fmla="*/ 18 w 66"/>
                <a:gd name="T49" fmla="*/ 8 h 53"/>
                <a:gd name="T50" fmla="*/ 61 w 66"/>
                <a:gd name="T51" fmla="*/ 28 h 53"/>
                <a:gd name="T52" fmla="*/ 61 w 66"/>
                <a:gd name="T53" fmla="*/ 33 h 53"/>
                <a:gd name="T54" fmla="*/ 10 w 66"/>
                <a:gd name="T55" fmla="*/ 40 h 53"/>
                <a:gd name="T56" fmla="*/ 58 w 66"/>
                <a:gd name="T57" fmla="*/ 48 h 53"/>
                <a:gd name="T58" fmla="*/ 56 w 66"/>
                <a:gd name="T59" fmla="*/ 53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6"/>
                <a:gd name="T91" fmla="*/ 0 h 53"/>
                <a:gd name="T92" fmla="*/ 66 w 66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6" h="53">
                  <a:moveTo>
                    <a:pt x="56" y="53"/>
                  </a:moveTo>
                  <a:lnTo>
                    <a:pt x="0" y="46"/>
                  </a:lnTo>
                  <a:lnTo>
                    <a:pt x="2" y="35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3" y="30"/>
                  </a:lnTo>
                  <a:lnTo>
                    <a:pt x="51" y="28"/>
                  </a:lnTo>
                  <a:lnTo>
                    <a:pt x="48" y="28"/>
                  </a:lnTo>
                  <a:lnTo>
                    <a:pt x="45" y="28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8" y="8"/>
                  </a:lnTo>
                  <a:lnTo>
                    <a:pt x="10" y="0"/>
                  </a:lnTo>
                  <a:lnTo>
                    <a:pt x="66" y="8"/>
                  </a:lnTo>
                  <a:lnTo>
                    <a:pt x="63" y="15"/>
                  </a:lnTo>
                  <a:lnTo>
                    <a:pt x="18" y="8"/>
                  </a:lnTo>
                  <a:lnTo>
                    <a:pt x="61" y="28"/>
                  </a:lnTo>
                  <a:lnTo>
                    <a:pt x="61" y="33"/>
                  </a:lnTo>
                  <a:lnTo>
                    <a:pt x="10" y="40"/>
                  </a:lnTo>
                  <a:lnTo>
                    <a:pt x="58" y="48"/>
                  </a:lnTo>
                  <a:lnTo>
                    <a:pt x="56" y="5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99" name="Freeform 1406"/>
            <p:cNvSpPr>
              <a:spLocks noChangeAspect="1" noEditPoints="1"/>
            </p:cNvSpPr>
            <p:nvPr/>
          </p:nvSpPr>
          <p:spPr bwMode="auto">
            <a:xfrm>
              <a:off x="2488" y="2375"/>
              <a:ext cx="43" cy="36"/>
            </a:xfrm>
            <a:custGeom>
              <a:avLst/>
              <a:gdLst>
                <a:gd name="T0" fmla="*/ 40 w 43"/>
                <a:gd name="T1" fmla="*/ 16 h 36"/>
                <a:gd name="T2" fmla="*/ 40 w 43"/>
                <a:gd name="T3" fmla="*/ 18 h 36"/>
                <a:gd name="T4" fmla="*/ 40 w 43"/>
                <a:gd name="T5" fmla="*/ 23 h 36"/>
                <a:gd name="T6" fmla="*/ 38 w 43"/>
                <a:gd name="T7" fmla="*/ 28 h 36"/>
                <a:gd name="T8" fmla="*/ 35 w 43"/>
                <a:gd name="T9" fmla="*/ 33 h 36"/>
                <a:gd name="T10" fmla="*/ 30 w 43"/>
                <a:gd name="T11" fmla="*/ 36 h 36"/>
                <a:gd name="T12" fmla="*/ 25 w 43"/>
                <a:gd name="T13" fmla="*/ 33 h 36"/>
                <a:gd name="T14" fmla="*/ 20 w 43"/>
                <a:gd name="T15" fmla="*/ 33 h 36"/>
                <a:gd name="T16" fmla="*/ 17 w 43"/>
                <a:gd name="T17" fmla="*/ 31 h 36"/>
                <a:gd name="T18" fmla="*/ 17 w 43"/>
                <a:gd name="T19" fmla="*/ 28 h 36"/>
                <a:gd name="T20" fmla="*/ 17 w 43"/>
                <a:gd name="T21" fmla="*/ 26 h 36"/>
                <a:gd name="T22" fmla="*/ 17 w 43"/>
                <a:gd name="T23" fmla="*/ 23 h 36"/>
                <a:gd name="T24" fmla="*/ 17 w 43"/>
                <a:gd name="T25" fmla="*/ 18 h 36"/>
                <a:gd name="T26" fmla="*/ 17 w 43"/>
                <a:gd name="T27" fmla="*/ 11 h 36"/>
                <a:gd name="T28" fmla="*/ 15 w 43"/>
                <a:gd name="T29" fmla="*/ 8 h 36"/>
                <a:gd name="T30" fmla="*/ 15 w 43"/>
                <a:gd name="T31" fmla="*/ 8 h 36"/>
                <a:gd name="T32" fmla="*/ 12 w 43"/>
                <a:gd name="T33" fmla="*/ 8 h 36"/>
                <a:gd name="T34" fmla="*/ 7 w 43"/>
                <a:gd name="T35" fmla="*/ 8 h 36"/>
                <a:gd name="T36" fmla="*/ 5 w 43"/>
                <a:gd name="T37" fmla="*/ 13 h 36"/>
                <a:gd name="T38" fmla="*/ 5 w 43"/>
                <a:gd name="T39" fmla="*/ 18 h 36"/>
                <a:gd name="T40" fmla="*/ 5 w 43"/>
                <a:gd name="T41" fmla="*/ 21 h 36"/>
                <a:gd name="T42" fmla="*/ 7 w 43"/>
                <a:gd name="T43" fmla="*/ 23 h 36"/>
                <a:gd name="T44" fmla="*/ 7 w 43"/>
                <a:gd name="T45" fmla="*/ 31 h 36"/>
                <a:gd name="T46" fmla="*/ 2 w 43"/>
                <a:gd name="T47" fmla="*/ 28 h 36"/>
                <a:gd name="T48" fmla="*/ 0 w 43"/>
                <a:gd name="T49" fmla="*/ 26 h 36"/>
                <a:gd name="T50" fmla="*/ 0 w 43"/>
                <a:gd name="T51" fmla="*/ 21 h 36"/>
                <a:gd name="T52" fmla="*/ 0 w 43"/>
                <a:gd name="T53" fmla="*/ 16 h 36"/>
                <a:gd name="T54" fmla="*/ 0 w 43"/>
                <a:gd name="T55" fmla="*/ 11 h 36"/>
                <a:gd name="T56" fmla="*/ 2 w 43"/>
                <a:gd name="T57" fmla="*/ 6 h 36"/>
                <a:gd name="T58" fmla="*/ 5 w 43"/>
                <a:gd name="T59" fmla="*/ 3 h 36"/>
                <a:gd name="T60" fmla="*/ 7 w 43"/>
                <a:gd name="T61" fmla="*/ 3 h 36"/>
                <a:gd name="T62" fmla="*/ 10 w 43"/>
                <a:gd name="T63" fmla="*/ 0 h 36"/>
                <a:gd name="T64" fmla="*/ 12 w 43"/>
                <a:gd name="T65" fmla="*/ 0 h 36"/>
                <a:gd name="T66" fmla="*/ 17 w 43"/>
                <a:gd name="T67" fmla="*/ 3 h 36"/>
                <a:gd name="T68" fmla="*/ 35 w 43"/>
                <a:gd name="T69" fmla="*/ 6 h 36"/>
                <a:gd name="T70" fmla="*/ 40 w 43"/>
                <a:gd name="T71" fmla="*/ 6 h 36"/>
                <a:gd name="T72" fmla="*/ 43 w 43"/>
                <a:gd name="T73" fmla="*/ 6 h 36"/>
                <a:gd name="T74" fmla="*/ 40 w 43"/>
                <a:gd name="T75" fmla="*/ 11 h 36"/>
                <a:gd name="T76" fmla="*/ 38 w 43"/>
                <a:gd name="T77" fmla="*/ 11 h 36"/>
                <a:gd name="T78" fmla="*/ 23 w 43"/>
                <a:gd name="T79" fmla="*/ 13 h 36"/>
                <a:gd name="T80" fmla="*/ 23 w 43"/>
                <a:gd name="T81" fmla="*/ 18 h 36"/>
                <a:gd name="T82" fmla="*/ 23 w 43"/>
                <a:gd name="T83" fmla="*/ 23 h 36"/>
                <a:gd name="T84" fmla="*/ 23 w 43"/>
                <a:gd name="T85" fmla="*/ 26 h 36"/>
                <a:gd name="T86" fmla="*/ 23 w 43"/>
                <a:gd name="T87" fmla="*/ 26 h 36"/>
                <a:gd name="T88" fmla="*/ 25 w 43"/>
                <a:gd name="T89" fmla="*/ 28 h 36"/>
                <a:gd name="T90" fmla="*/ 28 w 43"/>
                <a:gd name="T91" fmla="*/ 28 h 36"/>
                <a:gd name="T92" fmla="*/ 30 w 43"/>
                <a:gd name="T93" fmla="*/ 28 h 36"/>
                <a:gd name="T94" fmla="*/ 33 w 43"/>
                <a:gd name="T95" fmla="*/ 26 h 36"/>
                <a:gd name="T96" fmla="*/ 35 w 43"/>
                <a:gd name="T97" fmla="*/ 23 h 36"/>
                <a:gd name="T98" fmla="*/ 35 w 43"/>
                <a:gd name="T99" fmla="*/ 18 h 36"/>
                <a:gd name="T100" fmla="*/ 35 w 43"/>
                <a:gd name="T101" fmla="*/ 16 h 36"/>
                <a:gd name="T102" fmla="*/ 33 w 43"/>
                <a:gd name="T103" fmla="*/ 13 h 36"/>
                <a:gd name="T104" fmla="*/ 28 w 43"/>
                <a:gd name="T105" fmla="*/ 11 h 36"/>
                <a:gd name="T106" fmla="*/ 23 w 43"/>
                <a:gd name="T107" fmla="*/ 8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6"/>
                <a:gd name="T164" fmla="*/ 43 w 43"/>
                <a:gd name="T165" fmla="*/ 36 h 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6">
                  <a:moveTo>
                    <a:pt x="38" y="11"/>
                  </a:moveTo>
                  <a:lnTo>
                    <a:pt x="38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3" y="6"/>
                  </a:lnTo>
                  <a:lnTo>
                    <a:pt x="43" y="11"/>
                  </a:lnTo>
                  <a:lnTo>
                    <a:pt x="40" y="11"/>
                  </a:lnTo>
                  <a:lnTo>
                    <a:pt x="38" y="11"/>
                  </a:lnTo>
                  <a:close/>
                  <a:moveTo>
                    <a:pt x="23" y="8"/>
                  </a:moveTo>
                  <a:lnTo>
                    <a:pt x="23" y="11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0" name="Freeform 1407"/>
            <p:cNvSpPr>
              <a:spLocks noChangeAspect="1" noEditPoints="1"/>
            </p:cNvSpPr>
            <p:nvPr/>
          </p:nvSpPr>
          <p:spPr bwMode="auto">
            <a:xfrm>
              <a:off x="2478" y="2355"/>
              <a:ext cx="55" cy="18"/>
            </a:xfrm>
            <a:custGeom>
              <a:avLst/>
              <a:gdLst>
                <a:gd name="T0" fmla="*/ 7 w 55"/>
                <a:gd name="T1" fmla="*/ 8 h 18"/>
                <a:gd name="T2" fmla="*/ 0 w 55"/>
                <a:gd name="T3" fmla="*/ 5 h 18"/>
                <a:gd name="T4" fmla="*/ 2 w 55"/>
                <a:gd name="T5" fmla="*/ 0 h 18"/>
                <a:gd name="T6" fmla="*/ 10 w 55"/>
                <a:gd name="T7" fmla="*/ 0 h 18"/>
                <a:gd name="T8" fmla="*/ 7 w 55"/>
                <a:gd name="T9" fmla="*/ 8 h 18"/>
                <a:gd name="T10" fmla="*/ 55 w 55"/>
                <a:gd name="T11" fmla="*/ 18 h 18"/>
                <a:gd name="T12" fmla="*/ 15 w 55"/>
                <a:gd name="T13" fmla="*/ 8 h 18"/>
                <a:gd name="T14" fmla="*/ 17 w 55"/>
                <a:gd name="T15" fmla="*/ 3 h 18"/>
                <a:gd name="T16" fmla="*/ 55 w 55"/>
                <a:gd name="T17" fmla="*/ 13 h 18"/>
                <a:gd name="T18" fmla="*/ 55 w 55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8"/>
                <a:gd name="T32" fmla="*/ 55 w 55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8">
                  <a:moveTo>
                    <a:pt x="7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0" y="0"/>
                  </a:lnTo>
                  <a:lnTo>
                    <a:pt x="7" y="8"/>
                  </a:lnTo>
                  <a:close/>
                  <a:moveTo>
                    <a:pt x="55" y="18"/>
                  </a:moveTo>
                  <a:lnTo>
                    <a:pt x="15" y="8"/>
                  </a:lnTo>
                  <a:lnTo>
                    <a:pt x="17" y="3"/>
                  </a:lnTo>
                  <a:lnTo>
                    <a:pt x="55" y="13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1" name="Freeform 1408"/>
            <p:cNvSpPr>
              <a:spLocks noChangeAspect="1" noEditPoints="1"/>
            </p:cNvSpPr>
            <p:nvPr/>
          </p:nvSpPr>
          <p:spPr bwMode="auto">
            <a:xfrm>
              <a:off x="2498" y="2322"/>
              <a:ext cx="43" cy="33"/>
            </a:xfrm>
            <a:custGeom>
              <a:avLst/>
              <a:gdLst>
                <a:gd name="T0" fmla="*/ 10 w 43"/>
                <a:gd name="T1" fmla="*/ 31 h 33"/>
                <a:gd name="T2" fmla="*/ 5 w 43"/>
                <a:gd name="T3" fmla="*/ 28 h 33"/>
                <a:gd name="T4" fmla="*/ 2 w 43"/>
                <a:gd name="T5" fmla="*/ 23 h 33"/>
                <a:gd name="T6" fmla="*/ 0 w 43"/>
                <a:gd name="T7" fmla="*/ 18 h 33"/>
                <a:gd name="T8" fmla="*/ 0 w 43"/>
                <a:gd name="T9" fmla="*/ 13 h 33"/>
                <a:gd name="T10" fmla="*/ 2 w 43"/>
                <a:gd name="T11" fmla="*/ 10 h 33"/>
                <a:gd name="T12" fmla="*/ 5 w 43"/>
                <a:gd name="T13" fmla="*/ 5 h 33"/>
                <a:gd name="T14" fmla="*/ 10 w 43"/>
                <a:gd name="T15" fmla="*/ 3 h 33"/>
                <a:gd name="T16" fmla="*/ 15 w 43"/>
                <a:gd name="T17" fmla="*/ 0 h 33"/>
                <a:gd name="T18" fmla="*/ 20 w 43"/>
                <a:gd name="T19" fmla="*/ 0 h 33"/>
                <a:gd name="T20" fmla="*/ 28 w 43"/>
                <a:gd name="T21" fmla="*/ 0 h 33"/>
                <a:gd name="T22" fmla="*/ 33 w 43"/>
                <a:gd name="T23" fmla="*/ 3 h 33"/>
                <a:gd name="T24" fmla="*/ 35 w 43"/>
                <a:gd name="T25" fmla="*/ 5 h 33"/>
                <a:gd name="T26" fmla="*/ 38 w 43"/>
                <a:gd name="T27" fmla="*/ 8 h 33"/>
                <a:gd name="T28" fmla="*/ 40 w 43"/>
                <a:gd name="T29" fmla="*/ 10 h 33"/>
                <a:gd name="T30" fmla="*/ 43 w 43"/>
                <a:gd name="T31" fmla="*/ 13 h 33"/>
                <a:gd name="T32" fmla="*/ 43 w 43"/>
                <a:gd name="T33" fmla="*/ 16 h 33"/>
                <a:gd name="T34" fmla="*/ 43 w 43"/>
                <a:gd name="T35" fmla="*/ 18 h 33"/>
                <a:gd name="T36" fmla="*/ 40 w 43"/>
                <a:gd name="T37" fmla="*/ 23 h 33"/>
                <a:gd name="T38" fmla="*/ 38 w 43"/>
                <a:gd name="T39" fmla="*/ 28 h 33"/>
                <a:gd name="T40" fmla="*/ 35 w 43"/>
                <a:gd name="T41" fmla="*/ 31 h 33"/>
                <a:gd name="T42" fmla="*/ 30 w 43"/>
                <a:gd name="T43" fmla="*/ 33 h 33"/>
                <a:gd name="T44" fmla="*/ 25 w 43"/>
                <a:gd name="T45" fmla="*/ 33 h 33"/>
                <a:gd name="T46" fmla="*/ 18 w 43"/>
                <a:gd name="T47" fmla="*/ 33 h 33"/>
                <a:gd name="T48" fmla="*/ 20 w 43"/>
                <a:gd name="T49" fmla="*/ 28 h 33"/>
                <a:gd name="T50" fmla="*/ 25 w 43"/>
                <a:gd name="T51" fmla="*/ 28 h 33"/>
                <a:gd name="T52" fmla="*/ 28 w 43"/>
                <a:gd name="T53" fmla="*/ 28 h 33"/>
                <a:gd name="T54" fmla="*/ 33 w 43"/>
                <a:gd name="T55" fmla="*/ 26 h 33"/>
                <a:gd name="T56" fmla="*/ 35 w 43"/>
                <a:gd name="T57" fmla="*/ 23 h 33"/>
                <a:gd name="T58" fmla="*/ 35 w 43"/>
                <a:gd name="T59" fmla="*/ 21 h 33"/>
                <a:gd name="T60" fmla="*/ 38 w 43"/>
                <a:gd name="T61" fmla="*/ 18 h 33"/>
                <a:gd name="T62" fmla="*/ 35 w 43"/>
                <a:gd name="T63" fmla="*/ 16 h 33"/>
                <a:gd name="T64" fmla="*/ 35 w 43"/>
                <a:gd name="T65" fmla="*/ 13 h 33"/>
                <a:gd name="T66" fmla="*/ 30 w 43"/>
                <a:gd name="T67" fmla="*/ 10 h 33"/>
                <a:gd name="T68" fmla="*/ 28 w 43"/>
                <a:gd name="T69" fmla="*/ 8 h 33"/>
                <a:gd name="T70" fmla="*/ 20 w 43"/>
                <a:gd name="T71" fmla="*/ 5 h 33"/>
                <a:gd name="T72" fmla="*/ 18 w 43"/>
                <a:gd name="T73" fmla="*/ 5 h 33"/>
                <a:gd name="T74" fmla="*/ 13 w 43"/>
                <a:gd name="T75" fmla="*/ 5 h 33"/>
                <a:gd name="T76" fmla="*/ 10 w 43"/>
                <a:gd name="T77" fmla="*/ 8 h 33"/>
                <a:gd name="T78" fmla="*/ 7 w 43"/>
                <a:gd name="T79" fmla="*/ 10 h 33"/>
                <a:gd name="T80" fmla="*/ 5 w 43"/>
                <a:gd name="T81" fmla="*/ 13 h 33"/>
                <a:gd name="T82" fmla="*/ 5 w 43"/>
                <a:gd name="T83" fmla="*/ 16 h 33"/>
                <a:gd name="T84" fmla="*/ 7 w 43"/>
                <a:gd name="T85" fmla="*/ 21 h 33"/>
                <a:gd name="T86" fmla="*/ 10 w 43"/>
                <a:gd name="T87" fmla="*/ 23 h 33"/>
                <a:gd name="T88" fmla="*/ 13 w 43"/>
                <a:gd name="T89" fmla="*/ 26 h 33"/>
                <a:gd name="T90" fmla="*/ 18 w 43"/>
                <a:gd name="T91" fmla="*/ 26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3"/>
                <a:gd name="T140" fmla="*/ 43 w 43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3">
                  <a:moveTo>
                    <a:pt x="15" y="33"/>
                  </a:moveTo>
                  <a:lnTo>
                    <a:pt x="13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3" y="13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close/>
                  <a:moveTo>
                    <a:pt x="18" y="26"/>
                  </a:move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2" name="Freeform 1409"/>
            <p:cNvSpPr>
              <a:spLocks noChangeAspect="1" noEditPoints="1"/>
            </p:cNvSpPr>
            <p:nvPr/>
          </p:nvSpPr>
          <p:spPr bwMode="auto">
            <a:xfrm>
              <a:off x="2296" y="2229"/>
              <a:ext cx="53" cy="58"/>
            </a:xfrm>
            <a:custGeom>
              <a:avLst/>
              <a:gdLst>
                <a:gd name="T0" fmla="*/ 0 w 53"/>
                <a:gd name="T1" fmla="*/ 22 h 58"/>
                <a:gd name="T2" fmla="*/ 48 w 53"/>
                <a:gd name="T3" fmla="*/ 0 h 58"/>
                <a:gd name="T4" fmla="*/ 53 w 53"/>
                <a:gd name="T5" fmla="*/ 5 h 58"/>
                <a:gd name="T6" fmla="*/ 38 w 53"/>
                <a:gd name="T7" fmla="*/ 58 h 58"/>
                <a:gd name="T8" fmla="*/ 32 w 53"/>
                <a:gd name="T9" fmla="*/ 53 h 58"/>
                <a:gd name="T10" fmla="*/ 38 w 53"/>
                <a:gd name="T11" fmla="*/ 35 h 58"/>
                <a:gd name="T12" fmla="*/ 20 w 53"/>
                <a:gd name="T13" fmla="*/ 20 h 58"/>
                <a:gd name="T14" fmla="*/ 5 w 53"/>
                <a:gd name="T15" fmla="*/ 28 h 58"/>
                <a:gd name="T16" fmla="*/ 0 w 53"/>
                <a:gd name="T17" fmla="*/ 22 h 58"/>
                <a:gd name="T18" fmla="*/ 25 w 53"/>
                <a:gd name="T19" fmla="*/ 17 h 58"/>
                <a:gd name="T20" fmla="*/ 38 w 53"/>
                <a:gd name="T21" fmla="*/ 30 h 58"/>
                <a:gd name="T22" fmla="*/ 43 w 53"/>
                <a:gd name="T23" fmla="*/ 17 h 58"/>
                <a:gd name="T24" fmla="*/ 43 w 53"/>
                <a:gd name="T25" fmla="*/ 15 h 58"/>
                <a:gd name="T26" fmla="*/ 43 w 53"/>
                <a:gd name="T27" fmla="*/ 15 h 58"/>
                <a:gd name="T28" fmla="*/ 45 w 53"/>
                <a:gd name="T29" fmla="*/ 12 h 58"/>
                <a:gd name="T30" fmla="*/ 45 w 53"/>
                <a:gd name="T31" fmla="*/ 12 h 58"/>
                <a:gd name="T32" fmla="*/ 45 w 53"/>
                <a:gd name="T33" fmla="*/ 10 h 58"/>
                <a:gd name="T34" fmla="*/ 45 w 53"/>
                <a:gd name="T35" fmla="*/ 10 h 58"/>
                <a:gd name="T36" fmla="*/ 45 w 53"/>
                <a:gd name="T37" fmla="*/ 7 h 58"/>
                <a:gd name="T38" fmla="*/ 45 w 53"/>
                <a:gd name="T39" fmla="*/ 7 h 58"/>
                <a:gd name="T40" fmla="*/ 45 w 53"/>
                <a:gd name="T41" fmla="*/ 7 h 58"/>
                <a:gd name="T42" fmla="*/ 45 w 53"/>
                <a:gd name="T43" fmla="*/ 7 h 58"/>
                <a:gd name="T44" fmla="*/ 43 w 53"/>
                <a:gd name="T45" fmla="*/ 10 h 58"/>
                <a:gd name="T46" fmla="*/ 43 w 53"/>
                <a:gd name="T47" fmla="*/ 10 h 58"/>
                <a:gd name="T48" fmla="*/ 40 w 53"/>
                <a:gd name="T49" fmla="*/ 10 h 58"/>
                <a:gd name="T50" fmla="*/ 40 w 53"/>
                <a:gd name="T51" fmla="*/ 10 h 58"/>
                <a:gd name="T52" fmla="*/ 40 w 53"/>
                <a:gd name="T53" fmla="*/ 10 h 58"/>
                <a:gd name="T54" fmla="*/ 38 w 53"/>
                <a:gd name="T55" fmla="*/ 12 h 58"/>
                <a:gd name="T56" fmla="*/ 25 w 53"/>
                <a:gd name="T57" fmla="*/ 17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58"/>
                <a:gd name="T89" fmla="*/ 53 w 53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58">
                  <a:moveTo>
                    <a:pt x="0" y="22"/>
                  </a:moveTo>
                  <a:lnTo>
                    <a:pt x="48" y="0"/>
                  </a:lnTo>
                  <a:lnTo>
                    <a:pt x="53" y="5"/>
                  </a:lnTo>
                  <a:lnTo>
                    <a:pt x="38" y="58"/>
                  </a:lnTo>
                  <a:lnTo>
                    <a:pt x="32" y="53"/>
                  </a:lnTo>
                  <a:lnTo>
                    <a:pt x="38" y="35"/>
                  </a:lnTo>
                  <a:lnTo>
                    <a:pt x="20" y="20"/>
                  </a:lnTo>
                  <a:lnTo>
                    <a:pt x="5" y="28"/>
                  </a:lnTo>
                  <a:lnTo>
                    <a:pt x="0" y="22"/>
                  </a:lnTo>
                  <a:close/>
                  <a:moveTo>
                    <a:pt x="25" y="17"/>
                  </a:moveTo>
                  <a:lnTo>
                    <a:pt x="38" y="30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3" name="Freeform 1410"/>
            <p:cNvSpPr>
              <a:spLocks noChangeAspect="1"/>
            </p:cNvSpPr>
            <p:nvPr/>
          </p:nvSpPr>
          <p:spPr bwMode="auto">
            <a:xfrm>
              <a:off x="2346" y="2259"/>
              <a:ext cx="38" cy="41"/>
            </a:xfrm>
            <a:custGeom>
              <a:avLst/>
              <a:gdLst>
                <a:gd name="T0" fmla="*/ 0 w 38"/>
                <a:gd name="T1" fmla="*/ 38 h 41"/>
                <a:gd name="T2" fmla="*/ 10 w 38"/>
                <a:gd name="T3" fmla="*/ 0 h 41"/>
                <a:gd name="T4" fmla="*/ 15 w 38"/>
                <a:gd name="T5" fmla="*/ 5 h 41"/>
                <a:gd name="T6" fmla="*/ 8 w 38"/>
                <a:gd name="T7" fmla="*/ 28 h 41"/>
                <a:gd name="T8" fmla="*/ 8 w 38"/>
                <a:gd name="T9" fmla="*/ 28 h 41"/>
                <a:gd name="T10" fmla="*/ 8 w 38"/>
                <a:gd name="T11" fmla="*/ 28 h 41"/>
                <a:gd name="T12" fmla="*/ 8 w 38"/>
                <a:gd name="T13" fmla="*/ 30 h 41"/>
                <a:gd name="T14" fmla="*/ 8 w 38"/>
                <a:gd name="T15" fmla="*/ 30 h 41"/>
                <a:gd name="T16" fmla="*/ 8 w 38"/>
                <a:gd name="T17" fmla="*/ 30 h 41"/>
                <a:gd name="T18" fmla="*/ 8 w 38"/>
                <a:gd name="T19" fmla="*/ 33 h 41"/>
                <a:gd name="T20" fmla="*/ 8 w 38"/>
                <a:gd name="T21" fmla="*/ 33 h 41"/>
                <a:gd name="T22" fmla="*/ 5 w 38"/>
                <a:gd name="T23" fmla="*/ 33 h 41"/>
                <a:gd name="T24" fmla="*/ 8 w 38"/>
                <a:gd name="T25" fmla="*/ 33 h 41"/>
                <a:gd name="T26" fmla="*/ 8 w 38"/>
                <a:gd name="T27" fmla="*/ 33 h 41"/>
                <a:gd name="T28" fmla="*/ 8 w 38"/>
                <a:gd name="T29" fmla="*/ 33 h 41"/>
                <a:gd name="T30" fmla="*/ 10 w 38"/>
                <a:gd name="T31" fmla="*/ 33 h 41"/>
                <a:gd name="T32" fmla="*/ 10 w 38"/>
                <a:gd name="T33" fmla="*/ 33 h 41"/>
                <a:gd name="T34" fmla="*/ 10 w 38"/>
                <a:gd name="T35" fmla="*/ 30 h 41"/>
                <a:gd name="T36" fmla="*/ 13 w 38"/>
                <a:gd name="T37" fmla="*/ 30 h 41"/>
                <a:gd name="T38" fmla="*/ 13 w 38"/>
                <a:gd name="T39" fmla="*/ 30 h 41"/>
                <a:gd name="T40" fmla="*/ 33 w 38"/>
                <a:gd name="T41" fmla="*/ 20 h 41"/>
                <a:gd name="T42" fmla="*/ 38 w 38"/>
                <a:gd name="T43" fmla="*/ 25 h 41"/>
                <a:gd name="T44" fmla="*/ 5 w 38"/>
                <a:gd name="T45" fmla="*/ 41 h 41"/>
                <a:gd name="T46" fmla="*/ 0 w 38"/>
                <a:gd name="T47" fmla="*/ 38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41"/>
                <a:gd name="T74" fmla="*/ 38 w 38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41">
                  <a:moveTo>
                    <a:pt x="0" y="38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33" y="20"/>
                  </a:lnTo>
                  <a:lnTo>
                    <a:pt x="38" y="25"/>
                  </a:lnTo>
                  <a:lnTo>
                    <a:pt x="5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4" name="Freeform 1411"/>
            <p:cNvSpPr>
              <a:spLocks noChangeAspect="1"/>
            </p:cNvSpPr>
            <p:nvPr/>
          </p:nvSpPr>
          <p:spPr bwMode="auto">
            <a:xfrm>
              <a:off x="2364" y="2307"/>
              <a:ext cx="10" cy="10"/>
            </a:xfrm>
            <a:custGeom>
              <a:avLst/>
              <a:gdLst>
                <a:gd name="T0" fmla="*/ 0 w 10"/>
                <a:gd name="T1" fmla="*/ 5 h 10"/>
                <a:gd name="T2" fmla="*/ 5 w 10"/>
                <a:gd name="T3" fmla="*/ 0 h 10"/>
                <a:gd name="T4" fmla="*/ 10 w 10"/>
                <a:gd name="T5" fmla="*/ 5 h 10"/>
                <a:gd name="T6" fmla="*/ 5 w 10"/>
                <a:gd name="T7" fmla="*/ 10 h 10"/>
                <a:gd name="T8" fmla="*/ 0 w 10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5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5" name="Freeform 1412"/>
            <p:cNvSpPr>
              <a:spLocks noChangeAspect="1" noEditPoints="1"/>
            </p:cNvSpPr>
            <p:nvPr/>
          </p:nvSpPr>
          <p:spPr bwMode="auto">
            <a:xfrm>
              <a:off x="2253" y="2272"/>
              <a:ext cx="58" cy="43"/>
            </a:xfrm>
            <a:custGeom>
              <a:avLst/>
              <a:gdLst>
                <a:gd name="T0" fmla="*/ 32 w 58"/>
                <a:gd name="T1" fmla="*/ 0 h 43"/>
                <a:gd name="T2" fmla="*/ 50 w 58"/>
                <a:gd name="T3" fmla="*/ 15 h 43"/>
                <a:gd name="T4" fmla="*/ 50 w 58"/>
                <a:gd name="T5" fmla="*/ 15 h 43"/>
                <a:gd name="T6" fmla="*/ 53 w 58"/>
                <a:gd name="T7" fmla="*/ 17 h 43"/>
                <a:gd name="T8" fmla="*/ 53 w 58"/>
                <a:gd name="T9" fmla="*/ 20 h 43"/>
                <a:gd name="T10" fmla="*/ 55 w 58"/>
                <a:gd name="T11" fmla="*/ 20 h 43"/>
                <a:gd name="T12" fmla="*/ 55 w 58"/>
                <a:gd name="T13" fmla="*/ 22 h 43"/>
                <a:gd name="T14" fmla="*/ 58 w 58"/>
                <a:gd name="T15" fmla="*/ 22 h 43"/>
                <a:gd name="T16" fmla="*/ 58 w 58"/>
                <a:gd name="T17" fmla="*/ 25 h 43"/>
                <a:gd name="T18" fmla="*/ 58 w 58"/>
                <a:gd name="T19" fmla="*/ 28 h 43"/>
                <a:gd name="T20" fmla="*/ 58 w 58"/>
                <a:gd name="T21" fmla="*/ 28 h 43"/>
                <a:gd name="T22" fmla="*/ 58 w 58"/>
                <a:gd name="T23" fmla="*/ 30 h 43"/>
                <a:gd name="T24" fmla="*/ 58 w 58"/>
                <a:gd name="T25" fmla="*/ 33 h 43"/>
                <a:gd name="T26" fmla="*/ 58 w 58"/>
                <a:gd name="T27" fmla="*/ 33 h 43"/>
                <a:gd name="T28" fmla="*/ 58 w 58"/>
                <a:gd name="T29" fmla="*/ 35 h 43"/>
                <a:gd name="T30" fmla="*/ 58 w 58"/>
                <a:gd name="T31" fmla="*/ 35 h 43"/>
                <a:gd name="T32" fmla="*/ 55 w 58"/>
                <a:gd name="T33" fmla="*/ 38 h 43"/>
                <a:gd name="T34" fmla="*/ 55 w 58"/>
                <a:gd name="T35" fmla="*/ 40 h 43"/>
                <a:gd name="T36" fmla="*/ 53 w 58"/>
                <a:gd name="T37" fmla="*/ 40 h 43"/>
                <a:gd name="T38" fmla="*/ 50 w 58"/>
                <a:gd name="T39" fmla="*/ 43 h 43"/>
                <a:gd name="T40" fmla="*/ 48 w 58"/>
                <a:gd name="T41" fmla="*/ 43 h 43"/>
                <a:gd name="T42" fmla="*/ 43 w 58"/>
                <a:gd name="T43" fmla="*/ 43 h 43"/>
                <a:gd name="T44" fmla="*/ 40 w 58"/>
                <a:gd name="T45" fmla="*/ 43 h 43"/>
                <a:gd name="T46" fmla="*/ 35 w 58"/>
                <a:gd name="T47" fmla="*/ 40 h 43"/>
                <a:gd name="T48" fmla="*/ 32 w 58"/>
                <a:gd name="T49" fmla="*/ 38 h 43"/>
                <a:gd name="T50" fmla="*/ 20 w 58"/>
                <a:gd name="T51" fmla="*/ 25 h 43"/>
                <a:gd name="T52" fmla="*/ 0 w 58"/>
                <a:gd name="T53" fmla="*/ 35 h 43"/>
                <a:gd name="T54" fmla="*/ 32 w 58"/>
                <a:gd name="T55" fmla="*/ 33 h 43"/>
                <a:gd name="T56" fmla="*/ 35 w 58"/>
                <a:gd name="T57" fmla="*/ 33 h 43"/>
                <a:gd name="T58" fmla="*/ 38 w 58"/>
                <a:gd name="T59" fmla="*/ 35 h 43"/>
                <a:gd name="T60" fmla="*/ 40 w 58"/>
                <a:gd name="T61" fmla="*/ 35 h 43"/>
                <a:gd name="T62" fmla="*/ 43 w 58"/>
                <a:gd name="T63" fmla="*/ 38 h 43"/>
                <a:gd name="T64" fmla="*/ 45 w 58"/>
                <a:gd name="T65" fmla="*/ 35 h 43"/>
                <a:gd name="T66" fmla="*/ 45 w 58"/>
                <a:gd name="T67" fmla="*/ 35 h 43"/>
                <a:gd name="T68" fmla="*/ 48 w 58"/>
                <a:gd name="T69" fmla="*/ 35 h 43"/>
                <a:gd name="T70" fmla="*/ 50 w 58"/>
                <a:gd name="T71" fmla="*/ 33 h 43"/>
                <a:gd name="T72" fmla="*/ 50 w 58"/>
                <a:gd name="T73" fmla="*/ 33 h 43"/>
                <a:gd name="T74" fmla="*/ 50 w 58"/>
                <a:gd name="T75" fmla="*/ 30 h 43"/>
                <a:gd name="T76" fmla="*/ 50 w 58"/>
                <a:gd name="T77" fmla="*/ 30 h 43"/>
                <a:gd name="T78" fmla="*/ 50 w 58"/>
                <a:gd name="T79" fmla="*/ 28 h 43"/>
                <a:gd name="T80" fmla="*/ 50 w 58"/>
                <a:gd name="T81" fmla="*/ 28 h 43"/>
                <a:gd name="T82" fmla="*/ 50 w 58"/>
                <a:gd name="T83" fmla="*/ 25 h 43"/>
                <a:gd name="T84" fmla="*/ 50 w 58"/>
                <a:gd name="T85" fmla="*/ 25 h 43"/>
                <a:gd name="T86" fmla="*/ 50 w 58"/>
                <a:gd name="T87" fmla="*/ 22 h 43"/>
                <a:gd name="T88" fmla="*/ 50 w 58"/>
                <a:gd name="T89" fmla="*/ 22 h 43"/>
                <a:gd name="T90" fmla="*/ 48 w 58"/>
                <a:gd name="T91" fmla="*/ 20 h 43"/>
                <a:gd name="T92" fmla="*/ 48 w 58"/>
                <a:gd name="T93" fmla="*/ 20 h 43"/>
                <a:gd name="T94" fmla="*/ 45 w 58"/>
                <a:gd name="T95" fmla="*/ 17 h 43"/>
                <a:gd name="T96" fmla="*/ 22 w 58"/>
                <a:gd name="T97" fmla="*/ 22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43"/>
                <a:gd name="T149" fmla="*/ 58 w 58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43">
                  <a:moveTo>
                    <a:pt x="0" y="35"/>
                  </a:moveTo>
                  <a:lnTo>
                    <a:pt x="32" y="0"/>
                  </a:lnTo>
                  <a:lnTo>
                    <a:pt x="48" y="12"/>
                  </a:lnTo>
                  <a:lnTo>
                    <a:pt x="50" y="15"/>
                  </a:lnTo>
                  <a:lnTo>
                    <a:pt x="53" y="17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58" y="25"/>
                  </a:lnTo>
                  <a:lnTo>
                    <a:pt x="58" y="28"/>
                  </a:lnTo>
                  <a:lnTo>
                    <a:pt x="58" y="30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0" y="43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5" y="40"/>
                  </a:lnTo>
                  <a:lnTo>
                    <a:pt x="32" y="38"/>
                  </a:lnTo>
                  <a:lnTo>
                    <a:pt x="30" y="35"/>
                  </a:lnTo>
                  <a:lnTo>
                    <a:pt x="20" y="25"/>
                  </a:lnTo>
                  <a:lnTo>
                    <a:pt x="7" y="40"/>
                  </a:lnTo>
                  <a:lnTo>
                    <a:pt x="0" y="35"/>
                  </a:lnTo>
                  <a:close/>
                  <a:moveTo>
                    <a:pt x="22" y="22"/>
                  </a:moveTo>
                  <a:lnTo>
                    <a:pt x="32" y="33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0" y="33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2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5" y="20"/>
                  </a:lnTo>
                  <a:lnTo>
                    <a:pt x="45" y="17"/>
                  </a:lnTo>
                  <a:lnTo>
                    <a:pt x="35" y="1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6" name="Freeform 1413"/>
            <p:cNvSpPr>
              <a:spLocks noChangeAspect="1" noEditPoints="1"/>
            </p:cNvSpPr>
            <p:nvPr/>
          </p:nvSpPr>
          <p:spPr bwMode="auto">
            <a:xfrm>
              <a:off x="2293" y="2320"/>
              <a:ext cx="43" cy="45"/>
            </a:xfrm>
            <a:custGeom>
              <a:avLst/>
              <a:gdLst>
                <a:gd name="T0" fmla="*/ 18 w 43"/>
                <a:gd name="T1" fmla="*/ 35 h 45"/>
                <a:gd name="T2" fmla="*/ 13 w 43"/>
                <a:gd name="T3" fmla="*/ 35 h 45"/>
                <a:gd name="T4" fmla="*/ 8 w 43"/>
                <a:gd name="T5" fmla="*/ 33 h 45"/>
                <a:gd name="T6" fmla="*/ 5 w 43"/>
                <a:gd name="T7" fmla="*/ 28 h 45"/>
                <a:gd name="T8" fmla="*/ 3 w 43"/>
                <a:gd name="T9" fmla="*/ 23 h 45"/>
                <a:gd name="T10" fmla="*/ 3 w 43"/>
                <a:gd name="T11" fmla="*/ 15 h 45"/>
                <a:gd name="T12" fmla="*/ 5 w 43"/>
                <a:gd name="T13" fmla="*/ 12 h 45"/>
                <a:gd name="T14" fmla="*/ 8 w 43"/>
                <a:gd name="T15" fmla="*/ 10 h 45"/>
                <a:gd name="T16" fmla="*/ 10 w 43"/>
                <a:gd name="T17" fmla="*/ 10 h 45"/>
                <a:gd name="T18" fmla="*/ 13 w 43"/>
                <a:gd name="T19" fmla="*/ 10 h 45"/>
                <a:gd name="T20" fmla="*/ 15 w 43"/>
                <a:gd name="T21" fmla="*/ 12 h 45"/>
                <a:gd name="T22" fmla="*/ 18 w 43"/>
                <a:gd name="T23" fmla="*/ 12 h 45"/>
                <a:gd name="T24" fmla="*/ 23 w 43"/>
                <a:gd name="T25" fmla="*/ 15 h 45"/>
                <a:gd name="T26" fmla="*/ 30 w 43"/>
                <a:gd name="T27" fmla="*/ 20 h 45"/>
                <a:gd name="T28" fmla="*/ 33 w 43"/>
                <a:gd name="T29" fmla="*/ 23 h 45"/>
                <a:gd name="T30" fmla="*/ 33 w 43"/>
                <a:gd name="T31" fmla="*/ 23 h 45"/>
                <a:gd name="T32" fmla="*/ 35 w 43"/>
                <a:gd name="T33" fmla="*/ 20 h 45"/>
                <a:gd name="T34" fmla="*/ 35 w 43"/>
                <a:gd name="T35" fmla="*/ 15 h 45"/>
                <a:gd name="T36" fmla="*/ 33 w 43"/>
                <a:gd name="T37" fmla="*/ 12 h 45"/>
                <a:gd name="T38" fmla="*/ 28 w 43"/>
                <a:gd name="T39" fmla="*/ 7 h 45"/>
                <a:gd name="T40" fmla="*/ 25 w 43"/>
                <a:gd name="T41" fmla="*/ 5 h 45"/>
                <a:gd name="T42" fmla="*/ 23 w 43"/>
                <a:gd name="T43" fmla="*/ 7 h 45"/>
                <a:gd name="T44" fmla="*/ 15 w 43"/>
                <a:gd name="T45" fmla="*/ 2 h 45"/>
                <a:gd name="T46" fmla="*/ 20 w 43"/>
                <a:gd name="T47" fmla="*/ 0 h 45"/>
                <a:gd name="T48" fmla="*/ 23 w 43"/>
                <a:gd name="T49" fmla="*/ 0 h 45"/>
                <a:gd name="T50" fmla="*/ 28 w 43"/>
                <a:gd name="T51" fmla="*/ 2 h 45"/>
                <a:gd name="T52" fmla="*/ 33 w 43"/>
                <a:gd name="T53" fmla="*/ 5 h 45"/>
                <a:gd name="T54" fmla="*/ 38 w 43"/>
                <a:gd name="T55" fmla="*/ 7 h 45"/>
                <a:gd name="T56" fmla="*/ 41 w 43"/>
                <a:gd name="T57" fmla="*/ 12 h 45"/>
                <a:gd name="T58" fmla="*/ 43 w 43"/>
                <a:gd name="T59" fmla="*/ 15 h 45"/>
                <a:gd name="T60" fmla="*/ 43 w 43"/>
                <a:gd name="T61" fmla="*/ 20 h 45"/>
                <a:gd name="T62" fmla="*/ 43 w 43"/>
                <a:gd name="T63" fmla="*/ 23 h 45"/>
                <a:gd name="T64" fmla="*/ 41 w 43"/>
                <a:gd name="T65" fmla="*/ 25 h 45"/>
                <a:gd name="T66" fmla="*/ 38 w 43"/>
                <a:gd name="T67" fmla="*/ 28 h 45"/>
                <a:gd name="T68" fmla="*/ 28 w 43"/>
                <a:gd name="T69" fmla="*/ 38 h 45"/>
                <a:gd name="T70" fmla="*/ 28 w 43"/>
                <a:gd name="T71" fmla="*/ 43 h 45"/>
                <a:gd name="T72" fmla="*/ 25 w 43"/>
                <a:gd name="T73" fmla="*/ 45 h 45"/>
                <a:gd name="T74" fmla="*/ 20 w 43"/>
                <a:gd name="T75" fmla="*/ 40 h 45"/>
                <a:gd name="T76" fmla="*/ 20 w 43"/>
                <a:gd name="T77" fmla="*/ 38 h 45"/>
                <a:gd name="T78" fmla="*/ 28 w 43"/>
                <a:gd name="T79" fmla="*/ 25 h 45"/>
                <a:gd name="T80" fmla="*/ 20 w 43"/>
                <a:gd name="T81" fmla="*/ 20 h 45"/>
                <a:gd name="T82" fmla="*/ 15 w 43"/>
                <a:gd name="T83" fmla="*/ 18 h 45"/>
                <a:gd name="T84" fmla="*/ 15 w 43"/>
                <a:gd name="T85" fmla="*/ 18 h 45"/>
                <a:gd name="T86" fmla="*/ 13 w 43"/>
                <a:gd name="T87" fmla="*/ 18 h 45"/>
                <a:gd name="T88" fmla="*/ 10 w 43"/>
                <a:gd name="T89" fmla="*/ 18 h 45"/>
                <a:gd name="T90" fmla="*/ 8 w 43"/>
                <a:gd name="T91" fmla="*/ 20 h 45"/>
                <a:gd name="T92" fmla="*/ 8 w 43"/>
                <a:gd name="T93" fmla="*/ 23 h 45"/>
                <a:gd name="T94" fmla="*/ 8 w 43"/>
                <a:gd name="T95" fmla="*/ 25 h 45"/>
                <a:gd name="T96" fmla="*/ 13 w 43"/>
                <a:gd name="T97" fmla="*/ 28 h 45"/>
                <a:gd name="T98" fmla="*/ 15 w 43"/>
                <a:gd name="T99" fmla="*/ 30 h 45"/>
                <a:gd name="T100" fmla="*/ 20 w 43"/>
                <a:gd name="T101" fmla="*/ 33 h 45"/>
                <a:gd name="T102" fmla="*/ 23 w 43"/>
                <a:gd name="T103" fmla="*/ 33 h 45"/>
                <a:gd name="T104" fmla="*/ 25 w 43"/>
                <a:gd name="T105" fmla="*/ 30 h 45"/>
                <a:gd name="T106" fmla="*/ 30 w 43"/>
                <a:gd name="T107" fmla="*/ 25 h 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45"/>
                <a:gd name="T164" fmla="*/ 43 w 43"/>
                <a:gd name="T165" fmla="*/ 45 h 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45">
                  <a:moveTo>
                    <a:pt x="23" y="38"/>
                  </a:move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5" y="45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3" y="38"/>
                  </a:lnTo>
                  <a:close/>
                  <a:moveTo>
                    <a:pt x="30" y="25"/>
                  </a:moveTo>
                  <a:lnTo>
                    <a:pt x="30" y="25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7" name="Freeform 1414"/>
            <p:cNvSpPr>
              <a:spLocks noChangeAspect="1"/>
            </p:cNvSpPr>
            <p:nvPr/>
          </p:nvSpPr>
          <p:spPr bwMode="auto">
            <a:xfrm>
              <a:off x="2328" y="2345"/>
              <a:ext cx="43" cy="48"/>
            </a:xfrm>
            <a:custGeom>
              <a:avLst/>
              <a:gdLst>
                <a:gd name="T0" fmla="*/ 21 w 43"/>
                <a:gd name="T1" fmla="*/ 41 h 48"/>
                <a:gd name="T2" fmla="*/ 16 w 43"/>
                <a:gd name="T3" fmla="*/ 41 h 48"/>
                <a:gd name="T4" fmla="*/ 13 w 43"/>
                <a:gd name="T5" fmla="*/ 41 h 48"/>
                <a:gd name="T6" fmla="*/ 11 w 43"/>
                <a:gd name="T7" fmla="*/ 38 h 48"/>
                <a:gd name="T8" fmla="*/ 6 w 43"/>
                <a:gd name="T9" fmla="*/ 36 h 48"/>
                <a:gd name="T10" fmla="*/ 6 w 43"/>
                <a:gd name="T11" fmla="*/ 36 h 48"/>
                <a:gd name="T12" fmla="*/ 3 w 43"/>
                <a:gd name="T13" fmla="*/ 33 h 48"/>
                <a:gd name="T14" fmla="*/ 3 w 43"/>
                <a:gd name="T15" fmla="*/ 33 h 48"/>
                <a:gd name="T16" fmla="*/ 3 w 43"/>
                <a:gd name="T17" fmla="*/ 30 h 48"/>
                <a:gd name="T18" fmla="*/ 0 w 43"/>
                <a:gd name="T19" fmla="*/ 28 h 48"/>
                <a:gd name="T20" fmla="*/ 0 w 43"/>
                <a:gd name="T21" fmla="*/ 28 h 48"/>
                <a:gd name="T22" fmla="*/ 0 w 43"/>
                <a:gd name="T23" fmla="*/ 25 h 48"/>
                <a:gd name="T24" fmla="*/ 0 w 43"/>
                <a:gd name="T25" fmla="*/ 25 h 48"/>
                <a:gd name="T26" fmla="*/ 0 w 43"/>
                <a:gd name="T27" fmla="*/ 23 h 48"/>
                <a:gd name="T28" fmla="*/ 0 w 43"/>
                <a:gd name="T29" fmla="*/ 23 h 48"/>
                <a:gd name="T30" fmla="*/ 0 w 43"/>
                <a:gd name="T31" fmla="*/ 23 h 48"/>
                <a:gd name="T32" fmla="*/ 3 w 43"/>
                <a:gd name="T33" fmla="*/ 20 h 48"/>
                <a:gd name="T34" fmla="*/ 3 w 43"/>
                <a:gd name="T35" fmla="*/ 20 h 48"/>
                <a:gd name="T36" fmla="*/ 3 w 43"/>
                <a:gd name="T37" fmla="*/ 18 h 48"/>
                <a:gd name="T38" fmla="*/ 6 w 43"/>
                <a:gd name="T39" fmla="*/ 18 h 48"/>
                <a:gd name="T40" fmla="*/ 6 w 43"/>
                <a:gd name="T41" fmla="*/ 15 h 48"/>
                <a:gd name="T42" fmla="*/ 26 w 43"/>
                <a:gd name="T43" fmla="*/ 5 h 48"/>
                <a:gd name="T44" fmla="*/ 11 w 43"/>
                <a:gd name="T45" fmla="*/ 20 h 48"/>
                <a:gd name="T46" fmla="*/ 11 w 43"/>
                <a:gd name="T47" fmla="*/ 20 h 48"/>
                <a:gd name="T48" fmla="*/ 8 w 43"/>
                <a:gd name="T49" fmla="*/ 23 h 48"/>
                <a:gd name="T50" fmla="*/ 8 w 43"/>
                <a:gd name="T51" fmla="*/ 23 h 48"/>
                <a:gd name="T52" fmla="*/ 8 w 43"/>
                <a:gd name="T53" fmla="*/ 25 h 48"/>
                <a:gd name="T54" fmla="*/ 8 w 43"/>
                <a:gd name="T55" fmla="*/ 25 h 48"/>
                <a:gd name="T56" fmla="*/ 8 w 43"/>
                <a:gd name="T57" fmla="*/ 28 h 48"/>
                <a:gd name="T58" fmla="*/ 8 w 43"/>
                <a:gd name="T59" fmla="*/ 28 h 48"/>
                <a:gd name="T60" fmla="*/ 8 w 43"/>
                <a:gd name="T61" fmla="*/ 28 h 48"/>
                <a:gd name="T62" fmla="*/ 8 w 43"/>
                <a:gd name="T63" fmla="*/ 30 h 48"/>
                <a:gd name="T64" fmla="*/ 11 w 43"/>
                <a:gd name="T65" fmla="*/ 30 h 48"/>
                <a:gd name="T66" fmla="*/ 11 w 43"/>
                <a:gd name="T67" fmla="*/ 33 h 48"/>
                <a:gd name="T68" fmla="*/ 11 w 43"/>
                <a:gd name="T69" fmla="*/ 33 h 48"/>
                <a:gd name="T70" fmla="*/ 13 w 43"/>
                <a:gd name="T71" fmla="*/ 36 h 48"/>
                <a:gd name="T72" fmla="*/ 13 w 43"/>
                <a:gd name="T73" fmla="*/ 36 h 48"/>
                <a:gd name="T74" fmla="*/ 16 w 43"/>
                <a:gd name="T75" fmla="*/ 36 h 48"/>
                <a:gd name="T76" fmla="*/ 18 w 43"/>
                <a:gd name="T77" fmla="*/ 36 h 48"/>
                <a:gd name="T78" fmla="*/ 18 w 43"/>
                <a:gd name="T79" fmla="*/ 36 h 48"/>
                <a:gd name="T80" fmla="*/ 21 w 43"/>
                <a:gd name="T81" fmla="*/ 36 h 48"/>
                <a:gd name="T82" fmla="*/ 21 w 43"/>
                <a:gd name="T83" fmla="*/ 36 h 48"/>
                <a:gd name="T84" fmla="*/ 23 w 43"/>
                <a:gd name="T85" fmla="*/ 36 h 48"/>
                <a:gd name="T86" fmla="*/ 23 w 43"/>
                <a:gd name="T87" fmla="*/ 36 h 48"/>
                <a:gd name="T88" fmla="*/ 26 w 43"/>
                <a:gd name="T89" fmla="*/ 33 h 48"/>
                <a:gd name="T90" fmla="*/ 26 w 43"/>
                <a:gd name="T91" fmla="*/ 33 h 48"/>
                <a:gd name="T92" fmla="*/ 38 w 43"/>
                <a:gd name="T93" fmla="*/ 18 h 48"/>
                <a:gd name="T94" fmla="*/ 21 w 43"/>
                <a:gd name="T95" fmla="*/ 48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"/>
                <a:gd name="T145" fmla="*/ 0 h 48"/>
                <a:gd name="T146" fmla="*/ 43 w 43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" h="48">
                  <a:moveTo>
                    <a:pt x="16" y="43"/>
                  </a:moveTo>
                  <a:lnTo>
                    <a:pt x="21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3" y="41"/>
                  </a:lnTo>
                  <a:lnTo>
                    <a:pt x="11" y="38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38" y="18"/>
                  </a:lnTo>
                  <a:lnTo>
                    <a:pt x="43" y="23"/>
                  </a:lnTo>
                  <a:lnTo>
                    <a:pt x="21" y="48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8" name="Freeform 1415"/>
            <p:cNvSpPr>
              <a:spLocks noChangeAspect="1"/>
            </p:cNvSpPr>
            <p:nvPr/>
          </p:nvSpPr>
          <p:spPr bwMode="auto">
            <a:xfrm>
              <a:off x="2356" y="2363"/>
              <a:ext cx="38" cy="43"/>
            </a:xfrm>
            <a:custGeom>
              <a:avLst/>
              <a:gdLst>
                <a:gd name="T0" fmla="*/ 0 w 38"/>
                <a:gd name="T1" fmla="*/ 38 h 43"/>
                <a:gd name="T2" fmla="*/ 33 w 38"/>
                <a:gd name="T3" fmla="*/ 0 h 43"/>
                <a:gd name="T4" fmla="*/ 38 w 38"/>
                <a:gd name="T5" fmla="*/ 5 h 43"/>
                <a:gd name="T6" fmla="*/ 8 w 38"/>
                <a:gd name="T7" fmla="*/ 43 h 43"/>
                <a:gd name="T8" fmla="*/ 0 w 38"/>
                <a:gd name="T9" fmla="*/ 3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3"/>
                <a:gd name="T17" fmla="*/ 38 w 3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3">
                  <a:moveTo>
                    <a:pt x="0" y="38"/>
                  </a:moveTo>
                  <a:lnTo>
                    <a:pt x="33" y="0"/>
                  </a:lnTo>
                  <a:lnTo>
                    <a:pt x="38" y="5"/>
                  </a:lnTo>
                  <a:lnTo>
                    <a:pt x="8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09" name="Freeform 1416"/>
            <p:cNvSpPr>
              <a:spLocks noChangeAspect="1" noEditPoints="1"/>
            </p:cNvSpPr>
            <p:nvPr/>
          </p:nvSpPr>
          <p:spPr bwMode="auto">
            <a:xfrm>
              <a:off x="2371" y="2375"/>
              <a:ext cx="36" cy="41"/>
            </a:xfrm>
            <a:custGeom>
              <a:avLst/>
              <a:gdLst>
                <a:gd name="T0" fmla="*/ 28 w 36"/>
                <a:gd name="T1" fmla="*/ 6 h 41"/>
                <a:gd name="T2" fmla="*/ 31 w 36"/>
                <a:gd name="T3" fmla="*/ 0 h 41"/>
                <a:gd name="T4" fmla="*/ 36 w 36"/>
                <a:gd name="T5" fmla="*/ 6 h 41"/>
                <a:gd name="T6" fmla="*/ 33 w 36"/>
                <a:gd name="T7" fmla="*/ 11 h 41"/>
                <a:gd name="T8" fmla="*/ 28 w 36"/>
                <a:gd name="T9" fmla="*/ 6 h 41"/>
                <a:gd name="T10" fmla="*/ 0 w 36"/>
                <a:gd name="T11" fmla="*/ 36 h 41"/>
                <a:gd name="T12" fmla="*/ 23 w 36"/>
                <a:gd name="T13" fmla="*/ 11 h 41"/>
                <a:gd name="T14" fmla="*/ 28 w 36"/>
                <a:gd name="T15" fmla="*/ 16 h 41"/>
                <a:gd name="T16" fmla="*/ 6 w 36"/>
                <a:gd name="T17" fmla="*/ 41 h 41"/>
                <a:gd name="T18" fmla="*/ 0 w 36"/>
                <a:gd name="T19" fmla="*/ 36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41"/>
                <a:gd name="T32" fmla="*/ 36 w 36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41">
                  <a:moveTo>
                    <a:pt x="28" y="6"/>
                  </a:moveTo>
                  <a:lnTo>
                    <a:pt x="31" y="0"/>
                  </a:lnTo>
                  <a:lnTo>
                    <a:pt x="36" y="6"/>
                  </a:lnTo>
                  <a:lnTo>
                    <a:pt x="33" y="11"/>
                  </a:lnTo>
                  <a:lnTo>
                    <a:pt x="28" y="6"/>
                  </a:lnTo>
                  <a:close/>
                  <a:moveTo>
                    <a:pt x="0" y="36"/>
                  </a:moveTo>
                  <a:lnTo>
                    <a:pt x="23" y="11"/>
                  </a:lnTo>
                  <a:lnTo>
                    <a:pt x="28" y="16"/>
                  </a:lnTo>
                  <a:lnTo>
                    <a:pt x="6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0" name="Freeform 1417"/>
            <p:cNvSpPr>
              <a:spLocks noChangeAspect="1"/>
            </p:cNvSpPr>
            <p:nvPr/>
          </p:nvSpPr>
          <p:spPr bwMode="auto">
            <a:xfrm>
              <a:off x="2387" y="2401"/>
              <a:ext cx="38" cy="38"/>
            </a:xfrm>
            <a:custGeom>
              <a:avLst/>
              <a:gdLst>
                <a:gd name="T0" fmla="*/ 7 w 38"/>
                <a:gd name="T1" fmla="*/ 18 h 38"/>
                <a:gd name="T2" fmla="*/ 7 w 38"/>
                <a:gd name="T3" fmla="*/ 20 h 38"/>
                <a:gd name="T4" fmla="*/ 7 w 38"/>
                <a:gd name="T5" fmla="*/ 25 h 38"/>
                <a:gd name="T6" fmla="*/ 10 w 38"/>
                <a:gd name="T7" fmla="*/ 28 h 38"/>
                <a:gd name="T8" fmla="*/ 12 w 38"/>
                <a:gd name="T9" fmla="*/ 30 h 38"/>
                <a:gd name="T10" fmla="*/ 15 w 38"/>
                <a:gd name="T11" fmla="*/ 33 h 38"/>
                <a:gd name="T12" fmla="*/ 17 w 38"/>
                <a:gd name="T13" fmla="*/ 33 h 38"/>
                <a:gd name="T14" fmla="*/ 20 w 38"/>
                <a:gd name="T15" fmla="*/ 33 h 38"/>
                <a:gd name="T16" fmla="*/ 22 w 38"/>
                <a:gd name="T17" fmla="*/ 30 h 38"/>
                <a:gd name="T18" fmla="*/ 22 w 38"/>
                <a:gd name="T19" fmla="*/ 28 h 38"/>
                <a:gd name="T20" fmla="*/ 22 w 38"/>
                <a:gd name="T21" fmla="*/ 28 h 38"/>
                <a:gd name="T22" fmla="*/ 20 w 38"/>
                <a:gd name="T23" fmla="*/ 23 h 38"/>
                <a:gd name="T24" fmla="*/ 15 w 38"/>
                <a:gd name="T25" fmla="*/ 18 h 38"/>
                <a:gd name="T26" fmla="*/ 12 w 38"/>
                <a:gd name="T27" fmla="*/ 15 h 38"/>
                <a:gd name="T28" fmla="*/ 12 w 38"/>
                <a:gd name="T29" fmla="*/ 10 h 38"/>
                <a:gd name="T30" fmla="*/ 10 w 38"/>
                <a:gd name="T31" fmla="*/ 7 h 38"/>
                <a:gd name="T32" fmla="*/ 10 w 38"/>
                <a:gd name="T33" fmla="*/ 5 h 38"/>
                <a:gd name="T34" fmla="*/ 12 w 38"/>
                <a:gd name="T35" fmla="*/ 2 h 38"/>
                <a:gd name="T36" fmla="*/ 12 w 38"/>
                <a:gd name="T37" fmla="*/ 2 h 38"/>
                <a:gd name="T38" fmla="*/ 15 w 38"/>
                <a:gd name="T39" fmla="*/ 0 h 38"/>
                <a:gd name="T40" fmla="*/ 17 w 38"/>
                <a:gd name="T41" fmla="*/ 0 h 38"/>
                <a:gd name="T42" fmla="*/ 20 w 38"/>
                <a:gd name="T43" fmla="*/ 0 h 38"/>
                <a:gd name="T44" fmla="*/ 22 w 38"/>
                <a:gd name="T45" fmla="*/ 0 h 38"/>
                <a:gd name="T46" fmla="*/ 25 w 38"/>
                <a:gd name="T47" fmla="*/ 0 h 38"/>
                <a:gd name="T48" fmla="*/ 27 w 38"/>
                <a:gd name="T49" fmla="*/ 2 h 38"/>
                <a:gd name="T50" fmla="*/ 30 w 38"/>
                <a:gd name="T51" fmla="*/ 2 h 38"/>
                <a:gd name="T52" fmla="*/ 32 w 38"/>
                <a:gd name="T53" fmla="*/ 5 h 38"/>
                <a:gd name="T54" fmla="*/ 35 w 38"/>
                <a:gd name="T55" fmla="*/ 10 h 38"/>
                <a:gd name="T56" fmla="*/ 38 w 38"/>
                <a:gd name="T57" fmla="*/ 12 h 38"/>
                <a:gd name="T58" fmla="*/ 38 w 38"/>
                <a:gd name="T59" fmla="*/ 15 h 38"/>
                <a:gd name="T60" fmla="*/ 38 w 38"/>
                <a:gd name="T61" fmla="*/ 18 h 38"/>
                <a:gd name="T62" fmla="*/ 38 w 38"/>
                <a:gd name="T63" fmla="*/ 20 h 38"/>
                <a:gd name="T64" fmla="*/ 30 w 38"/>
                <a:gd name="T65" fmla="*/ 18 h 38"/>
                <a:gd name="T66" fmla="*/ 32 w 38"/>
                <a:gd name="T67" fmla="*/ 15 h 38"/>
                <a:gd name="T68" fmla="*/ 30 w 38"/>
                <a:gd name="T69" fmla="*/ 12 h 38"/>
                <a:gd name="T70" fmla="*/ 30 w 38"/>
                <a:gd name="T71" fmla="*/ 10 h 38"/>
                <a:gd name="T72" fmla="*/ 27 w 38"/>
                <a:gd name="T73" fmla="*/ 7 h 38"/>
                <a:gd name="T74" fmla="*/ 22 w 38"/>
                <a:gd name="T75" fmla="*/ 5 h 38"/>
                <a:gd name="T76" fmla="*/ 20 w 38"/>
                <a:gd name="T77" fmla="*/ 5 h 38"/>
                <a:gd name="T78" fmla="*/ 20 w 38"/>
                <a:gd name="T79" fmla="*/ 5 h 38"/>
                <a:gd name="T80" fmla="*/ 17 w 38"/>
                <a:gd name="T81" fmla="*/ 7 h 38"/>
                <a:gd name="T82" fmla="*/ 17 w 38"/>
                <a:gd name="T83" fmla="*/ 7 h 38"/>
                <a:gd name="T84" fmla="*/ 17 w 38"/>
                <a:gd name="T85" fmla="*/ 7 h 38"/>
                <a:gd name="T86" fmla="*/ 17 w 38"/>
                <a:gd name="T87" fmla="*/ 10 h 38"/>
                <a:gd name="T88" fmla="*/ 17 w 38"/>
                <a:gd name="T89" fmla="*/ 12 h 38"/>
                <a:gd name="T90" fmla="*/ 20 w 38"/>
                <a:gd name="T91" fmla="*/ 12 h 38"/>
                <a:gd name="T92" fmla="*/ 22 w 38"/>
                <a:gd name="T93" fmla="*/ 18 h 38"/>
                <a:gd name="T94" fmla="*/ 25 w 38"/>
                <a:gd name="T95" fmla="*/ 23 h 38"/>
                <a:gd name="T96" fmla="*/ 27 w 38"/>
                <a:gd name="T97" fmla="*/ 25 h 38"/>
                <a:gd name="T98" fmla="*/ 30 w 38"/>
                <a:gd name="T99" fmla="*/ 28 h 38"/>
                <a:gd name="T100" fmla="*/ 30 w 38"/>
                <a:gd name="T101" fmla="*/ 30 h 38"/>
                <a:gd name="T102" fmla="*/ 27 w 38"/>
                <a:gd name="T103" fmla="*/ 33 h 38"/>
                <a:gd name="T104" fmla="*/ 27 w 38"/>
                <a:gd name="T105" fmla="*/ 35 h 38"/>
                <a:gd name="T106" fmla="*/ 25 w 38"/>
                <a:gd name="T107" fmla="*/ 38 h 38"/>
                <a:gd name="T108" fmla="*/ 20 w 38"/>
                <a:gd name="T109" fmla="*/ 38 h 38"/>
                <a:gd name="T110" fmla="*/ 17 w 38"/>
                <a:gd name="T111" fmla="*/ 38 h 38"/>
                <a:gd name="T112" fmla="*/ 15 w 38"/>
                <a:gd name="T113" fmla="*/ 38 h 38"/>
                <a:gd name="T114" fmla="*/ 10 w 38"/>
                <a:gd name="T115" fmla="*/ 35 h 38"/>
                <a:gd name="T116" fmla="*/ 5 w 38"/>
                <a:gd name="T117" fmla="*/ 33 h 38"/>
                <a:gd name="T118" fmla="*/ 2 w 38"/>
                <a:gd name="T119" fmla="*/ 28 h 38"/>
                <a:gd name="T120" fmla="*/ 0 w 38"/>
                <a:gd name="T121" fmla="*/ 23 h 38"/>
                <a:gd name="T122" fmla="*/ 0 w 38"/>
                <a:gd name="T123" fmla="*/ 18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8"/>
                <a:gd name="T188" fmla="*/ 38 w 38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8">
                  <a:moveTo>
                    <a:pt x="2" y="12"/>
                  </a:move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2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7" y="35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1" name="Freeform 1418"/>
            <p:cNvSpPr>
              <a:spLocks noChangeAspect="1"/>
            </p:cNvSpPr>
            <p:nvPr/>
          </p:nvSpPr>
          <p:spPr bwMode="auto">
            <a:xfrm>
              <a:off x="2417" y="2419"/>
              <a:ext cx="33" cy="43"/>
            </a:xfrm>
            <a:custGeom>
              <a:avLst/>
              <a:gdLst>
                <a:gd name="T0" fmla="*/ 8 w 33"/>
                <a:gd name="T1" fmla="*/ 43 h 43"/>
                <a:gd name="T2" fmla="*/ 8 w 33"/>
                <a:gd name="T3" fmla="*/ 40 h 43"/>
                <a:gd name="T4" fmla="*/ 5 w 33"/>
                <a:gd name="T5" fmla="*/ 40 h 43"/>
                <a:gd name="T6" fmla="*/ 5 w 33"/>
                <a:gd name="T7" fmla="*/ 40 h 43"/>
                <a:gd name="T8" fmla="*/ 5 w 33"/>
                <a:gd name="T9" fmla="*/ 38 h 43"/>
                <a:gd name="T10" fmla="*/ 2 w 33"/>
                <a:gd name="T11" fmla="*/ 38 h 43"/>
                <a:gd name="T12" fmla="*/ 2 w 33"/>
                <a:gd name="T13" fmla="*/ 35 h 43"/>
                <a:gd name="T14" fmla="*/ 0 w 33"/>
                <a:gd name="T15" fmla="*/ 35 h 43"/>
                <a:gd name="T16" fmla="*/ 0 w 33"/>
                <a:gd name="T17" fmla="*/ 32 h 43"/>
                <a:gd name="T18" fmla="*/ 0 w 33"/>
                <a:gd name="T19" fmla="*/ 32 h 43"/>
                <a:gd name="T20" fmla="*/ 0 w 33"/>
                <a:gd name="T21" fmla="*/ 32 h 43"/>
                <a:gd name="T22" fmla="*/ 0 w 33"/>
                <a:gd name="T23" fmla="*/ 30 h 43"/>
                <a:gd name="T24" fmla="*/ 0 w 33"/>
                <a:gd name="T25" fmla="*/ 30 h 43"/>
                <a:gd name="T26" fmla="*/ 0 w 33"/>
                <a:gd name="T27" fmla="*/ 27 h 43"/>
                <a:gd name="T28" fmla="*/ 0 w 33"/>
                <a:gd name="T29" fmla="*/ 27 h 43"/>
                <a:gd name="T30" fmla="*/ 2 w 33"/>
                <a:gd name="T31" fmla="*/ 25 h 43"/>
                <a:gd name="T32" fmla="*/ 5 w 33"/>
                <a:gd name="T33" fmla="*/ 25 h 43"/>
                <a:gd name="T34" fmla="*/ 13 w 33"/>
                <a:gd name="T35" fmla="*/ 5 h 43"/>
                <a:gd name="T36" fmla="*/ 20 w 33"/>
                <a:gd name="T37" fmla="*/ 5 h 43"/>
                <a:gd name="T38" fmla="*/ 33 w 33"/>
                <a:gd name="T39" fmla="*/ 0 h 43"/>
                <a:gd name="T40" fmla="*/ 30 w 33"/>
                <a:gd name="T41" fmla="*/ 15 h 43"/>
                <a:gd name="T42" fmla="*/ 23 w 33"/>
                <a:gd name="T43" fmla="*/ 12 h 43"/>
                <a:gd name="T44" fmla="*/ 8 w 33"/>
                <a:gd name="T45" fmla="*/ 30 h 43"/>
                <a:gd name="T46" fmla="*/ 8 w 33"/>
                <a:gd name="T47" fmla="*/ 30 h 43"/>
                <a:gd name="T48" fmla="*/ 8 w 33"/>
                <a:gd name="T49" fmla="*/ 30 h 43"/>
                <a:gd name="T50" fmla="*/ 8 w 33"/>
                <a:gd name="T51" fmla="*/ 30 h 43"/>
                <a:gd name="T52" fmla="*/ 8 w 33"/>
                <a:gd name="T53" fmla="*/ 32 h 43"/>
                <a:gd name="T54" fmla="*/ 8 w 33"/>
                <a:gd name="T55" fmla="*/ 32 h 43"/>
                <a:gd name="T56" fmla="*/ 8 w 33"/>
                <a:gd name="T57" fmla="*/ 32 h 43"/>
                <a:gd name="T58" fmla="*/ 8 w 33"/>
                <a:gd name="T59" fmla="*/ 32 h 43"/>
                <a:gd name="T60" fmla="*/ 8 w 33"/>
                <a:gd name="T61" fmla="*/ 32 h 43"/>
                <a:gd name="T62" fmla="*/ 8 w 33"/>
                <a:gd name="T63" fmla="*/ 32 h 43"/>
                <a:gd name="T64" fmla="*/ 8 w 33"/>
                <a:gd name="T65" fmla="*/ 35 h 43"/>
                <a:gd name="T66" fmla="*/ 8 w 33"/>
                <a:gd name="T67" fmla="*/ 35 h 43"/>
                <a:gd name="T68" fmla="*/ 10 w 33"/>
                <a:gd name="T69" fmla="*/ 35 h 43"/>
                <a:gd name="T70" fmla="*/ 10 w 33"/>
                <a:gd name="T71" fmla="*/ 35 h 43"/>
                <a:gd name="T72" fmla="*/ 10 w 33"/>
                <a:gd name="T73" fmla="*/ 35 h 43"/>
                <a:gd name="T74" fmla="*/ 10 w 33"/>
                <a:gd name="T75" fmla="*/ 38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"/>
                <a:gd name="T115" fmla="*/ 0 h 43"/>
                <a:gd name="T116" fmla="*/ 33 w 33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" h="43">
                  <a:moveTo>
                    <a:pt x="10" y="38"/>
                  </a:moveTo>
                  <a:lnTo>
                    <a:pt x="8" y="43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25" y="10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3" y="12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2" name="Freeform 1419"/>
            <p:cNvSpPr>
              <a:spLocks noChangeAspect="1" noEditPoints="1"/>
            </p:cNvSpPr>
            <p:nvPr/>
          </p:nvSpPr>
          <p:spPr bwMode="auto">
            <a:xfrm>
              <a:off x="2432" y="2441"/>
              <a:ext cx="41" cy="46"/>
            </a:xfrm>
            <a:custGeom>
              <a:avLst/>
              <a:gdLst>
                <a:gd name="T0" fmla="*/ 15 w 41"/>
                <a:gd name="T1" fmla="*/ 36 h 46"/>
                <a:gd name="T2" fmla="*/ 10 w 41"/>
                <a:gd name="T3" fmla="*/ 36 h 46"/>
                <a:gd name="T4" fmla="*/ 8 w 41"/>
                <a:gd name="T5" fmla="*/ 33 h 46"/>
                <a:gd name="T6" fmla="*/ 3 w 41"/>
                <a:gd name="T7" fmla="*/ 28 h 46"/>
                <a:gd name="T8" fmla="*/ 0 w 41"/>
                <a:gd name="T9" fmla="*/ 23 h 46"/>
                <a:gd name="T10" fmla="*/ 0 w 41"/>
                <a:gd name="T11" fmla="*/ 18 h 46"/>
                <a:gd name="T12" fmla="*/ 3 w 41"/>
                <a:gd name="T13" fmla="*/ 13 h 46"/>
                <a:gd name="T14" fmla="*/ 5 w 41"/>
                <a:gd name="T15" fmla="*/ 13 h 46"/>
                <a:gd name="T16" fmla="*/ 8 w 41"/>
                <a:gd name="T17" fmla="*/ 13 h 46"/>
                <a:gd name="T18" fmla="*/ 13 w 41"/>
                <a:gd name="T19" fmla="*/ 13 h 46"/>
                <a:gd name="T20" fmla="*/ 15 w 41"/>
                <a:gd name="T21" fmla="*/ 13 h 46"/>
                <a:gd name="T22" fmla="*/ 18 w 41"/>
                <a:gd name="T23" fmla="*/ 16 h 46"/>
                <a:gd name="T24" fmla="*/ 20 w 41"/>
                <a:gd name="T25" fmla="*/ 18 h 46"/>
                <a:gd name="T26" fmla="*/ 28 w 41"/>
                <a:gd name="T27" fmla="*/ 23 h 46"/>
                <a:gd name="T28" fmla="*/ 33 w 41"/>
                <a:gd name="T29" fmla="*/ 23 h 46"/>
                <a:gd name="T30" fmla="*/ 33 w 41"/>
                <a:gd name="T31" fmla="*/ 23 h 46"/>
                <a:gd name="T32" fmla="*/ 36 w 41"/>
                <a:gd name="T33" fmla="*/ 21 h 46"/>
                <a:gd name="T34" fmla="*/ 36 w 41"/>
                <a:gd name="T35" fmla="*/ 16 h 46"/>
                <a:gd name="T36" fmla="*/ 33 w 41"/>
                <a:gd name="T37" fmla="*/ 13 h 46"/>
                <a:gd name="T38" fmla="*/ 28 w 41"/>
                <a:gd name="T39" fmla="*/ 8 h 46"/>
                <a:gd name="T40" fmla="*/ 23 w 41"/>
                <a:gd name="T41" fmla="*/ 8 h 46"/>
                <a:gd name="T42" fmla="*/ 20 w 41"/>
                <a:gd name="T43" fmla="*/ 8 h 46"/>
                <a:gd name="T44" fmla="*/ 13 w 41"/>
                <a:gd name="T45" fmla="*/ 3 h 46"/>
                <a:gd name="T46" fmla="*/ 18 w 41"/>
                <a:gd name="T47" fmla="*/ 0 h 46"/>
                <a:gd name="T48" fmla="*/ 23 w 41"/>
                <a:gd name="T49" fmla="*/ 0 h 46"/>
                <a:gd name="T50" fmla="*/ 25 w 41"/>
                <a:gd name="T51" fmla="*/ 3 h 46"/>
                <a:gd name="T52" fmla="*/ 30 w 41"/>
                <a:gd name="T53" fmla="*/ 5 h 46"/>
                <a:gd name="T54" fmla="*/ 36 w 41"/>
                <a:gd name="T55" fmla="*/ 10 h 46"/>
                <a:gd name="T56" fmla="*/ 38 w 41"/>
                <a:gd name="T57" fmla="*/ 13 h 46"/>
                <a:gd name="T58" fmla="*/ 41 w 41"/>
                <a:gd name="T59" fmla="*/ 18 h 46"/>
                <a:gd name="T60" fmla="*/ 41 w 41"/>
                <a:gd name="T61" fmla="*/ 21 h 46"/>
                <a:gd name="T62" fmla="*/ 41 w 41"/>
                <a:gd name="T63" fmla="*/ 23 h 46"/>
                <a:gd name="T64" fmla="*/ 41 w 41"/>
                <a:gd name="T65" fmla="*/ 26 h 46"/>
                <a:gd name="T66" fmla="*/ 38 w 41"/>
                <a:gd name="T67" fmla="*/ 28 h 46"/>
                <a:gd name="T68" fmla="*/ 28 w 41"/>
                <a:gd name="T69" fmla="*/ 38 h 46"/>
                <a:gd name="T70" fmla="*/ 25 w 41"/>
                <a:gd name="T71" fmla="*/ 43 h 46"/>
                <a:gd name="T72" fmla="*/ 25 w 41"/>
                <a:gd name="T73" fmla="*/ 46 h 46"/>
                <a:gd name="T74" fmla="*/ 18 w 41"/>
                <a:gd name="T75" fmla="*/ 41 h 46"/>
                <a:gd name="T76" fmla="*/ 20 w 41"/>
                <a:gd name="T77" fmla="*/ 38 h 46"/>
                <a:gd name="T78" fmla="*/ 25 w 41"/>
                <a:gd name="T79" fmla="*/ 26 h 46"/>
                <a:gd name="T80" fmla="*/ 18 w 41"/>
                <a:gd name="T81" fmla="*/ 21 h 46"/>
                <a:gd name="T82" fmla="*/ 15 w 41"/>
                <a:gd name="T83" fmla="*/ 18 h 46"/>
                <a:gd name="T84" fmla="*/ 13 w 41"/>
                <a:gd name="T85" fmla="*/ 18 h 46"/>
                <a:gd name="T86" fmla="*/ 10 w 41"/>
                <a:gd name="T87" fmla="*/ 18 h 46"/>
                <a:gd name="T88" fmla="*/ 8 w 41"/>
                <a:gd name="T89" fmla="*/ 18 h 46"/>
                <a:gd name="T90" fmla="*/ 8 w 41"/>
                <a:gd name="T91" fmla="*/ 21 h 46"/>
                <a:gd name="T92" fmla="*/ 5 w 41"/>
                <a:gd name="T93" fmla="*/ 23 h 46"/>
                <a:gd name="T94" fmla="*/ 8 w 41"/>
                <a:gd name="T95" fmla="*/ 26 h 46"/>
                <a:gd name="T96" fmla="*/ 10 w 41"/>
                <a:gd name="T97" fmla="*/ 28 h 46"/>
                <a:gd name="T98" fmla="*/ 13 w 41"/>
                <a:gd name="T99" fmla="*/ 31 h 46"/>
                <a:gd name="T100" fmla="*/ 18 w 41"/>
                <a:gd name="T101" fmla="*/ 33 h 46"/>
                <a:gd name="T102" fmla="*/ 23 w 41"/>
                <a:gd name="T103" fmla="*/ 33 h 46"/>
                <a:gd name="T104" fmla="*/ 25 w 41"/>
                <a:gd name="T105" fmla="*/ 31 h 46"/>
                <a:gd name="T106" fmla="*/ 28 w 41"/>
                <a:gd name="T107" fmla="*/ 28 h 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46"/>
                <a:gd name="T164" fmla="*/ 41 w 41"/>
                <a:gd name="T165" fmla="*/ 46 h 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46">
                  <a:moveTo>
                    <a:pt x="20" y="38"/>
                  </a:moveTo>
                  <a:lnTo>
                    <a:pt x="20" y="38"/>
                  </a:lnTo>
                  <a:lnTo>
                    <a:pt x="18" y="38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20" y="3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1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3" name="Freeform 1420"/>
            <p:cNvSpPr>
              <a:spLocks noChangeAspect="1" noEditPoints="1"/>
            </p:cNvSpPr>
            <p:nvPr/>
          </p:nvSpPr>
          <p:spPr bwMode="auto">
            <a:xfrm>
              <a:off x="1158" y="1889"/>
              <a:ext cx="43" cy="51"/>
            </a:xfrm>
            <a:custGeom>
              <a:avLst/>
              <a:gdLst>
                <a:gd name="T0" fmla="*/ 0 w 43"/>
                <a:gd name="T1" fmla="*/ 21 h 51"/>
                <a:gd name="T2" fmla="*/ 40 w 43"/>
                <a:gd name="T3" fmla="*/ 0 h 51"/>
                <a:gd name="T4" fmla="*/ 43 w 43"/>
                <a:gd name="T5" fmla="*/ 3 h 51"/>
                <a:gd name="T6" fmla="*/ 25 w 43"/>
                <a:gd name="T7" fmla="*/ 51 h 51"/>
                <a:gd name="T8" fmla="*/ 23 w 43"/>
                <a:gd name="T9" fmla="*/ 46 h 51"/>
                <a:gd name="T10" fmla="*/ 28 w 43"/>
                <a:gd name="T11" fmla="*/ 33 h 51"/>
                <a:gd name="T12" fmla="*/ 15 w 43"/>
                <a:gd name="T13" fmla="*/ 18 h 51"/>
                <a:gd name="T14" fmla="*/ 2 w 43"/>
                <a:gd name="T15" fmla="*/ 26 h 51"/>
                <a:gd name="T16" fmla="*/ 0 w 43"/>
                <a:gd name="T17" fmla="*/ 21 h 51"/>
                <a:gd name="T18" fmla="*/ 20 w 43"/>
                <a:gd name="T19" fmla="*/ 16 h 51"/>
                <a:gd name="T20" fmla="*/ 30 w 43"/>
                <a:gd name="T21" fmla="*/ 28 h 51"/>
                <a:gd name="T22" fmla="*/ 35 w 43"/>
                <a:gd name="T23" fmla="*/ 16 h 51"/>
                <a:gd name="T24" fmla="*/ 35 w 43"/>
                <a:gd name="T25" fmla="*/ 13 h 51"/>
                <a:gd name="T26" fmla="*/ 35 w 43"/>
                <a:gd name="T27" fmla="*/ 13 h 51"/>
                <a:gd name="T28" fmla="*/ 35 w 43"/>
                <a:gd name="T29" fmla="*/ 11 h 51"/>
                <a:gd name="T30" fmla="*/ 38 w 43"/>
                <a:gd name="T31" fmla="*/ 11 h 51"/>
                <a:gd name="T32" fmla="*/ 38 w 43"/>
                <a:gd name="T33" fmla="*/ 8 h 51"/>
                <a:gd name="T34" fmla="*/ 38 w 43"/>
                <a:gd name="T35" fmla="*/ 8 h 51"/>
                <a:gd name="T36" fmla="*/ 38 w 43"/>
                <a:gd name="T37" fmla="*/ 6 h 51"/>
                <a:gd name="T38" fmla="*/ 38 w 43"/>
                <a:gd name="T39" fmla="*/ 6 h 51"/>
                <a:gd name="T40" fmla="*/ 38 w 43"/>
                <a:gd name="T41" fmla="*/ 6 h 51"/>
                <a:gd name="T42" fmla="*/ 38 w 43"/>
                <a:gd name="T43" fmla="*/ 6 h 51"/>
                <a:gd name="T44" fmla="*/ 35 w 43"/>
                <a:gd name="T45" fmla="*/ 8 h 51"/>
                <a:gd name="T46" fmla="*/ 35 w 43"/>
                <a:gd name="T47" fmla="*/ 8 h 51"/>
                <a:gd name="T48" fmla="*/ 35 w 43"/>
                <a:gd name="T49" fmla="*/ 8 h 51"/>
                <a:gd name="T50" fmla="*/ 33 w 43"/>
                <a:gd name="T51" fmla="*/ 8 h 51"/>
                <a:gd name="T52" fmla="*/ 33 w 43"/>
                <a:gd name="T53" fmla="*/ 11 h 51"/>
                <a:gd name="T54" fmla="*/ 30 w 43"/>
                <a:gd name="T55" fmla="*/ 11 h 51"/>
                <a:gd name="T56" fmla="*/ 20 w 43"/>
                <a:gd name="T57" fmla="*/ 16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"/>
                <a:gd name="T88" fmla="*/ 0 h 51"/>
                <a:gd name="T89" fmla="*/ 43 w 43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" h="51">
                  <a:moveTo>
                    <a:pt x="0" y="21"/>
                  </a:moveTo>
                  <a:lnTo>
                    <a:pt x="40" y="0"/>
                  </a:lnTo>
                  <a:lnTo>
                    <a:pt x="43" y="3"/>
                  </a:lnTo>
                  <a:lnTo>
                    <a:pt x="25" y="51"/>
                  </a:lnTo>
                  <a:lnTo>
                    <a:pt x="23" y="46"/>
                  </a:lnTo>
                  <a:lnTo>
                    <a:pt x="28" y="33"/>
                  </a:lnTo>
                  <a:lnTo>
                    <a:pt x="15" y="18"/>
                  </a:lnTo>
                  <a:lnTo>
                    <a:pt x="2" y="26"/>
                  </a:lnTo>
                  <a:lnTo>
                    <a:pt x="0" y="21"/>
                  </a:lnTo>
                  <a:close/>
                  <a:moveTo>
                    <a:pt x="20" y="16"/>
                  </a:moveTo>
                  <a:lnTo>
                    <a:pt x="30" y="28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4" name="Freeform 1421"/>
            <p:cNvSpPr>
              <a:spLocks noChangeAspect="1"/>
            </p:cNvSpPr>
            <p:nvPr/>
          </p:nvSpPr>
          <p:spPr bwMode="auto">
            <a:xfrm>
              <a:off x="1193" y="1915"/>
              <a:ext cx="31" cy="38"/>
            </a:xfrm>
            <a:custGeom>
              <a:avLst/>
              <a:gdLst>
                <a:gd name="T0" fmla="*/ 0 w 31"/>
                <a:gd name="T1" fmla="*/ 35 h 38"/>
                <a:gd name="T2" fmla="*/ 13 w 31"/>
                <a:gd name="T3" fmla="*/ 0 h 38"/>
                <a:gd name="T4" fmla="*/ 15 w 31"/>
                <a:gd name="T5" fmla="*/ 5 h 38"/>
                <a:gd name="T6" fmla="*/ 8 w 31"/>
                <a:gd name="T7" fmla="*/ 25 h 38"/>
                <a:gd name="T8" fmla="*/ 8 w 31"/>
                <a:gd name="T9" fmla="*/ 25 h 38"/>
                <a:gd name="T10" fmla="*/ 8 w 31"/>
                <a:gd name="T11" fmla="*/ 28 h 38"/>
                <a:gd name="T12" fmla="*/ 8 w 31"/>
                <a:gd name="T13" fmla="*/ 28 h 38"/>
                <a:gd name="T14" fmla="*/ 8 w 31"/>
                <a:gd name="T15" fmla="*/ 28 h 38"/>
                <a:gd name="T16" fmla="*/ 5 w 31"/>
                <a:gd name="T17" fmla="*/ 30 h 38"/>
                <a:gd name="T18" fmla="*/ 5 w 31"/>
                <a:gd name="T19" fmla="*/ 30 h 38"/>
                <a:gd name="T20" fmla="*/ 5 w 31"/>
                <a:gd name="T21" fmla="*/ 30 h 38"/>
                <a:gd name="T22" fmla="*/ 5 w 31"/>
                <a:gd name="T23" fmla="*/ 33 h 38"/>
                <a:gd name="T24" fmla="*/ 5 w 31"/>
                <a:gd name="T25" fmla="*/ 33 h 38"/>
                <a:gd name="T26" fmla="*/ 5 w 31"/>
                <a:gd name="T27" fmla="*/ 30 h 38"/>
                <a:gd name="T28" fmla="*/ 8 w 31"/>
                <a:gd name="T29" fmla="*/ 30 h 38"/>
                <a:gd name="T30" fmla="*/ 8 w 31"/>
                <a:gd name="T31" fmla="*/ 30 h 38"/>
                <a:gd name="T32" fmla="*/ 8 w 31"/>
                <a:gd name="T33" fmla="*/ 30 h 38"/>
                <a:gd name="T34" fmla="*/ 8 w 31"/>
                <a:gd name="T35" fmla="*/ 30 h 38"/>
                <a:gd name="T36" fmla="*/ 10 w 31"/>
                <a:gd name="T37" fmla="*/ 30 h 38"/>
                <a:gd name="T38" fmla="*/ 10 w 31"/>
                <a:gd name="T39" fmla="*/ 28 h 38"/>
                <a:gd name="T40" fmla="*/ 28 w 31"/>
                <a:gd name="T41" fmla="*/ 18 h 38"/>
                <a:gd name="T42" fmla="*/ 31 w 31"/>
                <a:gd name="T43" fmla="*/ 23 h 38"/>
                <a:gd name="T44" fmla="*/ 3 w 31"/>
                <a:gd name="T45" fmla="*/ 38 h 38"/>
                <a:gd name="T46" fmla="*/ 0 w 31"/>
                <a:gd name="T47" fmla="*/ 35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38"/>
                <a:gd name="T74" fmla="*/ 31 w 3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38">
                  <a:moveTo>
                    <a:pt x="0" y="35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28" y="18"/>
                  </a:lnTo>
                  <a:lnTo>
                    <a:pt x="31" y="23"/>
                  </a:lnTo>
                  <a:lnTo>
                    <a:pt x="3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5" name="Freeform 1422"/>
            <p:cNvSpPr>
              <a:spLocks noChangeAspect="1"/>
            </p:cNvSpPr>
            <p:nvPr/>
          </p:nvSpPr>
          <p:spPr bwMode="auto">
            <a:xfrm>
              <a:off x="1206" y="1958"/>
              <a:ext cx="7" cy="10"/>
            </a:xfrm>
            <a:custGeom>
              <a:avLst/>
              <a:gdLst>
                <a:gd name="T0" fmla="*/ 0 w 7"/>
                <a:gd name="T1" fmla="*/ 5 h 10"/>
                <a:gd name="T2" fmla="*/ 2 w 7"/>
                <a:gd name="T3" fmla="*/ 0 h 10"/>
                <a:gd name="T4" fmla="*/ 7 w 7"/>
                <a:gd name="T5" fmla="*/ 5 h 10"/>
                <a:gd name="T6" fmla="*/ 5 w 7"/>
                <a:gd name="T7" fmla="*/ 10 h 10"/>
                <a:gd name="T8" fmla="*/ 0 w 7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0"/>
                <a:gd name="T17" fmla="*/ 7 w 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0">
                  <a:moveTo>
                    <a:pt x="0" y="5"/>
                  </a:moveTo>
                  <a:lnTo>
                    <a:pt x="2" y="0"/>
                  </a:lnTo>
                  <a:lnTo>
                    <a:pt x="7" y="5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6" name="Freeform 1423"/>
            <p:cNvSpPr>
              <a:spLocks noChangeAspect="1" noEditPoints="1"/>
            </p:cNvSpPr>
            <p:nvPr/>
          </p:nvSpPr>
          <p:spPr bwMode="auto">
            <a:xfrm>
              <a:off x="1502" y="2148"/>
              <a:ext cx="43" cy="40"/>
            </a:xfrm>
            <a:custGeom>
              <a:avLst/>
              <a:gdLst>
                <a:gd name="T0" fmla="*/ 12 w 43"/>
                <a:gd name="T1" fmla="*/ 33 h 40"/>
                <a:gd name="T2" fmla="*/ 10 w 43"/>
                <a:gd name="T3" fmla="*/ 33 h 40"/>
                <a:gd name="T4" fmla="*/ 5 w 43"/>
                <a:gd name="T5" fmla="*/ 33 h 40"/>
                <a:gd name="T6" fmla="*/ 2 w 43"/>
                <a:gd name="T7" fmla="*/ 30 h 40"/>
                <a:gd name="T8" fmla="*/ 2 w 43"/>
                <a:gd name="T9" fmla="*/ 28 h 40"/>
                <a:gd name="T10" fmla="*/ 2 w 43"/>
                <a:gd name="T11" fmla="*/ 25 h 40"/>
                <a:gd name="T12" fmla="*/ 0 w 43"/>
                <a:gd name="T13" fmla="*/ 20 h 40"/>
                <a:gd name="T14" fmla="*/ 0 w 43"/>
                <a:gd name="T15" fmla="*/ 17 h 40"/>
                <a:gd name="T16" fmla="*/ 2 w 43"/>
                <a:gd name="T17" fmla="*/ 15 h 40"/>
                <a:gd name="T18" fmla="*/ 2 w 43"/>
                <a:gd name="T19" fmla="*/ 12 h 40"/>
                <a:gd name="T20" fmla="*/ 5 w 43"/>
                <a:gd name="T21" fmla="*/ 7 h 40"/>
                <a:gd name="T22" fmla="*/ 7 w 43"/>
                <a:gd name="T23" fmla="*/ 5 h 40"/>
                <a:gd name="T24" fmla="*/ 10 w 43"/>
                <a:gd name="T25" fmla="*/ 2 h 40"/>
                <a:gd name="T26" fmla="*/ 12 w 43"/>
                <a:gd name="T27" fmla="*/ 2 h 40"/>
                <a:gd name="T28" fmla="*/ 15 w 43"/>
                <a:gd name="T29" fmla="*/ 0 h 40"/>
                <a:gd name="T30" fmla="*/ 17 w 43"/>
                <a:gd name="T31" fmla="*/ 0 h 40"/>
                <a:gd name="T32" fmla="*/ 20 w 43"/>
                <a:gd name="T33" fmla="*/ 0 h 40"/>
                <a:gd name="T34" fmla="*/ 22 w 43"/>
                <a:gd name="T35" fmla="*/ 0 h 40"/>
                <a:gd name="T36" fmla="*/ 25 w 43"/>
                <a:gd name="T37" fmla="*/ 2 h 40"/>
                <a:gd name="T38" fmla="*/ 25 w 43"/>
                <a:gd name="T39" fmla="*/ 5 h 40"/>
                <a:gd name="T40" fmla="*/ 28 w 43"/>
                <a:gd name="T41" fmla="*/ 5 h 40"/>
                <a:gd name="T42" fmla="*/ 28 w 43"/>
                <a:gd name="T43" fmla="*/ 7 h 40"/>
                <a:gd name="T44" fmla="*/ 28 w 43"/>
                <a:gd name="T45" fmla="*/ 10 h 40"/>
                <a:gd name="T46" fmla="*/ 28 w 43"/>
                <a:gd name="T47" fmla="*/ 12 h 40"/>
                <a:gd name="T48" fmla="*/ 38 w 43"/>
                <a:gd name="T49" fmla="*/ 0 h 40"/>
                <a:gd name="T50" fmla="*/ 12 w 43"/>
                <a:gd name="T51" fmla="*/ 38 h 40"/>
                <a:gd name="T52" fmla="*/ 7 w 43"/>
                <a:gd name="T53" fmla="*/ 12 h 40"/>
                <a:gd name="T54" fmla="*/ 5 w 43"/>
                <a:gd name="T55" fmla="*/ 17 h 40"/>
                <a:gd name="T56" fmla="*/ 5 w 43"/>
                <a:gd name="T57" fmla="*/ 20 h 40"/>
                <a:gd name="T58" fmla="*/ 5 w 43"/>
                <a:gd name="T59" fmla="*/ 22 h 40"/>
                <a:gd name="T60" fmla="*/ 7 w 43"/>
                <a:gd name="T61" fmla="*/ 25 h 40"/>
                <a:gd name="T62" fmla="*/ 7 w 43"/>
                <a:gd name="T63" fmla="*/ 28 h 40"/>
                <a:gd name="T64" fmla="*/ 10 w 43"/>
                <a:gd name="T65" fmla="*/ 30 h 40"/>
                <a:gd name="T66" fmla="*/ 12 w 43"/>
                <a:gd name="T67" fmla="*/ 30 h 40"/>
                <a:gd name="T68" fmla="*/ 15 w 43"/>
                <a:gd name="T69" fmla="*/ 28 h 40"/>
                <a:gd name="T70" fmla="*/ 17 w 43"/>
                <a:gd name="T71" fmla="*/ 28 h 40"/>
                <a:gd name="T72" fmla="*/ 20 w 43"/>
                <a:gd name="T73" fmla="*/ 25 h 40"/>
                <a:gd name="T74" fmla="*/ 22 w 43"/>
                <a:gd name="T75" fmla="*/ 20 h 40"/>
                <a:gd name="T76" fmla="*/ 25 w 43"/>
                <a:gd name="T77" fmla="*/ 17 h 40"/>
                <a:gd name="T78" fmla="*/ 25 w 43"/>
                <a:gd name="T79" fmla="*/ 12 h 40"/>
                <a:gd name="T80" fmla="*/ 25 w 43"/>
                <a:gd name="T81" fmla="*/ 10 h 40"/>
                <a:gd name="T82" fmla="*/ 22 w 43"/>
                <a:gd name="T83" fmla="*/ 7 h 40"/>
                <a:gd name="T84" fmla="*/ 22 w 43"/>
                <a:gd name="T85" fmla="*/ 5 h 40"/>
                <a:gd name="T86" fmla="*/ 20 w 43"/>
                <a:gd name="T87" fmla="*/ 5 h 40"/>
                <a:gd name="T88" fmla="*/ 17 w 43"/>
                <a:gd name="T89" fmla="*/ 5 h 40"/>
                <a:gd name="T90" fmla="*/ 15 w 43"/>
                <a:gd name="T91" fmla="*/ 7 h 40"/>
                <a:gd name="T92" fmla="*/ 12 w 43"/>
                <a:gd name="T93" fmla="*/ 10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"/>
                <a:gd name="T142" fmla="*/ 0 h 40"/>
                <a:gd name="T143" fmla="*/ 43 w 43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" h="40">
                  <a:moveTo>
                    <a:pt x="12" y="38"/>
                  </a:moveTo>
                  <a:lnTo>
                    <a:pt x="15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8" y="0"/>
                  </a:lnTo>
                  <a:lnTo>
                    <a:pt x="43" y="5"/>
                  </a:lnTo>
                  <a:lnTo>
                    <a:pt x="15" y="40"/>
                  </a:lnTo>
                  <a:lnTo>
                    <a:pt x="12" y="38"/>
                  </a:lnTo>
                  <a:close/>
                  <a:moveTo>
                    <a:pt x="10" y="10"/>
                  </a:moveTo>
                  <a:lnTo>
                    <a:pt x="7" y="12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25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7" name="Freeform 1424"/>
            <p:cNvSpPr>
              <a:spLocks noChangeAspect="1" noEditPoints="1"/>
            </p:cNvSpPr>
            <p:nvPr/>
          </p:nvSpPr>
          <p:spPr bwMode="auto">
            <a:xfrm>
              <a:off x="1524" y="2158"/>
              <a:ext cx="31" cy="40"/>
            </a:xfrm>
            <a:custGeom>
              <a:avLst/>
              <a:gdLst>
                <a:gd name="T0" fmla="*/ 23 w 31"/>
                <a:gd name="T1" fmla="*/ 5 h 40"/>
                <a:gd name="T2" fmla="*/ 26 w 31"/>
                <a:gd name="T3" fmla="*/ 0 h 40"/>
                <a:gd name="T4" fmla="*/ 31 w 31"/>
                <a:gd name="T5" fmla="*/ 2 h 40"/>
                <a:gd name="T6" fmla="*/ 26 w 31"/>
                <a:gd name="T7" fmla="*/ 7 h 40"/>
                <a:gd name="T8" fmla="*/ 23 w 31"/>
                <a:gd name="T9" fmla="*/ 5 h 40"/>
                <a:gd name="T10" fmla="*/ 0 w 31"/>
                <a:gd name="T11" fmla="*/ 35 h 40"/>
                <a:gd name="T12" fmla="*/ 18 w 31"/>
                <a:gd name="T13" fmla="*/ 10 h 40"/>
                <a:gd name="T14" fmla="*/ 23 w 31"/>
                <a:gd name="T15" fmla="*/ 12 h 40"/>
                <a:gd name="T16" fmla="*/ 3 w 31"/>
                <a:gd name="T17" fmla="*/ 40 h 40"/>
                <a:gd name="T18" fmla="*/ 0 w 31"/>
                <a:gd name="T19" fmla="*/ 3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40"/>
                <a:gd name="T32" fmla="*/ 31 w 31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40">
                  <a:moveTo>
                    <a:pt x="23" y="5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26" y="7"/>
                  </a:lnTo>
                  <a:lnTo>
                    <a:pt x="23" y="5"/>
                  </a:lnTo>
                  <a:close/>
                  <a:moveTo>
                    <a:pt x="0" y="35"/>
                  </a:moveTo>
                  <a:lnTo>
                    <a:pt x="18" y="10"/>
                  </a:lnTo>
                  <a:lnTo>
                    <a:pt x="23" y="12"/>
                  </a:lnTo>
                  <a:lnTo>
                    <a:pt x="3" y="4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8" name="Freeform 1425"/>
            <p:cNvSpPr>
              <a:spLocks noChangeAspect="1" noEditPoints="1"/>
            </p:cNvSpPr>
            <p:nvPr/>
          </p:nvSpPr>
          <p:spPr bwMode="auto">
            <a:xfrm>
              <a:off x="1527" y="2181"/>
              <a:ext cx="43" cy="48"/>
            </a:xfrm>
            <a:custGeom>
              <a:avLst/>
              <a:gdLst>
                <a:gd name="T0" fmla="*/ 5 w 43"/>
                <a:gd name="T1" fmla="*/ 30 h 48"/>
                <a:gd name="T2" fmla="*/ 5 w 43"/>
                <a:gd name="T3" fmla="*/ 32 h 48"/>
                <a:gd name="T4" fmla="*/ 5 w 43"/>
                <a:gd name="T5" fmla="*/ 35 h 48"/>
                <a:gd name="T6" fmla="*/ 8 w 43"/>
                <a:gd name="T7" fmla="*/ 38 h 48"/>
                <a:gd name="T8" fmla="*/ 10 w 43"/>
                <a:gd name="T9" fmla="*/ 40 h 48"/>
                <a:gd name="T10" fmla="*/ 13 w 43"/>
                <a:gd name="T11" fmla="*/ 40 h 48"/>
                <a:gd name="T12" fmla="*/ 15 w 43"/>
                <a:gd name="T13" fmla="*/ 40 h 48"/>
                <a:gd name="T14" fmla="*/ 18 w 43"/>
                <a:gd name="T15" fmla="*/ 40 h 48"/>
                <a:gd name="T16" fmla="*/ 20 w 43"/>
                <a:gd name="T17" fmla="*/ 40 h 48"/>
                <a:gd name="T18" fmla="*/ 23 w 43"/>
                <a:gd name="T19" fmla="*/ 38 h 48"/>
                <a:gd name="T20" fmla="*/ 20 w 43"/>
                <a:gd name="T21" fmla="*/ 35 h 48"/>
                <a:gd name="T22" fmla="*/ 15 w 43"/>
                <a:gd name="T23" fmla="*/ 32 h 48"/>
                <a:gd name="T24" fmla="*/ 13 w 43"/>
                <a:gd name="T25" fmla="*/ 30 h 48"/>
                <a:gd name="T26" fmla="*/ 10 w 43"/>
                <a:gd name="T27" fmla="*/ 22 h 48"/>
                <a:gd name="T28" fmla="*/ 10 w 43"/>
                <a:gd name="T29" fmla="*/ 17 h 48"/>
                <a:gd name="T30" fmla="*/ 13 w 43"/>
                <a:gd name="T31" fmla="*/ 12 h 48"/>
                <a:gd name="T32" fmla="*/ 15 w 43"/>
                <a:gd name="T33" fmla="*/ 7 h 48"/>
                <a:gd name="T34" fmla="*/ 20 w 43"/>
                <a:gd name="T35" fmla="*/ 5 h 48"/>
                <a:gd name="T36" fmla="*/ 23 w 43"/>
                <a:gd name="T37" fmla="*/ 2 h 48"/>
                <a:gd name="T38" fmla="*/ 25 w 43"/>
                <a:gd name="T39" fmla="*/ 0 h 48"/>
                <a:gd name="T40" fmla="*/ 30 w 43"/>
                <a:gd name="T41" fmla="*/ 2 h 48"/>
                <a:gd name="T42" fmla="*/ 33 w 43"/>
                <a:gd name="T43" fmla="*/ 2 h 48"/>
                <a:gd name="T44" fmla="*/ 35 w 43"/>
                <a:gd name="T45" fmla="*/ 7 h 48"/>
                <a:gd name="T46" fmla="*/ 38 w 43"/>
                <a:gd name="T47" fmla="*/ 12 h 48"/>
                <a:gd name="T48" fmla="*/ 43 w 43"/>
                <a:gd name="T49" fmla="*/ 15 h 48"/>
                <a:gd name="T50" fmla="*/ 23 w 43"/>
                <a:gd name="T51" fmla="*/ 43 h 48"/>
                <a:gd name="T52" fmla="*/ 20 w 43"/>
                <a:gd name="T53" fmla="*/ 45 h 48"/>
                <a:gd name="T54" fmla="*/ 18 w 43"/>
                <a:gd name="T55" fmla="*/ 48 h 48"/>
                <a:gd name="T56" fmla="*/ 13 w 43"/>
                <a:gd name="T57" fmla="*/ 48 h 48"/>
                <a:gd name="T58" fmla="*/ 10 w 43"/>
                <a:gd name="T59" fmla="*/ 45 h 48"/>
                <a:gd name="T60" fmla="*/ 8 w 43"/>
                <a:gd name="T61" fmla="*/ 43 h 48"/>
                <a:gd name="T62" fmla="*/ 3 w 43"/>
                <a:gd name="T63" fmla="*/ 40 h 48"/>
                <a:gd name="T64" fmla="*/ 3 w 43"/>
                <a:gd name="T65" fmla="*/ 35 h 48"/>
                <a:gd name="T66" fmla="*/ 0 w 43"/>
                <a:gd name="T67" fmla="*/ 30 h 48"/>
                <a:gd name="T68" fmla="*/ 3 w 43"/>
                <a:gd name="T69" fmla="*/ 25 h 48"/>
                <a:gd name="T70" fmla="*/ 18 w 43"/>
                <a:gd name="T71" fmla="*/ 15 h 48"/>
                <a:gd name="T72" fmla="*/ 15 w 43"/>
                <a:gd name="T73" fmla="*/ 20 h 48"/>
                <a:gd name="T74" fmla="*/ 15 w 43"/>
                <a:gd name="T75" fmla="*/ 22 h 48"/>
                <a:gd name="T76" fmla="*/ 15 w 43"/>
                <a:gd name="T77" fmla="*/ 27 h 48"/>
                <a:gd name="T78" fmla="*/ 18 w 43"/>
                <a:gd name="T79" fmla="*/ 30 h 48"/>
                <a:gd name="T80" fmla="*/ 23 w 43"/>
                <a:gd name="T81" fmla="*/ 30 h 48"/>
                <a:gd name="T82" fmla="*/ 25 w 43"/>
                <a:gd name="T83" fmla="*/ 30 h 48"/>
                <a:gd name="T84" fmla="*/ 28 w 43"/>
                <a:gd name="T85" fmla="*/ 27 h 48"/>
                <a:gd name="T86" fmla="*/ 33 w 43"/>
                <a:gd name="T87" fmla="*/ 22 h 48"/>
                <a:gd name="T88" fmla="*/ 35 w 43"/>
                <a:gd name="T89" fmla="*/ 17 h 48"/>
                <a:gd name="T90" fmla="*/ 35 w 43"/>
                <a:gd name="T91" fmla="*/ 12 h 48"/>
                <a:gd name="T92" fmla="*/ 33 w 43"/>
                <a:gd name="T93" fmla="*/ 10 h 48"/>
                <a:gd name="T94" fmla="*/ 30 w 43"/>
                <a:gd name="T95" fmla="*/ 7 h 48"/>
                <a:gd name="T96" fmla="*/ 28 w 43"/>
                <a:gd name="T97" fmla="*/ 7 h 48"/>
                <a:gd name="T98" fmla="*/ 23 w 43"/>
                <a:gd name="T99" fmla="*/ 7 h 48"/>
                <a:gd name="T100" fmla="*/ 20 w 43"/>
                <a:gd name="T101" fmla="*/ 10 h 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"/>
                <a:gd name="T154" fmla="*/ 0 h 48"/>
                <a:gd name="T155" fmla="*/ 43 w 43"/>
                <a:gd name="T156" fmla="*/ 48 h 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" h="48">
                  <a:moveTo>
                    <a:pt x="3" y="25"/>
                  </a:moveTo>
                  <a:lnTo>
                    <a:pt x="8" y="30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0" y="45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45"/>
                  </a:lnTo>
                  <a:lnTo>
                    <a:pt x="10" y="45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5"/>
                  </a:lnTo>
                  <a:close/>
                  <a:moveTo>
                    <a:pt x="18" y="12"/>
                  </a:move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1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19" name="Freeform 1426"/>
            <p:cNvSpPr>
              <a:spLocks noChangeAspect="1" noEditPoints="1"/>
            </p:cNvSpPr>
            <p:nvPr/>
          </p:nvSpPr>
          <p:spPr bwMode="auto">
            <a:xfrm>
              <a:off x="1229" y="1950"/>
              <a:ext cx="45" cy="56"/>
            </a:xfrm>
            <a:custGeom>
              <a:avLst/>
              <a:gdLst>
                <a:gd name="T0" fmla="*/ 38 w 45"/>
                <a:gd name="T1" fmla="*/ 10 h 56"/>
                <a:gd name="T2" fmla="*/ 40 w 45"/>
                <a:gd name="T3" fmla="*/ 13 h 56"/>
                <a:gd name="T4" fmla="*/ 43 w 45"/>
                <a:gd name="T5" fmla="*/ 15 h 56"/>
                <a:gd name="T6" fmla="*/ 43 w 45"/>
                <a:gd name="T7" fmla="*/ 18 h 56"/>
                <a:gd name="T8" fmla="*/ 45 w 45"/>
                <a:gd name="T9" fmla="*/ 20 h 56"/>
                <a:gd name="T10" fmla="*/ 45 w 45"/>
                <a:gd name="T11" fmla="*/ 23 h 56"/>
                <a:gd name="T12" fmla="*/ 45 w 45"/>
                <a:gd name="T13" fmla="*/ 28 h 56"/>
                <a:gd name="T14" fmla="*/ 45 w 45"/>
                <a:gd name="T15" fmla="*/ 31 h 56"/>
                <a:gd name="T16" fmla="*/ 45 w 45"/>
                <a:gd name="T17" fmla="*/ 33 h 56"/>
                <a:gd name="T18" fmla="*/ 43 w 45"/>
                <a:gd name="T19" fmla="*/ 38 h 56"/>
                <a:gd name="T20" fmla="*/ 40 w 45"/>
                <a:gd name="T21" fmla="*/ 41 h 56"/>
                <a:gd name="T22" fmla="*/ 40 w 45"/>
                <a:gd name="T23" fmla="*/ 46 h 56"/>
                <a:gd name="T24" fmla="*/ 38 w 45"/>
                <a:gd name="T25" fmla="*/ 48 h 56"/>
                <a:gd name="T26" fmla="*/ 35 w 45"/>
                <a:gd name="T27" fmla="*/ 51 h 56"/>
                <a:gd name="T28" fmla="*/ 33 w 45"/>
                <a:gd name="T29" fmla="*/ 53 h 56"/>
                <a:gd name="T30" fmla="*/ 30 w 45"/>
                <a:gd name="T31" fmla="*/ 53 h 56"/>
                <a:gd name="T32" fmla="*/ 27 w 45"/>
                <a:gd name="T33" fmla="*/ 56 h 56"/>
                <a:gd name="T34" fmla="*/ 25 w 45"/>
                <a:gd name="T35" fmla="*/ 56 h 56"/>
                <a:gd name="T36" fmla="*/ 22 w 45"/>
                <a:gd name="T37" fmla="*/ 56 h 56"/>
                <a:gd name="T38" fmla="*/ 22 w 45"/>
                <a:gd name="T39" fmla="*/ 56 h 56"/>
                <a:gd name="T40" fmla="*/ 20 w 45"/>
                <a:gd name="T41" fmla="*/ 56 h 56"/>
                <a:gd name="T42" fmla="*/ 17 w 45"/>
                <a:gd name="T43" fmla="*/ 53 h 56"/>
                <a:gd name="T44" fmla="*/ 15 w 45"/>
                <a:gd name="T45" fmla="*/ 53 h 56"/>
                <a:gd name="T46" fmla="*/ 15 w 45"/>
                <a:gd name="T47" fmla="*/ 51 h 56"/>
                <a:gd name="T48" fmla="*/ 12 w 45"/>
                <a:gd name="T49" fmla="*/ 48 h 56"/>
                <a:gd name="T50" fmla="*/ 15 w 45"/>
                <a:gd name="T51" fmla="*/ 43 h 56"/>
                <a:gd name="T52" fmla="*/ 17 w 45"/>
                <a:gd name="T53" fmla="*/ 46 h 56"/>
                <a:gd name="T54" fmla="*/ 17 w 45"/>
                <a:gd name="T55" fmla="*/ 48 h 56"/>
                <a:gd name="T56" fmla="*/ 20 w 45"/>
                <a:gd name="T57" fmla="*/ 48 h 56"/>
                <a:gd name="T58" fmla="*/ 22 w 45"/>
                <a:gd name="T59" fmla="*/ 48 h 56"/>
                <a:gd name="T60" fmla="*/ 22 w 45"/>
                <a:gd name="T61" fmla="*/ 48 h 56"/>
                <a:gd name="T62" fmla="*/ 25 w 45"/>
                <a:gd name="T63" fmla="*/ 48 h 56"/>
                <a:gd name="T64" fmla="*/ 27 w 45"/>
                <a:gd name="T65" fmla="*/ 48 h 56"/>
                <a:gd name="T66" fmla="*/ 30 w 45"/>
                <a:gd name="T67" fmla="*/ 46 h 56"/>
                <a:gd name="T68" fmla="*/ 33 w 45"/>
                <a:gd name="T69" fmla="*/ 46 h 56"/>
                <a:gd name="T70" fmla="*/ 35 w 45"/>
                <a:gd name="T71" fmla="*/ 43 h 56"/>
                <a:gd name="T72" fmla="*/ 38 w 45"/>
                <a:gd name="T73" fmla="*/ 38 h 56"/>
                <a:gd name="T74" fmla="*/ 38 w 45"/>
                <a:gd name="T75" fmla="*/ 36 h 56"/>
                <a:gd name="T76" fmla="*/ 40 w 45"/>
                <a:gd name="T77" fmla="*/ 31 h 56"/>
                <a:gd name="T78" fmla="*/ 40 w 45"/>
                <a:gd name="T79" fmla="*/ 28 h 56"/>
                <a:gd name="T80" fmla="*/ 40 w 45"/>
                <a:gd name="T81" fmla="*/ 26 h 56"/>
                <a:gd name="T82" fmla="*/ 40 w 45"/>
                <a:gd name="T83" fmla="*/ 20 h 56"/>
                <a:gd name="T84" fmla="*/ 38 w 45"/>
                <a:gd name="T85" fmla="*/ 20 h 56"/>
                <a:gd name="T86" fmla="*/ 35 w 45"/>
                <a:gd name="T87" fmla="*/ 18 h 56"/>
                <a:gd name="T88" fmla="*/ 27 w 45"/>
                <a:gd name="T89" fmla="*/ 10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"/>
                <a:gd name="T136" fmla="*/ 0 h 56"/>
                <a:gd name="T137" fmla="*/ 45 w 45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" h="56">
                  <a:moveTo>
                    <a:pt x="0" y="38"/>
                  </a:moveTo>
                  <a:lnTo>
                    <a:pt x="25" y="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5" y="23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2" y="48"/>
                  </a:lnTo>
                  <a:lnTo>
                    <a:pt x="0" y="38"/>
                  </a:lnTo>
                  <a:close/>
                  <a:moveTo>
                    <a:pt x="7" y="38"/>
                  </a:moveTo>
                  <a:lnTo>
                    <a:pt x="15" y="43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3" y="46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27" y="10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0" name="Freeform 1427"/>
            <p:cNvSpPr>
              <a:spLocks noChangeAspect="1"/>
            </p:cNvSpPr>
            <p:nvPr/>
          </p:nvSpPr>
          <p:spPr bwMode="auto">
            <a:xfrm>
              <a:off x="1262" y="2019"/>
              <a:ext cx="7" cy="10"/>
            </a:xfrm>
            <a:custGeom>
              <a:avLst/>
              <a:gdLst>
                <a:gd name="T0" fmla="*/ 0 w 7"/>
                <a:gd name="T1" fmla="*/ 2 h 10"/>
                <a:gd name="T2" fmla="*/ 5 w 7"/>
                <a:gd name="T3" fmla="*/ 0 h 10"/>
                <a:gd name="T4" fmla="*/ 7 w 7"/>
                <a:gd name="T5" fmla="*/ 5 h 10"/>
                <a:gd name="T6" fmla="*/ 2 w 7"/>
                <a:gd name="T7" fmla="*/ 10 h 10"/>
                <a:gd name="T8" fmla="*/ 0 w 7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0"/>
                <a:gd name="T17" fmla="*/ 7 w 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0">
                  <a:moveTo>
                    <a:pt x="0" y="2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1" name="Freeform 1428"/>
            <p:cNvSpPr>
              <a:spLocks noChangeAspect="1"/>
            </p:cNvSpPr>
            <p:nvPr/>
          </p:nvSpPr>
          <p:spPr bwMode="auto">
            <a:xfrm>
              <a:off x="1279" y="2011"/>
              <a:ext cx="38" cy="51"/>
            </a:xfrm>
            <a:custGeom>
              <a:avLst/>
              <a:gdLst>
                <a:gd name="T0" fmla="*/ 38 w 38"/>
                <a:gd name="T1" fmla="*/ 30 h 51"/>
                <a:gd name="T2" fmla="*/ 31 w 38"/>
                <a:gd name="T3" fmla="*/ 48 h 51"/>
                <a:gd name="T4" fmla="*/ 28 w 38"/>
                <a:gd name="T5" fmla="*/ 51 h 51"/>
                <a:gd name="T6" fmla="*/ 26 w 38"/>
                <a:gd name="T7" fmla="*/ 51 h 51"/>
                <a:gd name="T8" fmla="*/ 20 w 38"/>
                <a:gd name="T9" fmla="*/ 51 h 51"/>
                <a:gd name="T10" fmla="*/ 18 w 38"/>
                <a:gd name="T11" fmla="*/ 51 h 51"/>
                <a:gd name="T12" fmla="*/ 13 w 38"/>
                <a:gd name="T13" fmla="*/ 51 h 51"/>
                <a:gd name="T14" fmla="*/ 10 w 38"/>
                <a:gd name="T15" fmla="*/ 48 h 51"/>
                <a:gd name="T16" fmla="*/ 5 w 38"/>
                <a:gd name="T17" fmla="*/ 46 h 51"/>
                <a:gd name="T18" fmla="*/ 3 w 38"/>
                <a:gd name="T19" fmla="*/ 43 h 51"/>
                <a:gd name="T20" fmla="*/ 0 w 38"/>
                <a:gd name="T21" fmla="*/ 38 h 51"/>
                <a:gd name="T22" fmla="*/ 0 w 38"/>
                <a:gd name="T23" fmla="*/ 33 h 51"/>
                <a:gd name="T24" fmla="*/ 0 w 38"/>
                <a:gd name="T25" fmla="*/ 28 h 51"/>
                <a:gd name="T26" fmla="*/ 0 w 38"/>
                <a:gd name="T27" fmla="*/ 23 h 51"/>
                <a:gd name="T28" fmla="*/ 0 w 38"/>
                <a:gd name="T29" fmla="*/ 18 h 51"/>
                <a:gd name="T30" fmla="*/ 3 w 38"/>
                <a:gd name="T31" fmla="*/ 15 h 51"/>
                <a:gd name="T32" fmla="*/ 5 w 38"/>
                <a:gd name="T33" fmla="*/ 10 h 51"/>
                <a:gd name="T34" fmla="*/ 8 w 38"/>
                <a:gd name="T35" fmla="*/ 5 h 51"/>
                <a:gd name="T36" fmla="*/ 10 w 38"/>
                <a:gd name="T37" fmla="*/ 3 h 51"/>
                <a:gd name="T38" fmla="*/ 13 w 38"/>
                <a:gd name="T39" fmla="*/ 3 h 51"/>
                <a:gd name="T40" fmla="*/ 18 w 38"/>
                <a:gd name="T41" fmla="*/ 0 h 51"/>
                <a:gd name="T42" fmla="*/ 23 w 38"/>
                <a:gd name="T43" fmla="*/ 3 h 51"/>
                <a:gd name="T44" fmla="*/ 26 w 38"/>
                <a:gd name="T45" fmla="*/ 3 h 51"/>
                <a:gd name="T46" fmla="*/ 31 w 38"/>
                <a:gd name="T47" fmla="*/ 3 h 51"/>
                <a:gd name="T48" fmla="*/ 33 w 38"/>
                <a:gd name="T49" fmla="*/ 5 h 51"/>
                <a:gd name="T50" fmla="*/ 36 w 38"/>
                <a:gd name="T51" fmla="*/ 8 h 51"/>
                <a:gd name="T52" fmla="*/ 36 w 38"/>
                <a:gd name="T53" fmla="*/ 10 h 51"/>
                <a:gd name="T54" fmla="*/ 38 w 38"/>
                <a:gd name="T55" fmla="*/ 13 h 51"/>
                <a:gd name="T56" fmla="*/ 38 w 38"/>
                <a:gd name="T57" fmla="*/ 15 h 51"/>
                <a:gd name="T58" fmla="*/ 38 w 38"/>
                <a:gd name="T59" fmla="*/ 18 h 51"/>
                <a:gd name="T60" fmla="*/ 33 w 38"/>
                <a:gd name="T61" fmla="*/ 20 h 51"/>
                <a:gd name="T62" fmla="*/ 33 w 38"/>
                <a:gd name="T63" fmla="*/ 18 h 51"/>
                <a:gd name="T64" fmla="*/ 33 w 38"/>
                <a:gd name="T65" fmla="*/ 15 h 51"/>
                <a:gd name="T66" fmla="*/ 33 w 38"/>
                <a:gd name="T67" fmla="*/ 15 h 51"/>
                <a:gd name="T68" fmla="*/ 31 w 38"/>
                <a:gd name="T69" fmla="*/ 13 h 51"/>
                <a:gd name="T70" fmla="*/ 31 w 38"/>
                <a:gd name="T71" fmla="*/ 10 h 51"/>
                <a:gd name="T72" fmla="*/ 28 w 38"/>
                <a:gd name="T73" fmla="*/ 10 h 51"/>
                <a:gd name="T74" fmla="*/ 26 w 38"/>
                <a:gd name="T75" fmla="*/ 8 h 51"/>
                <a:gd name="T76" fmla="*/ 26 w 38"/>
                <a:gd name="T77" fmla="*/ 8 h 51"/>
                <a:gd name="T78" fmla="*/ 20 w 38"/>
                <a:gd name="T79" fmla="*/ 8 h 51"/>
                <a:gd name="T80" fmla="*/ 18 w 38"/>
                <a:gd name="T81" fmla="*/ 8 h 51"/>
                <a:gd name="T82" fmla="*/ 18 w 38"/>
                <a:gd name="T83" fmla="*/ 8 h 51"/>
                <a:gd name="T84" fmla="*/ 15 w 38"/>
                <a:gd name="T85" fmla="*/ 8 h 51"/>
                <a:gd name="T86" fmla="*/ 13 w 38"/>
                <a:gd name="T87" fmla="*/ 8 h 51"/>
                <a:gd name="T88" fmla="*/ 13 w 38"/>
                <a:gd name="T89" fmla="*/ 10 h 51"/>
                <a:gd name="T90" fmla="*/ 10 w 38"/>
                <a:gd name="T91" fmla="*/ 10 h 51"/>
                <a:gd name="T92" fmla="*/ 10 w 38"/>
                <a:gd name="T93" fmla="*/ 13 h 51"/>
                <a:gd name="T94" fmla="*/ 8 w 38"/>
                <a:gd name="T95" fmla="*/ 15 h 51"/>
                <a:gd name="T96" fmla="*/ 5 w 38"/>
                <a:gd name="T97" fmla="*/ 20 h 51"/>
                <a:gd name="T98" fmla="*/ 5 w 38"/>
                <a:gd name="T99" fmla="*/ 23 h 51"/>
                <a:gd name="T100" fmla="*/ 5 w 38"/>
                <a:gd name="T101" fmla="*/ 28 h 51"/>
                <a:gd name="T102" fmla="*/ 5 w 38"/>
                <a:gd name="T103" fmla="*/ 30 h 51"/>
                <a:gd name="T104" fmla="*/ 5 w 38"/>
                <a:gd name="T105" fmla="*/ 35 h 51"/>
                <a:gd name="T106" fmla="*/ 8 w 38"/>
                <a:gd name="T107" fmla="*/ 38 h 51"/>
                <a:gd name="T108" fmla="*/ 10 w 38"/>
                <a:gd name="T109" fmla="*/ 40 h 51"/>
                <a:gd name="T110" fmla="*/ 13 w 38"/>
                <a:gd name="T111" fmla="*/ 43 h 51"/>
                <a:gd name="T112" fmla="*/ 15 w 38"/>
                <a:gd name="T113" fmla="*/ 43 h 51"/>
                <a:gd name="T114" fmla="*/ 18 w 38"/>
                <a:gd name="T115" fmla="*/ 46 h 51"/>
                <a:gd name="T116" fmla="*/ 20 w 38"/>
                <a:gd name="T117" fmla="*/ 46 h 51"/>
                <a:gd name="T118" fmla="*/ 23 w 38"/>
                <a:gd name="T119" fmla="*/ 46 h 51"/>
                <a:gd name="T120" fmla="*/ 26 w 38"/>
                <a:gd name="T121" fmla="*/ 46 h 51"/>
                <a:gd name="T122" fmla="*/ 28 w 38"/>
                <a:gd name="T123" fmla="*/ 46 h 51"/>
                <a:gd name="T124" fmla="*/ 28 w 38"/>
                <a:gd name="T125" fmla="*/ 43 h 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51"/>
                <a:gd name="T191" fmla="*/ 38 w 38"/>
                <a:gd name="T192" fmla="*/ 51 h 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51">
                  <a:moveTo>
                    <a:pt x="18" y="30"/>
                  </a:moveTo>
                  <a:lnTo>
                    <a:pt x="20" y="25"/>
                  </a:lnTo>
                  <a:lnTo>
                    <a:pt x="38" y="30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6" y="51"/>
                  </a:lnTo>
                  <a:lnTo>
                    <a:pt x="23" y="51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5" y="51"/>
                  </a:lnTo>
                  <a:lnTo>
                    <a:pt x="13" y="51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3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31" y="35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2" name="Freeform 1429"/>
            <p:cNvSpPr>
              <a:spLocks noChangeAspect="1" noEditPoints="1"/>
            </p:cNvSpPr>
            <p:nvPr/>
          </p:nvSpPr>
          <p:spPr bwMode="auto">
            <a:xfrm>
              <a:off x="1317" y="2031"/>
              <a:ext cx="28" cy="36"/>
            </a:xfrm>
            <a:custGeom>
              <a:avLst/>
              <a:gdLst>
                <a:gd name="T0" fmla="*/ 20 w 28"/>
                <a:gd name="T1" fmla="*/ 33 h 36"/>
                <a:gd name="T2" fmla="*/ 15 w 28"/>
                <a:gd name="T3" fmla="*/ 36 h 36"/>
                <a:gd name="T4" fmla="*/ 13 w 28"/>
                <a:gd name="T5" fmla="*/ 36 h 36"/>
                <a:gd name="T6" fmla="*/ 8 w 28"/>
                <a:gd name="T7" fmla="*/ 36 h 36"/>
                <a:gd name="T8" fmla="*/ 3 w 28"/>
                <a:gd name="T9" fmla="*/ 33 h 36"/>
                <a:gd name="T10" fmla="*/ 0 w 28"/>
                <a:gd name="T11" fmla="*/ 28 h 36"/>
                <a:gd name="T12" fmla="*/ 0 w 28"/>
                <a:gd name="T13" fmla="*/ 23 h 36"/>
                <a:gd name="T14" fmla="*/ 3 w 28"/>
                <a:gd name="T15" fmla="*/ 20 h 36"/>
                <a:gd name="T16" fmla="*/ 3 w 28"/>
                <a:gd name="T17" fmla="*/ 18 h 36"/>
                <a:gd name="T18" fmla="*/ 5 w 28"/>
                <a:gd name="T19" fmla="*/ 15 h 36"/>
                <a:gd name="T20" fmla="*/ 8 w 28"/>
                <a:gd name="T21" fmla="*/ 15 h 36"/>
                <a:gd name="T22" fmla="*/ 10 w 28"/>
                <a:gd name="T23" fmla="*/ 15 h 36"/>
                <a:gd name="T24" fmla="*/ 13 w 28"/>
                <a:gd name="T25" fmla="*/ 15 h 36"/>
                <a:gd name="T26" fmla="*/ 20 w 28"/>
                <a:gd name="T27" fmla="*/ 13 h 36"/>
                <a:gd name="T28" fmla="*/ 23 w 28"/>
                <a:gd name="T29" fmla="*/ 13 h 36"/>
                <a:gd name="T30" fmla="*/ 23 w 28"/>
                <a:gd name="T31" fmla="*/ 13 h 36"/>
                <a:gd name="T32" fmla="*/ 23 w 28"/>
                <a:gd name="T33" fmla="*/ 8 h 36"/>
                <a:gd name="T34" fmla="*/ 20 w 28"/>
                <a:gd name="T35" fmla="*/ 5 h 36"/>
                <a:gd name="T36" fmla="*/ 18 w 28"/>
                <a:gd name="T37" fmla="*/ 5 h 36"/>
                <a:gd name="T38" fmla="*/ 13 w 28"/>
                <a:gd name="T39" fmla="*/ 5 h 36"/>
                <a:gd name="T40" fmla="*/ 10 w 28"/>
                <a:gd name="T41" fmla="*/ 5 h 36"/>
                <a:gd name="T42" fmla="*/ 8 w 28"/>
                <a:gd name="T43" fmla="*/ 8 h 36"/>
                <a:gd name="T44" fmla="*/ 3 w 28"/>
                <a:gd name="T45" fmla="*/ 8 h 36"/>
                <a:gd name="T46" fmla="*/ 5 w 28"/>
                <a:gd name="T47" fmla="*/ 5 h 36"/>
                <a:gd name="T48" fmla="*/ 8 w 28"/>
                <a:gd name="T49" fmla="*/ 3 h 36"/>
                <a:gd name="T50" fmla="*/ 10 w 28"/>
                <a:gd name="T51" fmla="*/ 0 h 36"/>
                <a:gd name="T52" fmla="*/ 15 w 28"/>
                <a:gd name="T53" fmla="*/ 0 h 36"/>
                <a:gd name="T54" fmla="*/ 18 w 28"/>
                <a:gd name="T55" fmla="*/ 0 h 36"/>
                <a:gd name="T56" fmla="*/ 23 w 28"/>
                <a:gd name="T57" fmla="*/ 0 h 36"/>
                <a:gd name="T58" fmla="*/ 25 w 28"/>
                <a:gd name="T59" fmla="*/ 3 h 36"/>
                <a:gd name="T60" fmla="*/ 28 w 28"/>
                <a:gd name="T61" fmla="*/ 5 h 36"/>
                <a:gd name="T62" fmla="*/ 28 w 28"/>
                <a:gd name="T63" fmla="*/ 8 h 36"/>
                <a:gd name="T64" fmla="*/ 28 w 28"/>
                <a:gd name="T65" fmla="*/ 10 h 36"/>
                <a:gd name="T66" fmla="*/ 28 w 28"/>
                <a:gd name="T67" fmla="*/ 13 h 36"/>
                <a:gd name="T68" fmla="*/ 28 w 28"/>
                <a:gd name="T69" fmla="*/ 28 h 36"/>
                <a:gd name="T70" fmla="*/ 28 w 28"/>
                <a:gd name="T71" fmla="*/ 33 h 36"/>
                <a:gd name="T72" fmla="*/ 28 w 28"/>
                <a:gd name="T73" fmla="*/ 36 h 36"/>
                <a:gd name="T74" fmla="*/ 23 w 28"/>
                <a:gd name="T75" fmla="*/ 36 h 36"/>
                <a:gd name="T76" fmla="*/ 23 w 28"/>
                <a:gd name="T77" fmla="*/ 33 h 36"/>
                <a:gd name="T78" fmla="*/ 20 w 28"/>
                <a:gd name="T79" fmla="*/ 18 h 36"/>
                <a:gd name="T80" fmla="*/ 15 w 28"/>
                <a:gd name="T81" fmla="*/ 20 h 36"/>
                <a:gd name="T82" fmla="*/ 10 w 28"/>
                <a:gd name="T83" fmla="*/ 20 h 36"/>
                <a:gd name="T84" fmla="*/ 8 w 28"/>
                <a:gd name="T85" fmla="*/ 20 h 36"/>
                <a:gd name="T86" fmla="*/ 8 w 28"/>
                <a:gd name="T87" fmla="*/ 23 h 36"/>
                <a:gd name="T88" fmla="*/ 8 w 28"/>
                <a:gd name="T89" fmla="*/ 23 h 36"/>
                <a:gd name="T90" fmla="*/ 8 w 28"/>
                <a:gd name="T91" fmla="*/ 26 h 36"/>
                <a:gd name="T92" fmla="*/ 8 w 28"/>
                <a:gd name="T93" fmla="*/ 28 h 36"/>
                <a:gd name="T94" fmla="*/ 10 w 28"/>
                <a:gd name="T95" fmla="*/ 31 h 36"/>
                <a:gd name="T96" fmla="*/ 13 w 28"/>
                <a:gd name="T97" fmla="*/ 31 h 36"/>
                <a:gd name="T98" fmla="*/ 15 w 28"/>
                <a:gd name="T99" fmla="*/ 31 h 36"/>
                <a:gd name="T100" fmla="*/ 18 w 28"/>
                <a:gd name="T101" fmla="*/ 28 h 36"/>
                <a:gd name="T102" fmla="*/ 20 w 28"/>
                <a:gd name="T103" fmla="*/ 26 h 36"/>
                <a:gd name="T104" fmla="*/ 23 w 28"/>
                <a:gd name="T105" fmla="*/ 23 h 36"/>
                <a:gd name="T106" fmla="*/ 23 w 28"/>
                <a:gd name="T107" fmla="*/ 18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"/>
                <a:gd name="T163" fmla="*/ 0 h 36"/>
                <a:gd name="T164" fmla="*/ 28 w 28"/>
                <a:gd name="T165" fmla="*/ 36 h 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" h="36">
                  <a:moveTo>
                    <a:pt x="23" y="31"/>
                  </a:moveTo>
                  <a:lnTo>
                    <a:pt x="20" y="33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3" y="31"/>
                  </a:lnTo>
                  <a:close/>
                  <a:moveTo>
                    <a:pt x="23" y="18"/>
                  </a:moveTo>
                  <a:lnTo>
                    <a:pt x="23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3" name="Freeform 1430"/>
            <p:cNvSpPr>
              <a:spLocks noChangeAspect="1"/>
            </p:cNvSpPr>
            <p:nvPr/>
          </p:nvSpPr>
          <p:spPr bwMode="auto">
            <a:xfrm>
              <a:off x="1350" y="2034"/>
              <a:ext cx="28" cy="38"/>
            </a:xfrm>
            <a:custGeom>
              <a:avLst/>
              <a:gdLst>
                <a:gd name="T0" fmla="*/ 5 w 28"/>
                <a:gd name="T1" fmla="*/ 25 h 38"/>
                <a:gd name="T2" fmla="*/ 8 w 28"/>
                <a:gd name="T3" fmla="*/ 28 h 38"/>
                <a:gd name="T4" fmla="*/ 8 w 28"/>
                <a:gd name="T5" fmla="*/ 30 h 38"/>
                <a:gd name="T6" fmla="*/ 10 w 28"/>
                <a:gd name="T7" fmla="*/ 33 h 38"/>
                <a:gd name="T8" fmla="*/ 15 w 28"/>
                <a:gd name="T9" fmla="*/ 33 h 38"/>
                <a:gd name="T10" fmla="*/ 18 w 28"/>
                <a:gd name="T11" fmla="*/ 33 h 38"/>
                <a:gd name="T12" fmla="*/ 18 w 28"/>
                <a:gd name="T13" fmla="*/ 30 h 38"/>
                <a:gd name="T14" fmla="*/ 20 w 28"/>
                <a:gd name="T15" fmla="*/ 30 h 38"/>
                <a:gd name="T16" fmla="*/ 20 w 28"/>
                <a:gd name="T17" fmla="*/ 28 h 38"/>
                <a:gd name="T18" fmla="*/ 20 w 28"/>
                <a:gd name="T19" fmla="*/ 25 h 38"/>
                <a:gd name="T20" fmla="*/ 18 w 28"/>
                <a:gd name="T21" fmla="*/ 25 h 38"/>
                <a:gd name="T22" fmla="*/ 15 w 28"/>
                <a:gd name="T23" fmla="*/ 23 h 38"/>
                <a:gd name="T24" fmla="*/ 13 w 28"/>
                <a:gd name="T25" fmla="*/ 20 h 38"/>
                <a:gd name="T26" fmla="*/ 8 w 28"/>
                <a:gd name="T27" fmla="*/ 17 h 38"/>
                <a:gd name="T28" fmla="*/ 8 w 28"/>
                <a:gd name="T29" fmla="*/ 17 h 38"/>
                <a:gd name="T30" fmla="*/ 5 w 28"/>
                <a:gd name="T31" fmla="*/ 15 h 38"/>
                <a:gd name="T32" fmla="*/ 5 w 28"/>
                <a:gd name="T33" fmla="*/ 12 h 38"/>
                <a:gd name="T34" fmla="*/ 5 w 28"/>
                <a:gd name="T35" fmla="*/ 10 h 38"/>
                <a:gd name="T36" fmla="*/ 5 w 28"/>
                <a:gd name="T37" fmla="*/ 7 h 38"/>
                <a:gd name="T38" fmla="*/ 5 w 28"/>
                <a:gd name="T39" fmla="*/ 5 h 38"/>
                <a:gd name="T40" fmla="*/ 5 w 28"/>
                <a:gd name="T41" fmla="*/ 5 h 38"/>
                <a:gd name="T42" fmla="*/ 8 w 28"/>
                <a:gd name="T43" fmla="*/ 2 h 38"/>
                <a:gd name="T44" fmla="*/ 10 w 28"/>
                <a:gd name="T45" fmla="*/ 2 h 38"/>
                <a:gd name="T46" fmla="*/ 10 w 28"/>
                <a:gd name="T47" fmla="*/ 0 h 38"/>
                <a:gd name="T48" fmla="*/ 13 w 28"/>
                <a:gd name="T49" fmla="*/ 0 h 38"/>
                <a:gd name="T50" fmla="*/ 15 w 28"/>
                <a:gd name="T51" fmla="*/ 0 h 38"/>
                <a:gd name="T52" fmla="*/ 18 w 28"/>
                <a:gd name="T53" fmla="*/ 2 h 38"/>
                <a:gd name="T54" fmla="*/ 20 w 28"/>
                <a:gd name="T55" fmla="*/ 2 h 38"/>
                <a:gd name="T56" fmla="*/ 23 w 28"/>
                <a:gd name="T57" fmla="*/ 5 h 38"/>
                <a:gd name="T58" fmla="*/ 25 w 28"/>
                <a:gd name="T59" fmla="*/ 7 h 38"/>
                <a:gd name="T60" fmla="*/ 25 w 28"/>
                <a:gd name="T61" fmla="*/ 7 h 38"/>
                <a:gd name="T62" fmla="*/ 28 w 28"/>
                <a:gd name="T63" fmla="*/ 12 h 38"/>
                <a:gd name="T64" fmla="*/ 23 w 28"/>
                <a:gd name="T65" fmla="*/ 12 h 38"/>
                <a:gd name="T66" fmla="*/ 20 w 28"/>
                <a:gd name="T67" fmla="*/ 10 h 38"/>
                <a:gd name="T68" fmla="*/ 20 w 28"/>
                <a:gd name="T69" fmla="*/ 7 h 38"/>
                <a:gd name="T70" fmla="*/ 18 w 28"/>
                <a:gd name="T71" fmla="*/ 7 h 38"/>
                <a:gd name="T72" fmla="*/ 15 w 28"/>
                <a:gd name="T73" fmla="*/ 5 h 38"/>
                <a:gd name="T74" fmla="*/ 13 w 28"/>
                <a:gd name="T75" fmla="*/ 5 h 38"/>
                <a:gd name="T76" fmla="*/ 10 w 28"/>
                <a:gd name="T77" fmla="*/ 7 h 38"/>
                <a:gd name="T78" fmla="*/ 10 w 28"/>
                <a:gd name="T79" fmla="*/ 7 h 38"/>
                <a:gd name="T80" fmla="*/ 10 w 28"/>
                <a:gd name="T81" fmla="*/ 10 h 38"/>
                <a:gd name="T82" fmla="*/ 10 w 28"/>
                <a:gd name="T83" fmla="*/ 10 h 38"/>
                <a:gd name="T84" fmla="*/ 10 w 28"/>
                <a:gd name="T85" fmla="*/ 12 h 38"/>
                <a:gd name="T86" fmla="*/ 10 w 28"/>
                <a:gd name="T87" fmla="*/ 12 h 38"/>
                <a:gd name="T88" fmla="*/ 10 w 28"/>
                <a:gd name="T89" fmla="*/ 12 h 38"/>
                <a:gd name="T90" fmla="*/ 13 w 28"/>
                <a:gd name="T91" fmla="*/ 15 h 38"/>
                <a:gd name="T92" fmla="*/ 18 w 28"/>
                <a:gd name="T93" fmla="*/ 15 h 38"/>
                <a:gd name="T94" fmla="*/ 20 w 28"/>
                <a:gd name="T95" fmla="*/ 17 h 38"/>
                <a:gd name="T96" fmla="*/ 23 w 28"/>
                <a:gd name="T97" fmla="*/ 20 h 38"/>
                <a:gd name="T98" fmla="*/ 25 w 28"/>
                <a:gd name="T99" fmla="*/ 23 h 38"/>
                <a:gd name="T100" fmla="*/ 25 w 28"/>
                <a:gd name="T101" fmla="*/ 25 h 38"/>
                <a:gd name="T102" fmla="*/ 25 w 28"/>
                <a:gd name="T103" fmla="*/ 28 h 38"/>
                <a:gd name="T104" fmla="*/ 25 w 28"/>
                <a:gd name="T105" fmla="*/ 30 h 38"/>
                <a:gd name="T106" fmla="*/ 25 w 28"/>
                <a:gd name="T107" fmla="*/ 33 h 38"/>
                <a:gd name="T108" fmla="*/ 23 w 28"/>
                <a:gd name="T109" fmla="*/ 35 h 38"/>
                <a:gd name="T110" fmla="*/ 20 w 28"/>
                <a:gd name="T111" fmla="*/ 35 h 38"/>
                <a:gd name="T112" fmla="*/ 18 w 28"/>
                <a:gd name="T113" fmla="*/ 38 h 38"/>
                <a:gd name="T114" fmla="*/ 15 w 28"/>
                <a:gd name="T115" fmla="*/ 38 h 38"/>
                <a:gd name="T116" fmla="*/ 10 w 28"/>
                <a:gd name="T117" fmla="*/ 38 h 38"/>
                <a:gd name="T118" fmla="*/ 5 w 28"/>
                <a:gd name="T119" fmla="*/ 35 h 38"/>
                <a:gd name="T120" fmla="*/ 3 w 28"/>
                <a:gd name="T121" fmla="*/ 33 h 38"/>
                <a:gd name="T122" fmla="*/ 3 w 28"/>
                <a:gd name="T123" fmla="*/ 28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"/>
                <a:gd name="T187" fmla="*/ 0 h 38"/>
                <a:gd name="T188" fmla="*/ 28 w 28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" h="38">
                  <a:moveTo>
                    <a:pt x="0" y="23"/>
                  </a:moveTo>
                  <a:lnTo>
                    <a:pt x="5" y="23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4" name="Freeform 1431"/>
            <p:cNvSpPr>
              <a:spLocks noChangeAspect="1"/>
            </p:cNvSpPr>
            <p:nvPr/>
          </p:nvSpPr>
          <p:spPr bwMode="auto">
            <a:xfrm>
              <a:off x="1380" y="2026"/>
              <a:ext cx="16" cy="48"/>
            </a:xfrm>
            <a:custGeom>
              <a:avLst/>
              <a:gdLst>
                <a:gd name="T0" fmla="*/ 10 w 16"/>
                <a:gd name="T1" fmla="*/ 48 h 48"/>
                <a:gd name="T2" fmla="*/ 10 w 16"/>
                <a:gd name="T3" fmla="*/ 48 h 48"/>
                <a:gd name="T4" fmla="*/ 10 w 16"/>
                <a:gd name="T5" fmla="*/ 48 h 48"/>
                <a:gd name="T6" fmla="*/ 8 w 16"/>
                <a:gd name="T7" fmla="*/ 48 h 48"/>
                <a:gd name="T8" fmla="*/ 8 w 16"/>
                <a:gd name="T9" fmla="*/ 48 h 48"/>
                <a:gd name="T10" fmla="*/ 5 w 16"/>
                <a:gd name="T11" fmla="*/ 48 h 48"/>
                <a:gd name="T12" fmla="*/ 5 w 16"/>
                <a:gd name="T13" fmla="*/ 48 h 48"/>
                <a:gd name="T14" fmla="*/ 5 w 16"/>
                <a:gd name="T15" fmla="*/ 48 h 48"/>
                <a:gd name="T16" fmla="*/ 3 w 16"/>
                <a:gd name="T17" fmla="*/ 46 h 48"/>
                <a:gd name="T18" fmla="*/ 3 w 16"/>
                <a:gd name="T19" fmla="*/ 46 h 48"/>
                <a:gd name="T20" fmla="*/ 3 w 16"/>
                <a:gd name="T21" fmla="*/ 46 h 48"/>
                <a:gd name="T22" fmla="*/ 3 w 16"/>
                <a:gd name="T23" fmla="*/ 46 h 48"/>
                <a:gd name="T24" fmla="*/ 3 w 16"/>
                <a:gd name="T25" fmla="*/ 43 h 48"/>
                <a:gd name="T26" fmla="*/ 3 w 16"/>
                <a:gd name="T27" fmla="*/ 43 h 48"/>
                <a:gd name="T28" fmla="*/ 3 w 16"/>
                <a:gd name="T29" fmla="*/ 41 h 48"/>
                <a:gd name="T30" fmla="*/ 3 w 16"/>
                <a:gd name="T31" fmla="*/ 38 h 48"/>
                <a:gd name="T32" fmla="*/ 3 w 16"/>
                <a:gd name="T33" fmla="*/ 36 h 48"/>
                <a:gd name="T34" fmla="*/ 0 w 16"/>
                <a:gd name="T35" fmla="*/ 15 h 48"/>
                <a:gd name="T36" fmla="*/ 5 w 16"/>
                <a:gd name="T37" fmla="*/ 13 h 48"/>
                <a:gd name="T38" fmla="*/ 10 w 16"/>
                <a:gd name="T39" fmla="*/ 0 h 48"/>
                <a:gd name="T40" fmla="*/ 16 w 16"/>
                <a:gd name="T41" fmla="*/ 13 h 48"/>
                <a:gd name="T42" fmla="*/ 10 w 16"/>
                <a:gd name="T43" fmla="*/ 18 h 48"/>
                <a:gd name="T44" fmla="*/ 8 w 16"/>
                <a:gd name="T45" fmla="*/ 38 h 48"/>
                <a:gd name="T46" fmla="*/ 8 w 16"/>
                <a:gd name="T47" fmla="*/ 41 h 48"/>
                <a:gd name="T48" fmla="*/ 8 w 16"/>
                <a:gd name="T49" fmla="*/ 41 h 48"/>
                <a:gd name="T50" fmla="*/ 8 w 16"/>
                <a:gd name="T51" fmla="*/ 41 h 48"/>
                <a:gd name="T52" fmla="*/ 8 w 16"/>
                <a:gd name="T53" fmla="*/ 41 h 48"/>
                <a:gd name="T54" fmla="*/ 8 w 16"/>
                <a:gd name="T55" fmla="*/ 41 h 48"/>
                <a:gd name="T56" fmla="*/ 8 w 16"/>
                <a:gd name="T57" fmla="*/ 43 h 48"/>
                <a:gd name="T58" fmla="*/ 8 w 16"/>
                <a:gd name="T59" fmla="*/ 43 h 48"/>
                <a:gd name="T60" fmla="*/ 8 w 16"/>
                <a:gd name="T61" fmla="*/ 43 h 48"/>
                <a:gd name="T62" fmla="*/ 8 w 16"/>
                <a:gd name="T63" fmla="*/ 43 h 48"/>
                <a:gd name="T64" fmla="*/ 8 w 16"/>
                <a:gd name="T65" fmla="*/ 43 h 48"/>
                <a:gd name="T66" fmla="*/ 8 w 16"/>
                <a:gd name="T67" fmla="*/ 43 h 48"/>
                <a:gd name="T68" fmla="*/ 10 w 16"/>
                <a:gd name="T69" fmla="*/ 43 h 48"/>
                <a:gd name="T70" fmla="*/ 10 w 16"/>
                <a:gd name="T71" fmla="*/ 43 h 48"/>
                <a:gd name="T72" fmla="*/ 10 w 16"/>
                <a:gd name="T73" fmla="*/ 43 h 48"/>
                <a:gd name="T74" fmla="*/ 10 w 16"/>
                <a:gd name="T75" fmla="*/ 43 h 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"/>
                <a:gd name="T115" fmla="*/ 0 h 48"/>
                <a:gd name="T116" fmla="*/ 16 w 16"/>
                <a:gd name="T117" fmla="*/ 48 h 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" h="48">
                  <a:moveTo>
                    <a:pt x="10" y="43"/>
                  </a:moveTo>
                  <a:lnTo>
                    <a:pt x="10" y="48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0" y="13"/>
                  </a:lnTo>
                  <a:lnTo>
                    <a:pt x="16" y="13"/>
                  </a:lnTo>
                  <a:lnTo>
                    <a:pt x="16" y="18"/>
                  </a:lnTo>
                  <a:lnTo>
                    <a:pt x="10" y="18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5" name="Freeform 1432"/>
            <p:cNvSpPr>
              <a:spLocks noChangeAspect="1" noEditPoints="1"/>
            </p:cNvSpPr>
            <p:nvPr/>
          </p:nvSpPr>
          <p:spPr bwMode="auto">
            <a:xfrm>
              <a:off x="1398" y="2039"/>
              <a:ext cx="41" cy="53"/>
            </a:xfrm>
            <a:custGeom>
              <a:avLst/>
              <a:gdLst>
                <a:gd name="T0" fmla="*/ 13 w 41"/>
                <a:gd name="T1" fmla="*/ 45 h 53"/>
                <a:gd name="T2" fmla="*/ 8 w 41"/>
                <a:gd name="T3" fmla="*/ 43 h 53"/>
                <a:gd name="T4" fmla="*/ 5 w 41"/>
                <a:gd name="T5" fmla="*/ 40 h 53"/>
                <a:gd name="T6" fmla="*/ 0 w 41"/>
                <a:gd name="T7" fmla="*/ 35 h 53"/>
                <a:gd name="T8" fmla="*/ 0 w 41"/>
                <a:gd name="T9" fmla="*/ 30 h 53"/>
                <a:gd name="T10" fmla="*/ 3 w 41"/>
                <a:gd name="T11" fmla="*/ 25 h 53"/>
                <a:gd name="T12" fmla="*/ 5 w 41"/>
                <a:gd name="T13" fmla="*/ 23 h 53"/>
                <a:gd name="T14" fmla="*/ 8 w 41"/>
                <a:gd name="T15" fmla="*/ 23 h 53"/>
                <a:gd name="T16" fmla="*/ 10 w 41"/>
                <a:gd name="T17" fmla="*/ 23 h 53"/>
                <a:gd name="T18" fmla="*/ 13 w 41"/>
                <a:gd name="T19" fmla="*/ 25 h 53"/>
                <a:gd name="T20" fmla="*/ 18 w 41"/>
                <a:gd name="T21" fmla="*/ 25 h 53"/>
                <a:gd name="T22" fmla="*/ 25 w 41"/>
                <a:gd name="T23" fmla="*/ 30 h 53"/>
                <a:gd name="T24" fmla="*/ 25 w 41"/>
                <a:gd name="T25" fmla="*/ 28 h 53"/>
                <a:gd name="T26" fmla="*/ 28 w 41"/>
                <a:gd name="T27" fmla="*/ 25 h 53"/>
                <a:gd name="T28" fmla="*/ 28 w 41"/>
                <a:gd name="T29" fmla="*/ 23 h 53"/>
                <a:gd name="T30" fmla="*/ 23 w 41"/>
                <a:gd name="T31" fmla="*/ 18 h 53"/>
                <a:gd name="T32" fmla="*/ 20 w 41"/>
                <a:gd name="T33" fmla="*/ 15 h 53"/>
                <a:gd name="T34" fmla="*/ 18 w 41"/>
                <a:gd name="T35" fmla="*/ 15 h 53"/>
                <a:gd name="T36" fmla="*/ 10 w 41"/>
                <a:gd name="T37" fmla="*/ 15 h 53"/>
                <a:gd name="T38" fmla="*/ 13 w 41"/>
                <a:gd name="T39" fmla="*/ 12 h 53"/>
                <a:gd name="T40" fmla="*/ 18 w 41"/>
                <a:gd name="T41" fmla="*/ 10 h 53"/>
                <a:gd name="T42" fmla="*/ 20 w 41"/>
                <a:gd name="T43" fmla="*/ 12 h 53"/>
                <a:gd name="T44" fmla="*/ 25 w 41"/>
                <a:gd name="T45" fmla="*/ 15 h 53"/>
                <a:gd name="T46" fmla="*/ 30 w 41"/>
                <a:gd name="T47" fmla="*/ 18 h 53"/>
                <a:gd name="T48" fmla="*/ 33 w 41"/>
                <a:gd name="T49" fmla="*/ 23 h 53"/>
                <a:gd name="T50" fmla="*/ 33 w 41"/>
                <a:gd name="T51" fmla="*/ 25 h 53"/>
                <a:gd name="T52" fmla="*/ 33 w 41"/>
                <a:gd name="T53" fmla="*/ 28 h 53"/>
                <a:gd name="T54" fmla="*/ 30 w 41"/>
                <a:gd name="T55" fmla="*/ 30 h 53"/>
                <a:gd name="T56" fmla="*/ 23 w 41"/>
                <a:gd name="T57" fmla="*/ 43 h 53"/>
                <a:gd name="T58" fmla="*/ 20 w 41"/>
                <a:gd name="T59" fmla="*/ 48 h 53"/>
                <a:gd name="T60" fmla="*/ 20 w 41"/>
                <a:gd name="T61" fmla="*/ 53 h 53"/>
                <a:gd name="T62" fmla="*/ 15 w 41"/>
                <a:gd name="T63" fmla="*/ 48 h 53"/>
                <a:gd name="T64" fmla="*/ 23 w 41"/>
                <a:gd name="T65" fmla="*/ 33 h 53"/>
                <a:gd name="T66" fmla="*/ 15 w 41"/>
                <a:gd name="T67" fmla="*/ 30 h 53"/>
                <a:gd name="T68" fmla="*/ 13 w 41"/>
                <a:gd name="T69" fmla="*/ 28 h 53"/>
                <a:gd name="T70" fmla="*/ 10 w 41"/>
                <a:gd name="T71" fmla="*/ 28 h 53"/>
                <a:gd name="T72" fmla="*/ 8 w 41"/>
                <a:gd name="T73" fmla="*/ 28 h 53"/>
                <a:gd name="T74" fmla="*/ 5 w 41"/>
                <a:gd name="T75" fmla="*/ 30 h 53"/>
                <a:gd name="T76" fmla="*/ 5 w 41"/>
                <a:gd name="T77" fmla="*/ 33 h 53"/>
                <a:gd name="T78" fmla="*/ 5 w 41"/>
                <a:gd name="T79" fmla="*/ 35 h 53"/>
                <a:gd name="T80" fmla="*/ 10 w 41"/>
                <a:gd name="T81" fmla="*/ 40 h 53"/>
                <a:gd name="T82" fmla="*/ 13 w 41"/>
                <a:gd name="T83" fmla="*/ 40 h 53"/>
                <a:gd name="T84" fmla="*/ 18 w 41"/>
                <a:gd name="T85" fmla="*/ 40 h 53"/>
                <a:gd name="T86" fmla="*/ 20 w 41"/>
                <a:gd name="T87" fmla="*/ 38 h 53"/>
                <a:gd name="T88" fmla="*/ 23 w 41"/>
                <a:gd name="T89" fmla="*/ 33 h 53"/>
                <a:gd name="T90" fmla="*/ 23 w 41"/>
                <a:gd name="T91" fmla="*/ 2 h 53"/>
                <a:gd name="T92" fmla="*/ 25 w 41"/>
                <a:gd name="T93" fmla="*/ 0 h 53"/>
                <a:gd name="T94" fmla="*/ 28 w 41"/>
                <a:gd name="T95" fmla="*/ 2 h 53"/>
                <a:gd name="T96" fmla="*/ 30 w 41"/>
                <a:gd name="T97" fmla="*/ 5 h 53"/>
                <a:gd name="T98" fmla="*/ 33 w 41"/>
                <a:gd name="T99" fmla="*/ 7 h 53"/>
                <a:gd name="T100" fmla="*/ 33 w 41"/>
                <a:gd name="T101" fmla="*/ 10 h 53"/>
                <a:gd name="T102" fmla="*/ 35 w 41"/>
                <a:gd name="T103" fmla="*/ 10 h 53"/>
                <a:gd name="T104" fmla="*/ 35 w 41"/>
                <a:gd name="T105" fmla="*/ 7 h 53"/>
                <a:gd name="T106" fmla="*/ 38 w 41"/>
                <a:gd name="T107" fmla="*/ 12 h 53"/>
                <a:gd name="T108" fmla="*/ 35 w 41"/>
                <a:gd name="T109" fmla="*/ 15 h 53"/>
                <a:gd name="T110" fmla="*/ 30 w 41"/>
                <a:gd name="T111" fmla="*/ 12 h 53"/>
                <a:gd name="T112" fmla="*/ 28 w 41"/>
                <a:gd name="T113" fmla="*/ 10 h 53"/>
                <a:gd name="T114" fmla="*/ 28 w 41"/>
                <a:gd name="T115" fmla="*/ 7 h 53"/>
                <a:gd name="T116" fmla="*/ 25 w 41"/>
                <a:gd name="T117" fmla="*/ 5 h 53"/>
                <a:gd name="T118" fmla="*/ 25 w 41"/>
                <a:gd name="T119" fmla="*/ 5 h 53"/>
                <a:gd name="T120" fmla="*/ 23 w 41"/>
                <a:gd name="T121" fmla="*/ 5 h 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53"/>
                <a:gd name="T185" fmla="*/ 41 w 41"/>
                <a:gd name="T186" fmla="*/ 53 h 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53">
                  <a:moveTo>
                    <a:pt x="18" y="45"/>
                  </a:moveTo>
                  <a:lnTo>
                    <a:pt x="15" y="45"/>
                  </a:lnTo>
                  <a:lnTo>
                    <a:pt x="13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5" y="40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20" y="53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8" y="45"/>
                  </a:lnTo>
                  <a:close/>
                  <a:moveTo>
                    <a:pt x="23" y="33"/>
                  </a:moveTo>
                  <a:lnTo>
                    <a:pt x="23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3" y="33"/>
                  </a:lnTo>
                  <a:close/>
                  <a:moveTo>
                    <a:pt x="20" y="5"/>
                  </a:moveTo>
                  <a:lnTo>
                    <a:pt x="20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6" name="Freeform 1433"/>
            <p:cNvSpPr>
              <a:spLocks noChangeAspect="1" noEditPoints="1"/>
            </p:cNvSpPr>
            <p:nvPr/>
          </p:nvSpPr>
          <p:spPr bwMode="auto">
            <a:xfrm>
              <a:off x="1426" y="2072"/>
              <a:ext cx="30" cy="38"/>
            </a:xfrm>
            <a:custGeom>
              <a:avLst/>
              <a:gdLst>
                <a:gd name="T0" fmla="*/ 7 w 30"/>
                <a:gd name="T1" fmla="*/ 5 h 38"/>
                <a:gd name="T2" fmla="*/ 10 w 30"/>
                <a:gd name="T3" fmla="*/ 2 h 38"/>
                <a:gd name="T4" fmla="*/ 15 w 30"/>
                <a:gd name="T5" fmla="*/ 0 h 38"/>
                <a:gd name="T6" fmla="*/ 20 w 30"/>
                <a:gd name="T7" fmla="*/ 2 h 38"/>
                <a:gd name="T8" fmla="*/ 23 w 30"/>
                <a:gd name="T9" fmla="*/ 2 h 38"/>
                <a:gd name="T10" fmla="*/ 25 w 30"/>
                <a:gd name="T11" fmla="*/ 5 h 38"/>
                <a:gd name="T12" fmla="*/ 28 w 30"/>
                <a:gd name="T13" fmla="*/ 10 h 38"/>
                <a:gd name="T14" fmla="*/ 30 w 30"/>
                <a:gd name="T15" fmla="*/ 15 h 38"/>
                <a:gd name="T16" fmla="*/ 30 w 30"/>
                <a:gd name="T17" fmla="*/ 17 h 38"/>
                <a:gd name="T18" fmla="*/ 30 w 30"/>
                <a:gd name="T19" fmla="*/ 23 h 38"/>
                <a:gd name="T20" fmla="*/ 28 w 30"/>
                <a:gd name="T21" fmla="*/ 28 h 38"/>
                <a:gd name="T22" fmla="*/ 25 w 30"/>
                <a:gd name="T23" fmla="*/ 33 h 38"/>
                <a:gd name="T24" fmla="*/ 23 w 30"/>
                <a:gd name="T25" fmla="*/ 35 h 38"/>
                <a:gd name="T26" fmla="*/ 20 w 30"/>
                <a:gd name="T27" fmla="*/ 35 h 38"/>
                <a:gd name="T28" fmla="*/ 18 w 30"/>
                <a:gd name="T29" fmla="*/ 38 h 38"/>
                <a:gd name="T30" fmla="*/ 15 w 30"/>
                <a:gd name="T31" fmla="*/ 38 h 38"/>
                <a:gd name="T32" fmla="*/ 10 w 30"/>
                <a:gd name="T33" fmla="*/ 38 h 38"/>
                <a:gd name="T34" fmla="*/ 7 w 30"/>
                <a:gd name="T35" fmla="*/ 35 h 38"/>
                <a:gd name="T36" fmla="*/ 5 w 30"/>
                <a:gd name="T37" fmla="*/ 33 h 38"/>
                <a:gd name="T38" fmla="*/ 2 w 30"/>
                <a:gd name="T39" fmla="*/ 30 h 38"/>
                <a:gd name="T40" fmla="*/ 0 w 30"/>
                <a:gd name="T41" fmla="*/ 25 h 38"/>
                <a:gd name="T42" fmla="*/ 0 w 30"/>
                <a:gd name="T43" fmla="*/ 20 h 38"/>
                <a:gd name="T44" fmla="*/ 0 w 30"/>
                <a:gd name="T45" fmla="*/ 15 h 38"/>
                <a:gd name="T46" fmla="*/ 2 w 30"/>
                <a:gd name="T47" fmla="*/ 10 h 38"/>
                <a:gd name="T48" fmla="*/ 7 w 30"/>
                <a:gd name="T49" fmla="*/ 15 h 38"/>
                <a:gd name="T50" fmla="*/ 5 w 30"/>
                <a:gd name="T51" fmla="*/ 17 h 38"/>
                <a:gd name="T52" fmla="*/ 5 w 30"/>
                <a:gd name="T53" fmla="*/ 23 h 38"/>
                <a:gd name="T54" fmla="*/ 5 w 30"/>
                <a:gd name="T55" fmla="*/ 25 h 38"/>
                <a:gd name="T56" fmla="*/ 7 w 30"/>
                <a:gd name="T57" fmla="*/ 28 h 38"/>
                <a:gd name="T58" fmla="*/ 7 w 30"/>
                <a:gd name="T59" fmla="*/ 30 h 38"/>
                <a:gd name="T60" fmla="*/ 10 w 30"/>
                <a:gd name="T61" fmla="*/ 30 h 38"/>
                <a:gd name="T62" fmla="*/ 13 w 30"/>
                <a:gd name="T63" fmla="*/ 33 h 38"/>
                <a:gd name="T64" fmla="*/ 18 w 30"/>
                <a:gd name="T65" fmla="*/ 30 h 38"/>
                <a:gd name="T66" fmla="*/ 20 w 30"/>
                <a:gd name="T67" fmla="*/ 30 h 38"/>
                <a:gd name="T68" fmla="*/ 23 w 30"/>
                <a:gd name="T69" fmla="*/ 28 h 38"/>
                <a:gd name="T70" fmla="*/ 25 w 30"/>
                <a:gd name="T71" fmla="*/ 23 h 38"/>
                <a:gd name="T72" fmla="*/ 25 w 30"/>
                <a:gd name="T73" fmla="*/ 20 h 38"/>
                <a:gd name="T74" fmla="*/ 25 w 30"/>
                <a:gd name="T75" fmla="*/ 15 h 38"/>
                <a:gd name="T76" fmla="*/ 25 w 30"/>
                <a:gd name="T77" fmla="*/ 12 h 38"/>
                <a:gd name="T78" fmla="*/ 23 w 30"/>
                <a:gd name="T79" fmla="*/ 10 h 38"/>
                <a:gd name="T80" fmla="*/ 23 w 30"/>
                <a:gd name="T81" fmla="*/ 7 h 38"/>
                <a:gd name="T82" fmla="*/ 20 w 30"/>
                <a:gd name="T83" fmla="*/ 7 h 38"/>
                <a:gd name="T84" fmla="*/ 18 w 30"/>
                <a:gd name="T85" fmla="*/ 7 h 38"/>
                <a:gd name="T86" fmla="*/ 15 w 30"/>
                <a:gd name="T87" fmla="*/ 7 h 38"/>
                <a:gd name="T88" fmla="*/ 10 w 30"/>
                <a:gd name="T89" fmla="*/ 10 h 38"/>
                <a:gd name="T90" fmla="*/ 7 w 30"/>
                <a:gd name="T91" fmla="*/ 12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38"/>
                <a:gd name="T140" fmla="*/ 30 w 30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38">
                  <a:moveTo>
                    <a:pt x="5" y="10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28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10"/>
                  </a:lnTo>
                  <a:close/>
                  <a:moveTo>
                    <a:pt x="7" y="12"/>
                  </a:moveTo>
                  <a:lnTo>
                    <a:pt x="7" y="15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7" name="Freeform 1434"/>
            <p:cNvSpPr>
              <a:spLocks noChangeAspect="1"/>
            </p:cNvSpPr>
            <p:nvPr/>
          </p:nvSpPr>
          <p:spPr bwMode="auto">
            <a:xfrm>
              <a:off x="1471" y="2092"/>
              <a:ext cx="43" cy="53"/>
            </a:xfrm>
            <a:custGeom>
              <a:avLst/>
              <a:gdLst>
                <a:gd name="T0" fmla="*/ 0 w 43"/>
                <a:gd name="T1" fmla="*/ 48 h 53"/>
                <a:gd name="T2" fmla="*/ 13 w 43"/>
                <a:gd name="T3" fmla="*/ 0 h 53"/>
                <a:gd name="T4" fmla="*/ 18 w 43"/>
                <a:gd name="T5" fmla="*/ 5 h 53"/>
                <a:gd name="T6" fmla="*/ 8 w 43"/>
                <a:gd name="T7" fmla="*/ 38 h 53"/>
                <a:gd name="T8" fmla="*/ 5 w 43"/>
                <a:gd name="T9" fmla="*/ 40 h 53"/>
                <a:gd name="T10" fmla="*/ 5 w 43"/>
                <a:gd name="T11" fmla="*/ 40 h 53"/>
                <a:gd name="T12" fmla="*/ 5 w 43"/>
                <a:gd name="T13" fmla="*/ 43 h 53"/>
                <a:gd name="T14" fmla="*/ 5 w 43"/>
                <a:gd name="T15" fmla="*/ 43 h 53"/>
                <a:gd name="T16" fmla="*/ 5 w 43"/>
                <a:gd name="T17" fmla="*/ 43 h 53"/>
                <a:gd name="T18" fmla="*/ 5 w 43"/>
                <a:gd name="T19" fmla="*/ 46 h 53"/>
                <a:gd name="T20" fmla="*/ 5 w 43"/>
                <a:gd name="T21" fmla="*/ 46 h 53"/>
                <a:gd name="T22" fmla="*/ 5 w 43"/>
                <a:gd name="T23" fmla="*/ 46 h 53"/>
                <a:gd name="T24" fmla="*/ 5 w 43"/>
                <a:gd name="T25" fmla="*/ 46 h 53"/>
                <a:gd name="T26" fmla="*/ 5 w 43"/>
                <a:gd name="T27" fmla="*/ 46 h 53"/>
                <a:gd name="T28" fmla="*/ 5 w 43"/>
                <a:gd name="T29" fmla="*/ 46 h 53"/>
                <a:gd name="T30" fmla="*/ 8 w 43"/>
                <a:gd name="T31" fmla="*/ 43 h 53"/>
                <a:gd name="T32" fmla="*/ 8 w 43"/>
                <a:gd name="T33" fmla="*/ 43 h 53"/>
                <a:gd name="T34" fmla="*/ 8 w 43"/>
                <a:gd name="T35" fmla="*/ 43 h 53"/>
                <a:gd name="T36" fmla="*/ 10 w 43"/>
                <a:gd name="T37" fmla="*/ 43 h 53"/>
                <a:gd name="T38" fmla="*/ 10 w 43"/>
                <a:gd name="T39" fmla="*/ 43 h 53"/>
                <a:gd name="T40" fmla="*/ 38 w 43"/>
                <a:gd name="T41" fmla="*/ 23 h 53"/>
                <a:gd name="T42" fmla="*/ 43 w 43"/>
                <a:gd name="T43" fmla="*/ 28 h 53"/>
                <a:gd name="T44" fmla="*/ 3 w 43"/>
                <a:gd name="T45" fmla="*/ 53 h 53"/>
                <a:gd name="T46" fmla="*/ 0 w 43"/>
                <a:gd name="T47" fmla="*/ 48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53"/>
                <a:gd name="T74" fmla="*/ 43 w 43"/>
                <a:gd name="T75" fmla="*/ 53 h 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53">
                  <a:moveTo>
                    <a:pt x="0" y="48"/>
                  </a:moveTo>
                  <a:lnTo>
                    <a:pt x="13" y="0"/>
                  </a:lnTo>
                  <a:lnTo>
                    <a:pt x="18" y="5"/>
                  </a:lnTo>
                  <a:lnTo>
                    <a:pt x="8" y="38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38" y="23"/>
                  </a:lnTo>
                  <a:lnTo>
                    <a:pt x="43" y="28"/>
                  </a:lnTo>
                  <a:lnTo>
                    <a:pt x="3" y="5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8" name="Freeform 1435"/>
            <p:cNvSpPr>
              <a:spLocks noChangeAspect="1" noEditPoints="1"/>
            </p:cNvSpPr>
            <p:nvPr/>
          </p:nvSpPr>
          <p:spPr bwMode="auto">
            <a:xfrm>
              <a:off x="1489" y="2122"/>
              <a:ext cx="30" cy="41"/>
            </a:xfrm>
            <a:custGeom>
              <a:avLst/>
              <a:gdLst>
                <a:gd name="T0" fmla="*/ 23 w 30"/>
                <a:gd name="T1" fmla="*/ 5 h 41"/>
                <a:gd name="T2" fmla="*/ 28 w 30"/>
                <a:gd name="T3" fmla="*/ 0 h 41"/>
                <a:gd name="T4" fmla="*/ 30 w 30"/>
                <a:gd name="T5" fmla="*/ 5 h 41"/>
                <a:gd name="T6" fmla="*/ 28 w 30"/>
                <a:gd name="T7" fmla="*/ 10 h 41"/>
                <a:gd name="T8" fmla="*/ 23 w 30"/>
                <a:gd name="T9" fmla="*/ 5 h 41"/>
                <a:gd name="T10" fmla="*/ 0 w 30"/>
                <a:gd name="T11" fmla="*/ 38 h 41"/>
                <a:gd name="T12" fmla="*/ 20 w 30"/>
                <a:gd name="T13" fmla="*/ 10 h 41"/>
                <a:gd name="T14" fmla="*/ 23 w 30"/>
                <a:gd name="T15" fmla="*/ 16 h 41"/>
                <a:gd name="T16" fmla="*/ 5 w 30"/>
                <a:gd name="T17" fmla="*/ 41 h 41"/>
                <a:gd name="T18" fmla="*/ 0 w 30"/>
                <a:gd name="T19" fmla="*/ 38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41"/>
                <a:gd name="T32" fmla="*/ 30 w 30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41">
                  <a:moveTo>
                    <a:pt x="23" y="5"/>
                  </a:moveTo>
                  <a:lnTo>
                    <a:pt x="28" y="0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3" y="5"/>
                  </a:lnTo>
                  <a:close/>
                  <a:moveTo>
                    <a:pt x="0" y="38"/>
                  </a:moveTo>
                  <a:lnTo>
                    <a:pt x="20" y="10"/>
                  </a:lnTo>
                  <a:lnTo>
                    <a:pt x="23" y="16"/>
                  </a:lnTo>
                  <a:lnTo>
                    <a:pt x="5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29" name="Freeform 1436"/>
            <p:cNvSpPr>
              <a:spLocks noChangeAspect="1" noEditPoints="1"/>
            </p:cNvSpPr>
            <p:nvPr/>
          </p:nvSpPr>
          <p:spPr bwMode="auto">
            <a:xfrm>
              <a:off x="1560" y="2206"/>
              <a:ext cx="33" cy="43"/>
            </a:xfrm>
            <a:custGeom>
              <a:avLst/>
              <a:gdLst>
                <a:gd name="T0" fmla="*/ 10 w 33"/>
                <a:gd name="T1" fmla="*/ 35 h 43"/>
                <a:gd name="T2" fmla="*/ 7 w 33"/>
                <a:gd name="T3" fmla="*/ 33 h 43"/>
                <a:gd name="T4" fmla="*/ 5 w 33"/>
                <a:gd name="T5" fmla="*/ 30 h 43"/>
                <a:gd name="T6" fmla="*/ 0 w 33"/>
                <a:gd name="T7" fmla="*/ 28 h 43"/>
                <a:gd name="T8" fmla="*/ 0 w 33"/>
                <a:gd name="T9" fmla="*/ 23 h 43"/>
                <a:gd name="T10" fmla="*/ 0 w 33"/>
                <a:gd name="T11" fmla="*/ 18 h 43"/>
                <a:gd name="T12" fmla="*/ 2 w 33"/>
                <a:gd name="T13" fmla="*/ 13 h 43"/>
                <a:gd name="T14" fmla="*/ 5 w 33"/>
                <a:gd name="T15" fmla="*/ 13 h 43"/>
                <a:gd name="T16" fmla="*/ 5 w 33"/>
                <a:gd name="T17" fmla="*/ 10 h 43"/>
                <a:gd name="T18" fmla="*/ 7 w 33"/>
                <a:gd name="T19" fmla="*/ 10 h 43"/>
                <a:gd name="T20" fmla="*/ 10 w 33"/>
                <a:gd name="T21" fmla="*/ 13 h 43"/>
                <a:gd name="T22" fmla="*/ 13 w 33"/>
                <a:gd name="T23" fmla="*/ 13 h 43"/>
                <a:gd name="T24" fmla="*/ 15 w 33"/>
                <a:gd name="T25" fmla="*/ 15 h 43"/>
                <a:gd name="T26" fmla="*/ 23 w 33"/>
                <a:gd name="T27" fmla="*/ 20 h 43"/>
                <a:gd name="T28" fmla="*/ 25 w 33"/>
                <a:gd name="T29" fmla="*/ 20 h 43"/>
                <a:gd name="T30" fmla="*/ 25 w 33"/>
                <a:gd name="T31" fmla="*/ 20 h 43"/>
                <a:gd name="T32" fmla="*/ 25 w 33"/>
                <a:gd name="T33" fmla="*/ 18 h 43"/>
                <a:gd name="T34" fmla="*/ 28 w 33"/>
                <a:gd name="T35" fmla="*/ 13 h 43"/>
                <a:gd name="T36" fmla="*/ 25 w 33"/>
                <a:gd name="T37" fmla="*/ 10 h 43"/>
                <a:gd name="T38" fmla="*/ 20 w 33"/>
                <a:gd name="T39" fmla="*/ 7 h 43"/>
                <a:gd name="T40" fmla="*/ 18 w 33"/>
                <a:gd name="T41" fmla="*/ 5 h 43"/>
                <a:gd name="T42" fmla="*/ 15 w 33"/>
                <a:gd name="T43" fmla="*/ 5 h 43"/>
                <a:gd name="T44" fmla="*/ 10 w 33"/>
                <a:gd name="T45" fmla="*/ 2 h 43"/>
                <a:gd name="T46" fmla="*/ 15 w 33"/>
                <a:gd name="T47" fmla="*/ 0 h 43"/>
                <a:gd name="T48" fmla="*/ 18 w 33"/>
                <a:gd name="T49" fmla="*/ 0 h 43"/>
                <a:gd name="T50" fmla="*/ 20 w 33"/>
                <a:gd name="T51" fmla="*/ 0 h 43"/>
                <a:gd name="T52" fmla="*/ 25 w 33"/>
                <a:gd name="T53" fmla="*/ 2 h 43"/>
                <a:gd name="T54" fmla="*/ 28 w 33"/>
                <a:gd name="T55" fmla="*/ 7 h 43"/>
                <a:gd name="T56" fmla="*/ 30 w 33"/>
                <a:gd name="T57" fmla="*/ 10 h 43"/>
                <a:gd name="T58" fmla="*/ 33 w 33"/>
                <a:gd name="T59" fmla="*/ 13 h 43"/>
                <a:gd name="T60" fmla="*/ 33 w 33"/>
                <a:gd name="T61" fmla="*/ 15 h 43"/>
                <a:gd name="T62" fmla="*/ 30 w 33"/>
                <a:gd name="T63" fmla="*/ 18 h 43"/>
                <a:gd name="T64" fmla="*/ 30 w 33"/>
                <a:gd name="T65" fmla="*/ 20 h 43"/>
                <a:gd name="T66" fmla="*/ 28 w 33"/>
                <a:gd name="T67" fmla="*/ 23 h 43"/>
                <a:gd name="T68" fmla="*/ 20 w 33"/>
                <a:gd name="T69" fmla="*/ 35 h 43"/>
                <a:gd name="T70" fmla="*/ 18 w 33"/>
                <a:gd name="T71" fmla="*/ 38 h 43"/>
                <a:gd name="T72" fmla="*/ 18 w 33"/>
                <a:gd name="T73" fmla="*/ 40 h 43"/>
                <a:gd name="T74" fmla="*/ 13 w 33"/>
                <a:gd name="T75" fmla="*/ 38 h 43"/>
                <a:gd name="T76" fmla="*/ 15 w 33"/>
                <a:gd name="T77" fmla="*/ 35 h 43"/>
                <a:gd name="T78" fmla="*/ 20 w 33"/>
                <a:gd name="T79" fmla="*/ 23 h 43"/>
                <a:gd name="T80" fmla="*/ 15 w 33"/>
                <a:gd name="T81" fmla="*/ 20 h 43"/>
                <a:gd name="T82" fmla="*/ 10 w 33"/>
                <a:gd name="T83" fmla="*/ 18 h 43"/>
                <a:gd name="T84" fmla="*/ 10 w 33"/>
                <a:gd name="T85" fmla="*/ 18 h 43"/>
                <a:gd name="T86" fmla="*/ 7 w 33"/>
                <a:gd name="T87" fmla="*/ 18 h 43"/>
                <a:gd name="T88" fmla="*/ 5 w 33"/>
                <a:gd name="T89" fmla="*/ 18 h 43"/>
                <a:gd name="T90" fmla="*/ 5 w 33"/>
                <a:gd name="T91" fmla="*/ 20 h 43"/>
                <a:gd name="T92" fmla="*/ 5 w 33"/>
                <a:gd name="T93" fmla="*/ 23 h 43"/>
                <a:gd name="T94" fmla="*/ 5 w 33"/>
                <a:gd name="T95" fmla="*/ 25 h 43"/>
                <a:gd name="T96" fmla="*/ 7 w 33"/>
                <a:gd name="T97" fmla="*/ 28 h 43"/>
                <a:gd name="T98" fmla="*/ 10 w 33"/>
                <a:gd name="T99" fmla="*/ 30 h 43"/>
                <a:gd name="T100" fmla="*/ 13 w 33"/>
                <a:gd name="T101" fmla="*/ 30 h 43"/>
                <a:gd name="T102" fmla="*/ 15 w 33"/>
                <a:gd name="T103" fmla="*/ 30 h 43"/>
                <a:gd name="T104" fmla="*/ 18 w 33"/>
                <a:gd name="T105" fmla="*/ 28 h 43"/>
                <a:gd name="T106" fmla="*/ 23 w 33"/>
                <a:gd name="T107" fmla="*/ 23 h 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"/>
                <a:gd name="T163" fmla="*/ 0 h 43"/>
                <a:gd name="T164" fmla="*/ 33 w 33"/>
                <a:gd name="T165" fmla="*/ 43 h 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" h="43">
                  <a:moveTo>
                    <a:pt x="15" y="35"/>
                  </a:moveTo>
                  <a:lnTo>
                    <a:pt x="13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3"/>
                  </a:lnTo>
                  <a:lnTo>
                    <a:pt x="13" y="38"/>
                  </a:lnTo>
                  <a:lnTo>
                    <a:pt x="13" y="35"/>
                  </a:lnTo>
                  <a:lnTo>
                    <a:pt x="15" y="35"/>
                  </a:lnTo>
                  <a:close/>
                  <a:moveTo>
                    <a:pt x="23" y="23"/>
                  </a:moveTo>
                  <a:lnTo>
                    <a:pt x="20" y="23"/>
                  </a:lnTo>
                  <a:lnTo>
                    <a:pt x="18" y="23"/>
                  </a:lnTo>
                  <a:lnTo>
                    <a:pt x="15" y="20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0" name="Freeform 1437"/>
            <p:cNvSpPr>
              <a:spLocks noChangeAspect="1"/>
            </p:cNvSpPr>
            <p:nvPr/>
          </p:nvSpPr>
          <p:spPr bwMode="auto">
            <a:xfrm>
              <a:off x="1583" y="2216"/>
              <a:ext cx="30" cy="41"/>
            </a:xfrm>
            <a:custGeom>
              <a:avLst/>
              <a:gdLst>
                <a:gd name="T0" fmla="*/ 0 w 30"/>
                <a:gd name="T1" fmla="*/ 38 h 41"/>
                <a:gd name="T2" fmla="*/ 25 w 30"/>
                <a:gd name="T3" fmla="*/ 0 h 41"/>
                <a:gd name="T4" fmla="*/ 30 w 30"/>
                <a:gd name="T5" fmla="*/ 5 h 41"/>
                <a:gd name="T6" fmla="*/ 2 w 30"/>
                <a:gd name="T7" fmla="*/ 41 h 41"/>
                <a:gd name="T8" fmla="*/ 0 w 30"/>
                <a:gd name="T9" fmla="*/ 38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1"/>
                <a:gd name="T17" fmla="*/ 30 w 3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1">
                  <a:moveTo>
                    <a:pt x="0" y="38"/>
                  </a:moveTo>
                  <a:lnTo>
                    <a:pt x="25" y="0"/>
                  </a:lnTo>
                  <a:lnTo>
                    <a:pt x="30" y="5"/>
                  </a:lnTo>
                  <a:lnTo>
                    <a:pt x="2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1" name="Freeform 1438"/>
            <p:cNvSpPr>
              <a:spLocks noChangeAspect="1" noEditPoints="1"/>
            </p:cNvSpPr>
            <p:nvPr/>
          </p:nvSpPr>
          <p:spPr bwMode="auto">
            <a:xfrm>
              <a:off x="753" y="2257"/>
              <a:ext cx="64" cy="45"/>
            </a:xfrm>
            <a:custGeom>
              <a:avLst/>
              <a:gdLst>
                <a:gd name="T0" fmla="*/ 0 w 64"/>
                <a:gd name="T1" fmla="*/ 5 h 45"/>
                <a:gd name="T2" fmla="*/ 58 w 64"/>
                <a:gd name="T3" fmla="*/ 0 h 45"/>
                <a:gd name="T4" fmla="*/ 64 w 64"/>
                <a:gd name="T5" fmla="*/ 7 h 45"/>
                <a:gd name="T6" fmla="*/ 23 w 64"/>
                <a:gd name="T7" fmla="*/ 45 h 45"/>
                <a:gd name="T8" fmla="*/ 21 w 64"/>
                <a:gd name="T9" fmla="*/ 40 h 45"/>
                <a:gd name="T10" fmla="*/ 31 w 64"/>
                <a:gd name="T11" fmla="*/ 27 h 45"/>
                <a:gd name="T12" fmla="*/ 21 w 64"/>
                <a:gd name="T13" fmla="*/ 10 h 45"/>
                <a:gd name="T14" fmla="*/ 3 w 64"/>
                <a:gd name="T15" fmla="*/ 12 h 45"/>
                <a:gd name="T16" fmla="*/ 0 w 64"/>
                <a:gd name="T17" fmla="*/ 5 h 45"/>
                <a:gd name="T18" fmla="*/ 28 w 64"/>
                <a:gd name="T19" fmla="*/ 10 h 45"/>
                <a:gd name="T20" fmla="*/ 36 w 64"/>
                <a:gd name="T21" fmla="*/ 25 h 45"/>
                <a:gd name="T22" fmla="*/ 48 w 64"/>
                <a:gd name="T23" fmla="*/ 12 h 45"/>
                <a:gd name="T24" fmla="*/ 48 w 64"/>
                <a:gd name="T25" fmla="*/ 12 h 45"/>
                <a:gd name="T26" fmla="*/ 51 w 64"/>
                <a:gd name="T27" fmla="*/ 10 h 45"/>
                <a:gd name="T28" fmla="*/ 51 w 64"/>
                <a:gd name="T29" fmla="*/ 10 h 45"/>
                <a:gd name="T30" fmla="*/ 51 w 64"/>
                <a:gd name="T31" fmla="*/ 10 h 45"/>
                <a:gd name="T32" fmla="*/ 53 w 64"/>
                <a:gd name="T33" fmla="*/ 7 h 45"/>
                <a:gd name="T34" fmla="*/ 53 w 64"/>
                <a:gd name="T35" fmla="*/ 7 h 45"/>
                <a:gd name="T36" fmla="*/ 56 w 64"/>
                <a:gd name="T37" fmla="*/ 7 h 45"/>
                <a:gd name="T38" fmla="*/ 56 w 64"/>
                <a:gd name="T39" fmla="*/ 5 h 45"/>
                <a:gd name="T40" fmla="*/ 56 w 64"/>
                <a:gd name="T41" fmla="*/ 7 h 45"/>
                <a:gd name="T42" fmla="*/ 53 w 64"/>
                <a:gd name="T43" fmla="*/ 7 h 45"/>
                <a:gd name="T44" fmla="*/ 51 w 64"/>
                <a:gd name="T45" fmla="*/ 7 h 45"/>
                <a:gd name="T46" fmla="*/ 51 w 64"/>
                <a:gd name="T47" fmla="*/ 7 h 45"/>
                <a:gd name="T48" fmla="*/ 48 w 64"/>
                <a:gd name="T49" fmla="*/ 7 h 45"/>
                <a:gd name="T50" fmla="*/ 48 w 64"/>
                <a:gd name="T51" fmla="*/ 7 h 45"/>
                <a:gd name="T52" fmla="*/ 46 w 64"/>
                <a:gd name="T53" fmla="*/ 7 h 45"/>
                <a:gd name="T54" fmla="*/ 46 w 64"/>
                <a:gd name="T55" fmla="*/ 7 h 45"/>
                <a:gd name="T56" fmla="*/ 28 w 64"/>
                <a:gd name="T57" fmla="*/ 10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"/>
                <a:gd name="T88" fmla="*/ 0 h 45"/>
                <a:gd name="T89" fmla="*/ 64 w 64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" h="45">
                  <a:moveTo>
                    <a:pt x="0" y="5"/>
                  </a:moveTo>
                  <a:lnTo>
                    <a:pt x="58" y="0"/>
                  </a:lnTo>
                  <a:lnTo>
                    <a:pt x="64" y="7"/>
                  </a:lnTo>
                  <a:lnTo>
                    <a:pt x="23" y="45"/>
                  </a:lnTo>
                  <a:lnTo>
                    <a:pt x="21" y="40"/>
                  </a:lnTo>
                  <a:lnTo>
                    <a:pt x="31" y="27"/>
                  </a:lnTo>
                  <a:lnTo>
                    <a:pt x="21" y="10"/>
                  </a:lnTo>
                  <a:lnTo>
                    <a:pt x="3" y="12"/>
                  </a:lnTo>
                  <a:lnTo>
                    <a:pt x="0" y="5"/>
                  </a:lnTo>
                  <a:close/>
                  <a:moveTo>
                    <a:pt x="28" y="10"/>
                  </a:moveTo>
                  <a:lnTo>
                    <a:pt x="36" y="25"/>
                  </a:lnTo>
                  <a:lnTo>
                    <a:pt x="48" y="12"/>
                  </a:lnTo>
                  <a:lnTo>
                    <a:pt x="51" y="10"/>
                  </a:lnTo>
                  <a:lnTo>
                    <a:pt x="53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2" name="Freeform 1439"/>
            <p:cNvSpPr>
              <a:spLocks noChangeAspect="1"/>
            </p:cNvSpPr>
            <p:nvPr/>
          </p:nvSpPr>
          <p:spPr bwMode="auto">
            <a:xfrm>
              <a:off x="784" y="2287"/>
              <a:ext cx="45" cy="33"/>
            </a:xfrm>
            <a:custGeom>
              <a:avLst/>
              <a:gdLst>
                <a:gd name="T0" fmla="*/ 0 w 45"/>
                <a:gd name="T1" fmla="*/ 28 h 33"/>
                <a:gd name="T2" fmla="*/ 27 w 45"/>
                <a:gd name="T3" fmla="*/ 0 h 33"/>
                <a:gd name="T4" fmla="*/ 33 w 45"/>
                <a:gd name="T5" fmla="*/ 5 h 33"/>
                <a:gd name="T6" fmla="*/ 15 w 45"/>
                <a:gd name="T7" fmla="*/ 20 h 33"/>
                <a:gd name="T8" fmla="*/ 15 w 45"/>
                <a:gd name="T9" fmla="*/ 23 h 33"/>
                <a:gd name="T10" fmla="*/ 12 w 45"/>
                <a:gd name="T11" fmla="*/ 23 h 33"/>
                <a:gd name="T12" fmla="*/ 12 w 45"/>
                <a:gd name="T13" fmla="*/ 23 h 33"/>
                <a:gd name="T14" fmla="*/ 12 w 45"/>
                <a:gd name="T15" fmla="*/ 25 h 33"/>
                <a:gd name="T16" fmla="*/ 10 w 45"/>
                <a:gd name="T17" fmla="*/ 25 h 33"/>
                <a:gd name="T18" fmla="*/ 10 w 45"/>
                <a:gd name="T19" fmla="*/ 25 h 33"/>
                <a:gd name="T20" fmla="*/ 10 w 45"/>
                <a:gd name="T21" fmla="*/ 25 h 33"/>
                <a:gd name="T22" fmla="*/ 10 w 45"/>
                <a:gd name="T23" fmla="*/ 28 h 33"/>
                <a:gd name="T24" fmla="*/ 10 w 45"/>
                <a:gd name="T25" fmla="*/ 25 h 33"/>
                <a:gd name="T26" fmla="*/ 10 w 45"/>
                <a:gd name="T27" fmla="*/ 25 h 33"/>
                <a:gd name="T28" fmla="*/ 12 w 45"/>
                <a:gd name="T29" fmla="*/ 25 h 33"/>
                <a:gd name="T30" fmla="*/ 12 w 45"/>
                <a:gd name="T31" fmla="*/ 25 h 33"/>
                <a:gd name="T32" fmla="*/ 12 w 45"/>
                <a:gd name="T33" fmla="*/ 25 h 33"/>
                <a:gd name="T34" fmla="*/ 15 w 45"/>
                <a:gd name="T35" fmla="*/ 25 h 33"/>
                <a:gd name="T36" fmla="*/ 15 w 45"/>
                <a:gd name="T37" fmla="*/ 25 h 33"/>
                <a:gd name="T38" fmla="*/ 17 w 45"/>
                <a:gd name="T39" fmla="*/ 25 h 33"/>
                <a:gd name="T40" fmla="*/ 43 w 45"/>
                <a:gd name="T41" fmla="*/ 23 h 33"/>
                <a:gd name="T42" fmla="*/ 45 w 45"/>
                <a:gd name="T43" fmla="*/ 28 h 33"/>
                <a:gd name="T44" fmla="*/ 2 w 45"/>
                <a:gd name="T45" fmla="*/ 33 h 33"/>
                <a:gd name="T46" fmla="*/ 0 w 45"/>
                <a:gd name="T47" fmla="*/ 28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"/>
                <a:gd name="T73" fmla="*/ 0 h 33"/>
                <a:gd name="T74" fmla="*/ 45 w 45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" h="33">
                  <a:moveTo>
                    <a:pt x="0" y="28"/>
                  </a:moveTo>
                  <a:lnTo>
                    <a:pt x="27" y="0"/>
                  </a:lnTo>
                  <a:lnTo>
                    <a:pt x="33" y="5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43" y="23"/>
                  </a:lnTo>
                  <a:lnTo>
                    <a:pt x="45" y="28"/>
                  </a:lnTo>
                  <a:lnTo>
                    <a:pt x="2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3" name="Freeform 1440"/>
            <p:cNvSpPr>
              <a:spLocks noChangeAspect="1" noEditPoints="1"/>
            </p:cNvSpPr>
            <p:nvPr/>
          </p:nvSpPr>
          <p:spPr bwMode="auto">
            <a:xfrm>
              <a:off x="1029" y="2626"/>
              <a:ext cx="63" cy="46"/>
            </a:xfrm>
            <a:custGeom>
              <a:avLst/>
              <a:gdLst>
                <a:gd name="T0" fmla="*/ 0 w 63"/>
                <a:gd name="T1" fmla="*/ 5 h 46"/>
                <a:gd name="T2" fmla="*/ 61 w 63"/>
                <a:gd name="T3" fmla="*/ 0 h 46"/>
                <a:gd name="T4" fmla="*/ 63 w 63"/>
                <a:gd name="T5" fmla="*/ 5 h 46"/>
                <a:gd name="T6" fmla="*/ 25 w 63"/>
                <a:gd name="T7" fmla="*/ 46 h 46"/>
                <a:gd name="T8" fmla="*/ 20 w 63"/>
                <a:gd name="T9" fmla="*/ 38 h 46"/>
                <a:gd name="T10" fmla="*/ 33 w 63"/>
                <a:gd name="T11" fmla="*/ 28 h 46"/>
                <a:gd name="T12" fmla="*/ 23 w 63"/>
                <a:gd name="T13" fmla="*/ 10 h 46"/>
                <a:gd name="T14" fmla="*/ 5 w 63"/>
                <a:gd name="T15" fmla="*/ 10 h 46"/>
                <a:gd name="T16" fmla="*/ 0 w 63"/>
                <a:gd name="T17" fmla="*/ 5 h 46"/>
                <a:gd name="T18" fmla="*/ 28 w 63"/>
                <a:gd name="T19" fmla="*/ 8 h 46"/>
                <a:gd name="T20" fmla="*/ 38 w 63"/>
                <a:gd name="T21" fmla="*/ 23 h 46"/>
                <a:gd name="T22" fmla="*/ 48 w 63"/>
                <a:gd name="T23" fmla="*/ 13 h 46"/>
                <a:gd name="T24" fmla="*/ 50 w 63"/>
                <a:gd name="T25" fmla="*/ 10 h 46"/>
                <a:gd name="T26" fmla="*/ 50 w 63"/>
                <a:gd name="T27" fmla="*/ 10 h 46"/>
                <a:gd name="T28" fmla="*/ 53 w 63"/>
                <a:gd name="T29" fmla="*/ 8 h 46"/>
                <a:gd name="T30" fmla="*/ 53 w 63"/>
                <a:gd name="T31" fmla="*/ 8 h 46"/>
                <a:gd name="T32" fmla="*/ 53 w 63"/>
                <a:gd name="T33" fmla="*/ 8 h 46"/>
                <a:gd name="T34" fmla="*/ 56 w 63"/>
                <a:gd name="T35" fmla="*/ 5 h 46"/>
                <a:gd name="T36" fmla="*/ 56 w 63"/>
                <a:gd name="T37" fmla="*/ 5 h 46"/>
                <a:gd name="T38" fmla="*/ 58 w 63"/>
                <a:gd name="T39" fmla="*/ 5 h 46"/>
                <a:gd name="T40" fmla="*/ 56 w 63"/>
                <a:gd name="T41" fmla="*/ 5 h 46"/>
                <a:gd name="T42" fmla="*/ 56 w 63"/>
                <a:gd name="T43" fmla="*/ 5 h 46"/>
                <a:gd name="T44" fmla="*/ 53 w 63"/>
                <a:gd name="T45" fmla="*/ 5 h 46"/>
                <a:gd name="T46" fmla="*/ 50 w 63"/>
                <a:gd name="T47" fmla="*/ 5 h 46"/>
                <a:gd name="T48" fmla="*/ 50 w 63"/>
                <a:gd name="T49" fmla="*/ 5 h 46"/>
                <a:gd name="T50" fmla="*/ 48 w 63"/>
                <a:gd name="T51" fmla="*/ 5 h 46"/>
                <a:gd name="T52" fmla="*/ 48 w 63"/>
                <a:gd name="T53" fmla="*/ 5 h 46"/>
                <a:gd name="T54" fmla="*/ 45 w 63"/>
                <a:gd name="T55" fmla="*/ 8 h 46"/>
                <a:gd name="T56" fmla="*/ 28 w 63"/>
                <a:gd name="T57" fmla="*/ 8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46"/>
                <a:gd name="T89" fmla="*/ 63 w 63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46">
                  <a:moveTo>
                    <a:pt x="0" y="5"/>
                  </a:moveTo>
                  <a:lnTo>
                    <a:pt x="61" y="0"/>
                  </a:lnTo>
                  <a:lnTo>
                    <a:pt x="63" y="5"/>
                  </a:lnTo>
                  <a:lnTo>
                    <a:pt x="25" y="46"/>
                  </a:lnTo>
                  <a:lnTo>
                    <a:pt x="20" y="38"/>
                  </a:lnTo>
                  <a:lnTo>
                    <a:pt x="33" y="28"/>
                  </a:lnTo>
                  <a:lnTo>
                    <a:pt x="23" y="10"/>
                  </a:lnTo>
                  <a:lnTo>
                    <a:pt x="5" y="10"/>
                  </a:lnTo>
                  <a:lnTo>
                    <a:pt x="0" y="5"/>
                  </a:lnTo>
                  <a:close/>
                  <a:moveTo>
                    <a:pt x="28" y="8"/>
                  </a:moveTo>
                  <a:lnTo>
                    <a:pt x="38" y="23"/>
                  </a:lnTo>
                  <a:lnTo>
                    <a:pt x="48" y="13"/>
                  </a:lnTo>
                  <a:lnTo>
                    <a:pt x="50" y="10"/>
                  </a:lnTo>
                  <a:lnTo>
                    <a:pt x="53" y="8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5" y="8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4" name="Freeform 1441"/>
            <p:cNvSpPr>
              <a:spLocks noChangeAspect="1"/>
            </p:cNvSpPr>
            <p:nvPr/>
          </p:nvSpPr>
          <p:spPr bwMode="auto">
            <a:xfrm>
              <a:off x="794" y="2330"/>
              <a:ext cx="12" cy="8"/>
            </a:xfrm>
            <a:custGeom>
              <a:avLst/>
              <a:gdLst>
                <a:gd name="T0" fmla="*/ 0 w 12"/>
                <a:gd name="T1" fmla="*/ 2 h 8"/>
                <a:gd name="T2" fmla="*/ 7 w 12"/>
                <a:gd name="T3" fmla="*/ 0 h 8"/>
                <a:gd name="T4" fmla="*/ 12 w 12"/>
                <a:gd name="T5" fmla="*/ 5 h 8"/>
                <a:gd name="T6" fmla="*/ 5 w 12"/>
                <a:gd name="T7" fmla="*/ 8 h 8"/>
                <a:gd name="T8" fmla="*/ 0 w 12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0" y="2"/>
                  </a:moveTo>
                  <a:lnTo>
                    <a:pt x="7" y="0"/>
                  </a:lnTo>
                  <a:lnTo>
                    <a:pt x="12" y="5"/>
                  </a:lnTo>
                  <a:lnTo>
                    <a:pt x="5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5" name="Freeform 1442"/>
            <p:cNvSpPr>
              <a:spLocks noChangeAspect="1" noEditPoints="1"/>
            </p:cNvSpPr>
            <p:nvPr/>
          </p:nvSpPr>
          <p:spPr bwMode="auto">
            <a:xfrm>
              <a:off x="988" y="2538"/>
              <a:ext cx="61" cy="37"/>
            </a:xfrm>
            <a:custGeom>
              <a:avLst/>
              <a:gdLst>
                <a:gd name="T0" fmla="*/ 11 w 61"/>
                <a:gd name="T1" fmla="*/ 30 h 37"/>
                <a:gd name="T2" fmla="*/ 6 w 61"/>
                <a:gd name="T3" fmla="*/ 30 h 37"/>
                <a:gd name="T4" fmla="*/ 3 w 61"/>
                <a:gd name="T5" fmla="*/ 27 h 37"/>
                <a:gd name="T6" fmla="*/ 0 w 61"/>
                <a:gd name="T7" fmla="*/ 22 h 37"/>
                <a:gd name="T8" fmla="*/ 0 w 61"/>
                <a:gd name="T9" fmla="*/ 20 h 37"/>
                <a:gd name="T10" fmla="*/ 0 w 61"/>
                <a:gd name="T11" fmla="*/ 17 h 37"/>
                <a:gd name="T12" fmla="*/ 0 w 61"/>
                <a:gd name="T13" fmla="*/ 15 h 37"/>
                <a:gd name="T14" fmla="*/ 3 w 61"/>
                <a:gd name="T15" fmla="*/ 12 h 37"/>
                <a:gd name="T16" fmla="*/ 3 w 61"/>
                <a:gd name="T17" fmla="*/ 10 h 37"/>
                <a:gd name="T18" fmla="*/ 6 w 61"/>
                <a:gd name="T19" fmla="*/ 7 h 37"/>
                <a:gd name="T20" fmla="*/ 11 w 61"/>
                <a:gd name="T21" fmla="*/ 5 h 37"/>
                <a:gd name="T22" fmla="*/ 13 w 61"/>
                <a:gd name="T23" fmla="*/ 2 h 37"/>
                <a:gd name="T24" fmla="*/ 18 w 61"/>
                <a:gd name="T25" fmla="*/ 0 h 37"/>
                <a:gd name="T26" fmla="*/ 23 w 61"/>
                <a:gd name="T27" fmla="*/ 0 h 37"/>
                <a:gd name="T28" fmla="*/ 26 w 61"/>
                <a:gd name="T29" fmla="*/ 0 h 37"/>
                <a:gd name="T30" fmla="*/ 31 w 61"/>
                <a:gd name="T31" fmla="*/ 0 h 37"/>
                <a:gd name="T32" fmla="*/ 33 w 61"/>
                <a:gd name="T33" fmla="*/ 2 h 37"/>
                <a:gd name="T34" fmla="*/ 36 w 61"/>
                <a:gd name="T35" fmla="*/ 5 h 37"/>
                <a:gd name="T36" fmla="*/ 38 w 61"/>
                <a:gd name="T37" fmla="*/ 5 h 37"/>
                <a:gd name="T38" fmla="*/ 38 w 61"/>
                <a:gd name="T39" fmla="*/ 7 h 37"/>
                <a:gd name="T40" fmla="*/ 41 w 61"/>
                <a:gd name="T41" fmla="*/ 10 h 37"/>
                <a:gd name="T42" fmla="*/ 41 w 61"/>
                <a:gd name="T43" fmla="*/ 12 h 37"/>
                <a:gd name="T44" fmla="*/ 41 w 61"/>
                <a:gd name="T45" fmla="*/ 15 h 37"/>
                <a:gd name="T46" fmla="*/ 41 w 61"/>
                <a:gd name="T47" fmla="*/ 17 h 37"/>
                <a:gd name="T48" fmla="*/ 56 w 61"/>
                <a:gd name="T49" fmla="*/ 10 h 37"/>
                <a:gd name="T50" fmla="*/ 8 w 61"/>
                <a:gd name="T51" fmla="*/ 32 h 37"/>
                <a:gd name="T52" fmla="*/ 13 w 61"/>
                <a:gd name="T53" fmla="*/ 10 h 37"/>
                <a:gd name="T54" fmla="*/ 8 w 61"/>
                <a:gd name="T55" fmla="*/ 12 h 37"/>
                <a:gd name="T56" fmla="*/ 6 w 61"/>
                <a:gd name="T57" fmla="*/ 15 h 37"/>
                <a:gd name="T58" fmla="*/ 6 w 61"/>
                <a:gd name="T59" fmla="*/ 20 h 37"/>
                <a:gd name="T60" fmla="*/ 6 w 61"/>
                <a:gd name="T61" fmla="*/ 22 h 37"/>
                <a:gd name="T62" fmla="*/ 8 w 61"/>
                <a:gd name="T63" fmla="*/ 25 h 37"/>
                <a:gd name="T64" fmla="*/ 11 w 61"/>
                <a:gd name="T65" fmla="*/ 25 h 37"/>
                <a:gd name="T66" fmla="*/ 13 w 61"/>
                <a:gd name="T67" fmla="*/ 27 h 37"/>
                <a:gd name="T68" fmla="*/ 16 w 61"/>
                <a:gd name="T69" fmla="*/ 27 h 37"/>
                <a:gd name="T70" fmla="*/ 21 w 61"/>
                <a:gd name="T71" fmla="*/ 27 h 37"/>
                <a:gd name="T72" fmla="*/ 26 w 61"/>
                <a:gd name="T73" fmla="*/ 25 h 37"/>
                <a:gd name="T74" fmla="*/ 31 w 61"/>
                <a:gd name="T75" fmla="*/ 22 h 37"/>
                <a:gd name="T76" fmla="*/ 33 w 61"/>
                <a:gd name="T77" fmla="*/ 20 h 37"/>
                <a:gd name="T78" fmla="*/ 36 w 61"/>
                <a:gd name="T79" fmla="*/ 17 h 37"/>
                <a:gd name="T80" fmla="*/ 36 w 61"/>
                <a:gd name="T81" fmla="*/ 12 h 37"/>
                <a:gd name="T82" fmla="*/ 36 w 61"/>
                <a:gd name="T83" fmla="*/ 10 h 37"/>
                <a:gd name="T84" fmla="*/ 33 w 61"/>
                <a:gd name="T85" fmla="*/ 7 h 37"/>
                <a:gd name="T86" fmla="*/ 31 w 61"/>
                <a:gd name="T87" fmla="*/ 7 h 37"/>
                <a:gd name="T88" fmla="*/ 28 w 61"/>
                <a:gd name="T89" fmla="*/ 5 h 37"/>
                <a:gd name="T90" fmla="*/ 23 w 61"/>
                <a:gd name="T91" fmla="*/ 5 h 37"/>
                <a:gd name="T92" fmla="*/ 18 w 61"/>
                <a:gd name="T93" fmla="*/ 7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37"/>
                <a:gd name="T143" fmla="*/ 61 w 61"/>
                <a:gd name="T144" fmla="*/ 37 h 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37">
                  <a:moveTo>
                    <a:pt x="8" y="32"/>
                  </a:moveTo>
                  <a:lnTo>
                    <a:pt x="13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38" y="17"/>
                  </a:lnTo>
                  <a:lnTo>
                    <a:pt x="56" y="10"/>
                  </a:lnTo>
                  <a:lnTo>
                    <a:pt x="61" y="15"/>
                  </a:lnTo>
                  <a:lnTo>
                    <a:pt x="11" y="37"/>
                  </a:lnTo>
                  <a:lnTo>
                    <a:pt x="8" y="32"/>
                  </a:lnTo>
                  <a:close/>
                  <a:moveTo>
                    <a:pt x="16" y="7"/>
                  </a:moveTo>
                  <a:lnTo>
                    <a:pt x="13" y="10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6" name="Freeform 1443"/>
            <p:cNvSpPr>
              <a:spLocks noChangeAspect="1"/>
            </p:cNvSpPr>
            <p:nvPr/>
          </p:nvSpPr>
          <p:spPr bwMode="auto">
            <a:xfrm>
              <a:off x="824" y="2345"/>
              <a:ext cx="58" cy="48"/>
            </a:xfrm>
            <a:custGeom>
              <a:avLst/>
              <a:gdLst>
                <a:gd name="T0" fmla="*/ 30 w 58"/>
                <a:gd name="T1" fmla="*/ 46 h 48"/>
                <a:gd name="T2" fmla="*/ 25 w 58"/>
                <a:gd name="T3" fmla="*/ 48 h 48"/>
                <a:gd name="T4" fmla="*/ 18 w 58"/>
                <a:gd name="T5" fmla="*/ 46 h 48"/>
                <a:gd name="T6" fmla="*/ 13 w 58"/>
                <a:gd name="T7" fmla="*/ 46 h 48"/>
                <a:gd name="T8" fmla="*/ 8 w 58"/>
                <a:gd name="T9" fmla="*/ 41 h 48"/>
                <a:gd name="T10" fmla="*/ 5 w 58"/>
                <a:gd name="T11" fmla="*/ 38 h 48"/>
                <a:gd name="T12" fmla="*/ 3 w 58"/>
                <a:gd name="T13" fmla="*/ 33 h 48"/>
                <a:gd name="T14" fmla="*/ 0 w 58"/>
                <a:gd name="T15" fmla="*/ 28 h 48"/>
                <a:gd name="T16" fmla="*/ 0 w 58"/>
                <a:gd name="T17" fmla="*/ 23 h 48"/>
                <a:gd name="T18" fmla="*/ 0 w 58"/>
                <a:gd name="T19" fmla="*/ 20 h 48"/>
                <a:gd name="T20" fmla="*/ 3 w 58"/>
                <a:gd name="T21" fmla="*/ 15 h 48"/>
                <a:gd name="T22" fmla="*/ 8 w 58"/>
                <a:gd name="T23" fmla="*/ 10 h 48"/>
                <a:gd name="T24" fmla="*/ 10 w 58"/>
                <a:gd name="T25" fmla="*/ 8 h 48"/>
                <a:gd name="T26" fmla="*/ 15 w 58"/>
                <a:gd name="T27" fmla="*/ 5 h 48"/>
                <a:gd name="T28" fmla="*/ 20 w 58"/>
                <a:gd name="T29" fmla="*/ 3 h 48"/>
                <a:gd name="T30" fmla="*/ 28 w 58"/>
                <a:gd name="T31" fmla="*/ 0 h 48"/>
                <a:gd name="T32" fmla="*/ 33 w 58"/>
                <a:gd name="T33" fmla="*/ 0 h 48"/>
                <a:gd name="T34" fmla="*/ 38 w 58"/>
                <a:gd name="T35" fmla="*/ 0 h 48"/>
                <a:gd name="T36" fmla="*/ 43 w 58"/>
                <a:gd name="T37" fmla="*/ 3 h 48"/>
                <a:gd name="T38" fmla="*/ 48 w 58"/>
                <a:gd name="T39" fmla="*/ 5 h 48"/>
                <a:gd name="T40" fmla="*/ 51 w 58"/>
                <a:gd name="T41" fmla="*/ 8 h 48"/>
                <a:gd name="T42" fmla="*/ 53 w 58"/>
                <a:gd name="T43" fmla="*/ 10 h 48"/>
                <a:gd name="T44" fmla="*/ 56 w 58"/>
                <a:gd name="T45" fmla="*/ 15 h 48"/>
                <a:gd name="T46" fmla="*/ 58 w 58"/>
                <a:gd name="T47" fmla="*/ 20 h 48"/>
                <a:gd name="T48" fmla="*/ 58 w 58"/>
                <a:gd name="T49" fmla="*/ 25 h 48"/>
                <a:gd name="T50" fmla="*/ 56 w 58"/>
                <a:gd name="T51" fmla="*/ 30 h 48"/>
                <a:gd name="T52" fmla="*/ 53 w 58"/>
                <a:gd name="T53" fmla="*/ 33 h 48"/>
                <a:gd name="T54" fmla="*/ 48 w 58"/>
                <a:gd name="T55" fmla="*/ 30 h 48"/>
                <a:gd name="T56" fmla="*/ 51 w 58"/>
                <a:gd name="T57" fmla="*/ 25 h 48"/>
                <a:gd name="T58" fmla="*/ 51 w 58"/>
                <a:gd name="T59" fmla="*/ 23 h 48"/>
                <a:gd name="T60" fmla="*/ 51 w 58"/>
                <a:gd name="T61" fmla="*/ 20 h 48"/>
                <a:gd name="T62" fmla="*/ 51 w 58"/>
                <a:gd name="T63" fmla="*/ 18 h 48"/>
                <a:gd name="T64" fmla="*/ 48 w 58"/>
                <a:gd name="T65" fmla="*/ 13 h 48"/>
                <a:gd name="T66" fmla="*/ 46 w 58"/>
                <a:gd name="T67" fmla="*/ 10 h 48"/>
                <a:gd name="T68" fmla="*/ 43 w 58"/>
                <a:gd name="T69" fmla="*/ 8 h 48"/>
                <a:gd name="T70" fmla="*/ 38 w 58"/>
                <a:gd name="T71" fmla="*/ 8 h 48"/>
                <a:gd name="T72" fmla="*/ 36 w 58"/>
                <a:gd name="T73" fmla="*/ 8 h 48"/>
                <a:gd name="T74" fmla="*/ 30 w 58"/>
                <a:gd name="T75" fmla="*/ 8 h 48"/>
                <a:gd name="T76" fmla="*/ 28 w 58"/>
                <a:gd name="T77" fmla="*/ 8 h 48"/>
                <a:gd name="T78" fmla="*/ 23 w 58"/>
                <a:gd name="T79" fmla="*/ 8 h 48"/>
                <a:gd name="T80" fmla="*/ 20 w 58"/>
                <a:gd name="T81" fmla="*/ 10 h 48"/>
                <a:gd name="T82" fmla="*/ 15 w 58"/>
                <a:gd name="T83" fmla="*/ 13 h 48"/>
                <a:gd name="T84" fmla="*/ 13 w 58"/>
                <a:gd name="T85" fmla="*/ 15 h 48"/>
                <a:gd name="T86" fmla="*/ 10 w 58"/>
                <a:gd name="T87" fmla="*/ 18 h 48"/>
                <a:gd name="T88" fmla="*/ 8 w 58"/>
                <a:gd name="T89" fmla="*/ 23 h 48"/>
                <a:gd name="T90" fmla="*/ 8 w 58"/>
                <a:gd name="T91" fmla="*/ 25 h 48"/>
                <a:gd name="T92" fmla="*/ 8 w 58"/>
                <a:gd name="T93" fmla="*/ 28 h 48"/>
                <a:gd name="T94" fmla="*/ 8 w 58"/>
                <a:gd name="T95" fmla="*/ 30 h 48"/>
                <a:gd name="T96" fmla="*/ 10 w 58"/>
                <a:gd name="T97" fmla="*/ 33 h 48"/>
                <a:gd name="T98" fmla="*/ 13 w 58"/>
                <a:gd name="T99" fmla="*/ 38 h 48"/>
                <a:gd name="T100" fmla="*/ 15 w 58"/>
                <a:gd name="T101" fmla="*/ 41 h 48"/>
                <a:gd name="T102" fmla="*/ 20 w 58"/>
                <a:gd name="T103" fmla="*/ 41 h 48"/>
                <a:gd name="T104" fmla="*/ 23 w 58"/>
                <a:gd name="T105" fmla="*/ 41 h 48"/>
                <a:gd name="T106" fmla="*/ 28 w 58"/>
                <a:gd name="T107" fmla="*/ 41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"/>
                <a:gd name="T163" fmla="*/ 0 h 48"/>
                <a:gd name="T164" fmla="*/ 58 w 58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" h="48">
                  <a:moveTo>
                    <a:pt x="30" y="41"/>
                  </a:moveTo>
                  <a:lnTo>
                    <a:pt x="33" y="46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0" y="43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3" y="33"/>
                  </a:lnTo>
                  <a:lnTo>
                    <a:pt x="53" y="36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6" y="10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8" y="41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7" name="Freeform 1444"/>
            <p:cNvSpPr>
              <a:spLocks noChangeAspect="1" noEditPoints="1"/>
            </p:cNvSpPr>
            <p:nvPr/>
          </p:nvSpPr>
          <p:spPr bwMode="auto">
            <a:xfrm>
              <a:off x="852" y="2388"/>
              <a:ext cx="43" cy="36"/>
            </a:xfrm>
            <a:custGeom>
              <a:avLst/>
              <a:gdLst>
                <a:gd name="T0" fmla="*/ 15 w 43"/>
                <a:gd name="T1" fmla="*/ 3 h 36"/>
                <a:gd name="T2" fmla="*/ 20 w 43"/>
                <a:gd name="T3" fmla="*/ 0 h 36"/>
                <a:gd name="T4" fmla="*/ 28 w 43"/>
                <a:gd name="T5" fmla="*/ 0 h 36"/>
                <a:gd name="T6" fmla="*/ 33 w 43"/>
                <a:gd name="T7" fmla="*/ 3 h 36"/>
                <a:gd name="T8" fmla="*/ 35 w 43"/>
                <a:gd name="T9" fmla="*/ 5 h 36"/>
                <a:gd name="T10" fmla="*/ 40 w 43"/>
                <a:gd name="T11" fmla="*/ 10 h 36"/>
                <a:gd name="T12" fmla="*/ 40 w 43"/>
                <a:gd name="T13" fmla="*/ 13 h 36"/>
                <a:gd name="T14" fmla="*/ 43 w 43"/>
                <a:gd name="T15" fmla="*/ 18 h 36"/>
                <a:gd name="T16" fmla="*/ 40 w 43"/>
                <a:gd name="T17" fmla="*/ 23 h 36"/>
                <a:gd name="T18" fmla="*/ 38 w 43"/>
                <a:gd name="T19" fmla="*/ 28 h 36"/>
                <a:gd name="T20" fmla="*/ 33 w 43"/>
                <a:gd name="T21" fmla="*/ 31 h 36"/>
                <a:gd name="T22" fmla="*/ 28 w 43"/>
                <a:gd name="T23" fmla="*/ 33 h 36"/>
                <a:gd name="T24" fmla="*/ 23 w 43"/>
                <a:gd name="T25" fmla="*/ 36 h 36"/>
                <a:gd name="T26" fmla="*/ 20 w 43"/>
                <a:gd name="T27" fmla="*/ 36 h 36"/>
                <a:gd name="T28" fmla="*/ 15 w 43"/>
                <a:gd name="T29" fmla="*/ 36 h 36"/>
                <a:gd name="T30" fmla="*/ 13 w 43"/>
                <a:gd name="T31" fmla="*/ 36 h 36"/>
                <a:gd name="T32" fmla="*/ 8 w 43"/>
                <a:gd name="T33" fmla="*/ 33 h 36"/>
                <a:gd name="T34" fmla="*/ 5 w 43"/>
                <a:gd name="T35" fmla="*/ 31 h 36"/>
                <a:gd name="T36" fmla="*/ 2 w 43"/>
                <a:gd name="T37" fmla="*/ 28 h 36"/>
                <a:gd name="T38" fmla="*/ 0 w 43"/>
                <a:gd name="T39" fmla="*/ 25 h 36"/>
                <a:gd name="T40" fmla="*/ 0 w 43"/>
                <a:gd name="T41" fmla="*/ 20 h 36"/>
                <a:gd name="T42" fmla="*/ 0 w 43"/>
                <a:gd name="T43" fmla="*/ 15 h 36"/>
                <a:gd name="T44" fmla="*/ 2 w 43"/>
                <a:gd name="T45" fmla="*/ 10 h 36"/>
                <a:gd name="T46" fmla="*/ 8 w 43"/>
                <a:gd name="T47" fmla="*/ 5 h 36"/>
                <a:gd name="T48" fmla="*/ 13 w 43"/>
                <a:gd name="T49" fmla="*/ 10 h 36"/>
                <a:gd name="T50" fmla="*/ 8 w 43"/>
                <a:gd name="T51" fmla="*/ 13 h 36"/>
                <a:gd name="T52" fmla="*/ 8 w 43"/>
                <a:gd name="T53" fmla="*/ 18 h 36"/>
                <a:gd name="T54" fmla="*/ 5 w 43"/>
                <a:gd name="T55" fmla="*/ 20 h 36"/>
                <a:gd name="T56" fmla="*/ 5 w 43"/>
                <a:gd name="T57" fmla="*/ 23 h 36"/>
                <a:gd name="T58" fmla="*/ 8 w 43"/>
                <a:gd name="T59" fmla="*/ 25 h 36"/>
                <a:gd name="T60" fmla="*/ 10 w 43"/>
                <a:gd name="T61" fmla="*/ 28 h 36"/>
                <a:gd name="T62" fmla="*/ 13 w 43"/>
                <a:gd name="T63" fmla="*/ 31 h 36"/>
                <a:gd name="T64" fmla="*/ 18 w 43"/>
                <a:gd name="T65" fmla="*/ 31 h 36"/>
                <a:gd name="T66" fmla="*/ 23 w 43"/>
                <a:gd name="T67" fmla="*/ 31 h 36"/>
                <a:gd name="T68" fmla="*/ 25 w 43"/>
                <a:gd name="T69" fmla="*/ 28 h 36"/>
                <a:gd name="T70" fmla="*/ 30 w 43"/>
                <a:gd name="T71" fmla="*/ 25 h 36"/>
                <a:gd name="T72" fmla="*/ 33 w 43"/>
                <a:gd name="T73" fmla="*/ 23 h 36"/>
                <a:gd name="T74" fmla="*/ 35 w 43"/>
                <a:gd name="T75" fmla="*/ 18 h 36"/>
                <a:gd name="T76" fmla="*/ 35 w 43"/>
                <a:gd name="T77" fmla="*/ 15 h 36"/>
                <a:gd name="T78" fmla="*/ 35 w 43"/>
                <a:gd name="T79" fmla="*/ 13 h 36"/>
                <a:gd name="T80" fmla="*/ 33 w 43"/>
                <a:gd name="T81" fmla="*/ 10 h 36"/>
                <a:gd name="T82" fmla="*/ 30 w 43"/>
                <a:gd name="T83" fmla="*/ 8 h 36"/>
                <a:gd name="T84" fmla="*/ 28 w 43"/>
                <a:gd name="T85" fmla="*/ 8 h 36"/>
                <a:gd name="T86" fmla="*/ 23 w 43"/>
                <a:gd name="T87" fmla="*/ 8 h 36"/>
                <a:gd name="T88" fmla="*/ 18 w 43"/>
                <a:gd name="T89" fmla="*/ 8 h 36"/>
                <a:gd name="T90" fmla="*/ 13 w 43"/>
                <a:gd name="T91" fmla="*/ 10 h 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6"/>
                <a:gd name="T140" fmla="*/ 43 w 43"/>
                <a:gd name="T141" fmla="*/ 36 h 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6">
                  <a:moveTo>
                    <a:pt x="10" y="5"/>
                  </a:move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5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5"/>
                  </a:lnTo>
                  <a:lnTo>
                    <a:pt x="33" y="23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1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8" name="Freeform 1445"/>
            <p:cNvSpPr>
              <a:spLocks noChangeAspect="1"/>
            </p:cNvSpPr>
            <p:nvPr/>
          </p:nvSpPr>
          <p:spPr bwMode="auto">
            <a:xfrm>
              <a:off x="872" y="2413"/>
              <a:ext cx="46" cy="26"/>
            </a:xfrm>
            <a:custGeom>
              <a:avLst/>
              <a:gdLst>
                <a:gd name="T0" fmla="*/ 0 w 46"/>
                <a:gd name="T1" fmla="*/ 23 h 26"/>
                <a:gd name="T2" fmla="*/ 33 w 46"/>
                <a:gd name="T3" fmla="*/ 0 h 26"/>
                <a:gd name="T4" fmla="*/ 38 w 46"/>
                <a:gd name="T5" fmla="*/ 6 h 26"/>
                <a:gd name="T6" fmla="*/ 33 w 46"/>
                <a:gd name="T7" fmla="*/ 8 h 26"/>
                <a:gd name="T8" fmla="*/ 33 w 46"/>
                <a:gd name="T9" fmla="*/ 8 h 26"/>
                <a:gd name="T10" fmla="*/ 33 w 46"/>
                <a:gd name="T11" fmla="*/ 8 h 26"/>
                <a:gd name="T12" fmla="*/ 36 w 46"/>
                <a:gd name="T13" fmla="*/ 8 h 26"/>
                <a:gd name="T14" fmla="*/ 36 w 46"/>
                <a:gd name="T15" fmla="*/ 8 h 26"/>
                <a:gd name="T16" fmla="*/ 38 w 46"/>
                <a:gd name="T17" fmla="*/ 8 h 26"/>
                <a:gd name="T18" fmla="*/ 38 w 46"/>
                <a:gd name="T19" fmla="*/ 8 h 26"/>
                <a:gd name="T20" fmla="*/ 38 w 46"/>
                <a:gd name="T21" fmla="*/ 8 h 26"/>
                <a:gd name="T22" fmla="*/ 38 w 46"/>
                <a:gd name="T23" fmla="*/ 8 h 26"/>
                <a:gd name="T24" fmla="*/ 41 w 46"/>
                <a:gd name="T25" fmla="*/ 11 h 26"/>
                <a:gd name="T26" fmla="*/ 41 w 46"/>
                <a:gd name="T27" fmla="*/ 11 h 26"/>
                <a:gd name="T28" fmla="*/ 41 w 46"/>
                <a:gd name="T29" fmla="*/ 11 h 26"/>
                <a:gd name="T30" fmla="*/ 41 w 46"/>
                <a:gd name="T31" fmla="*/ 11 h 26"/>
                <a:gd name="T32" fmla="*/ 41 w 46"/>
                <a:gd name="T33" fmla="*/ 11 h 26"/>
                <a:gd name="T34" fmla="*/ 43 w 46"/>
                <a:gd name="T35" fmla="*/ 11 h 26"/>
                <a:gd name="T36" fmla="*/ 43 w 46"/>
                <a:gd name="T37" fmla="*/ 11 h 26"/>
                <a:gd name="T38" fmla="*/ 43 w 46"/>
                <a:gd name="T39" fmla="*/ 11 h 26"/>
                <a:gd name="T40" fmla="*/ 43 w 46"/>
                <a:gd name="T41" fmla="*/ 13 h 26"/>
                <a:gd name="T42" fmla="*/ 43 w 46"/>
                <a:gd name="T43" fmla="*/ 13 h 26"/>
                <a:gd name="T44" fmla="*/ 43 w 46"/>
                <a:gd name="T45" fmla="*/ 13 h 26"/>
                <a:gd name="T46" fmla="*/ 46 w 46"/>
                <a:gd name="T47" fmla="*/ 13 h 26"/>
                <a:gd name="T48" fmla="*/ 46 w 46"/>
                <a:gd name="T49" fmla="*/ 16 h 26"/>
                <a:gd name="T50" fmla="*/ 46 w 46"/>
                <a:gd name="T51" fmla="*/ 16 h 26"/>
                <a:gd name="T52" fmla="*/ 46 w 46"/>
                <a:gd name="T53" fmla="*/ 16 h 26"/>
                <a:gd name="T54" fmla="*/ 46 w 46"/>
                <a:gd name="T55" fmla="*/ 18 h 26"/>
                <a:gd name="T56" fmla="*/ 38 w 46"/>
                <a:gd name="T57" fmla="*/ 18 h 26"/>
                <a:gd name="T58" fmla="*/ 38 w 46"/>
                <a:gd name="T59" fmla="*/ 18 h 26"/>
                <a:gd name="T60" fmla="*/ 38 w 46"/>
                <a:gd name="T61" fmla="*/ 18 h 26"/>
                <a:gd name="T62" fmla="*/ 38 w 46"/>
                <a:gd name="T63" fmla="*/ 18 h 26"/>
                <a:gd name="T64" fmla="*/ 38 w 46"/>
                <a:gd name="T65" fmla="*/ 16 h 26"/>
                <a:gd name="T66" fmla="*/ 38 w 46"/>
                <a:gd name="T67" fmla="*/ 16 h 26"/>
                <a:gd name="T68" fmla="*/ 38 w 46"/>
                <a:gd name="T69" fmla="*/ 16 h 26"/>
                <a:gd name="T70" fmla="*/ 38 w 46"/>
                <a:gd name="T71" fmla="*/ 16 h 26"/>
                <a:gd name="T72" fmla="*/ 38 w 46"/>
                <a:gd name="T73" fmla="*/ 16 h 26"/>
                <a:gd name="T74" fmla="*/ 36 w 46"/>
                <a:gd name="T75" fmla="*/ 16 h 26"/>
                <a:gd name="T76" fmla="*/ 36 w 46"/>
                <a:gd name="T77" fmla="*/ 13 h 26"/>
                <a:gd name="T78" fmla="*/ 36 w 46"/>
                <a:gd name="T79" fmla="*/ 13 h 26"/>
                <a:gd name="T80" fmla="*/ 36 w 46"/>
                <a:gd name="T81" fmla="*/ 13 h 26"/>
                <a:gd name="T82" fmla="*/ 36 w 46"/>
                <a:gd name="T83" fmla="*/ 13 h 26"/>
                <a:gd name="T84" fmla="*/ 36 w 46"/>
                <a:gd name="T85" fmla="*/ 13 h 26"/>
                <a:gd name="T86" fmla="*/ 33 w 46"/>
                <a:gd name="T87" fmla="*/ 13 h 26"/>
                <a:gd name="T88" fmla="*/ 33 w 46"/>
                <a:gd name="T89" fmla="*/ 13 h 26"/>
                <a:gd name="T90" fmla="*/ 33 w 46"/>
                <a:gd name="T91" fmla="*/ 13 h 26"/>
                <a:gd name="T92" fmla="*/ 33 w 46"/>
                <a:gd name="T93" fmla="*/ 13 h 26"/>
                <a:gd name="T94" fmla="*/ 30 w 46"/>
                <a:gd name="T95" fmla="*/ 13 h 26"/>
                <a:gd name="T96" fmla="*/ 30 w 46"/>
                <a:gd name="T97" fmla="*/ 13 h 26"/>
                <a:gd name="T98" fmla="*/ 30 w 46"/>
                <a:gd name="T99" fmla="*/ 13 h 26"/>
                <a:gd name="T100" fmla="*/ 30 w 46"/>
                <a:gd name="T101" fmla="*/ 13 h 26"/>
                <a:gd name="T102" fmla="*/ 30 w 46"/>
                <a:gd name="T103" fmla="*/ 13 h 26"/>
                <a:gd name="T104" fmla="*/ 28 w 46"/>
                <a:gd name="T105" fmla="*/ 13 h 26"/>
                <a:gd name="T106" fmla="*/ 28 w 46"/>
                <a:gd name="T107" fmla="*/ 13 h 26"/>
                <a:gd name="T108" fmla="*/ 28 w 46"/>
                <a:gd name="T109" fmla="*/ 13 h 26"/>
                <a:gd name="T110" fmla="*/ 25 w 46"/>
                <a:gd name="T111" fmla="*/ 13 h 26"/>
                <a:gd name="T112" fmla="*/ 25 w 46"/>
                <a:gd name="T113" fmla="*/ 13 h 26"/>
                <a:gd name="T114" fmla="*/ 25 w 46"/>
                <a:gd name="T115" fmla="*/ 16 h 26"/>
                <a:gd name="T116" fmla="*/ 23 w 46"/>
                <a:gd name="T117" fmla="*/ 16 h 26"/>
                <a:gd name="T118" fmla="*/ 23 w 46"/>
                <a:gd name="T119" fmla="*/ 16 h 26"/>
                <a:gd name="T120" fmla="*/ 20 w 46"/>
                <a:gd name="T121" fmla="*/ 16 h 26"/>
                <a:gd name="T122" fmla="*/ 5 w 46"/>
                <a:gd name="T123" fmla="*/ 26 h 26"/>
                <a:gd name="T124" fmla="*/ 0 w 46"/>
                <a:gd name="T125" fmla="*/ 23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"/>
                <a:gd name="T190" fmla="*/ 0 h 26"/>
                <a:gd name="T191" fmla="*/ 46 w 46"/>
                <a:gd name="T192" fmla="*/ 26 h 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" h="26">
                  <a:moveTo>
                    <a:pt x="0" y="23"/>
                  </a:moveTo>
                  <a:lnTo>
                    <a:pt x="33" y="0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5" y="2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39" name="Freeform 1446"/>
            <p:cNvSpPr>
              <a:spLocks noChangeAspect="1" noEditPoints="1"/>
            </p:cNvSpPr>
            <p:nvPr/>
          </p:nvSpPr>
          <p:spPr bwMode="auto">
            <a:xfrm>
              <a:off x="887" y="2424"/>
              <a:ext cx="51" cy="35"/>
            </a:xfrm>
            <a:custGeom>
              <a:avLst/>
              <a:gdLst>
                <a:gd name="T0" fmla="*/ 41 w 51"/>
                <a:gd name="T1" fmla="*/ 5 h 35"/>
                <a:gd name="T2" fmla="*/ 46 w 51"/>
                <a:gd name="T3" fmla="*/ 0 h 35"/>
                <a:gd name="T4" fmla="*/ 51 w 51"/>
                <a:gd name="T5" fmla="*/ 5 h 35"/>
                <a:gd name="T6" fmla="*/ 43 w 51"/>
                <a:gd name="T7" fmla="*/ 10 h 35"/>
                <a:gd name="T8" fmla="*/ 41 w 51"/>
                <a:gd name="T9" fmla="*/ 5 h 35"/>
                <a:gd name="T10" fmla="*/ 0 w 51"/>
                <a:gd name="T11" fmla="*/ 30 h 35"/>
                <a:gd name="T12" fmla="*/ 33 w 51"/>
                <a:gd name="T13" fmla="*/ 7 h 35"/>
                <a:gd name="T14" fmla="*/ 38 w 51"/>
                <a:gd name="T15" fmla="*/ 12 h 35"/>
                <a:gd name="T16" fmla="*/ 5 w 51"/>
                <a:gd name="T17" fmla="*/ 35 h 35"/>
                <a:gd name="T18" fmla="*/ 0 w 51"/>
                <a:gd name="T19" fmla="*/ 3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5"/>
                <a:gd name="T32" fmla="*/ 51 w 51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5">
                  <a:moveTo>
                    <a:pt x="41" y="5"/>
                  </a:moveTo>
                  <a:lnTo>
                    <a:pt x="46" y="0"/>
                  </a:lnTo>
                  <a:lnTo>
                    <a:pt x="51" y="5"/>
                  </a:lnTo>
                  <a:lnTo>
                    <a:pt x="43" y="10"/>
                  </a:lnTo>
                  <a:lnTo>
                    <a:pt x="41" y="5"/>
                  </a:lnTo>
                  <a:close/>
                  <a:moveTo>
                    <a:pt x="0" y="30"/>
                  </a:moveTo>
                  <a:lnTo>
                    <a:pt x="33" y="7"/>
                  </a:lnTo>
                  <a:lnTo>
                    <a:pt x="38" y="12"/>
                  </a:lnTo>
                  <a:lnTo>
                    <a:pt x="5" y="3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40" name="Freeform 1447"/>
            <p:cNvSpPr>
              <a:spLocks noChangeAspect="1"/>
            </p:cNvSpPr>
            <p:nvPr/>
          </p:nvSpPr>
          <p:spPr bwMode="auto">
            <a:xfrm>
              <a:off x="900" y="2439"/>
              <a:ext cx="56" cy="33"/>
            </a:xfrm>
            <a:custGeom>
              <a:avLst/>
              <a:gdLst>
                <a:gd name="T0" fmla="*/ 28 w 56"/>
                <a:gd name="T1" fmla="*/ 7 h 33"/>
                <a:gd name="T2" fmla="*/ 28 w 56"/>
                <a:gd name="T3" fmla="*/ 2 h 33"/>
                <a:gd name="T4" fmla="*/ 35 w 56"/>
                <a:gd name="T5" fmla="*/ 2 h 33"/>
                <a:gd name="T6" fmla="*/ 38 w 56"/>
                <a:gd name="T7" fmla="*/ 2 h 33"/>
                <a:gd name="T8" fmla="*/ 38 w 56"/>
                <a:gd name="T9" fmla="*/ 2 h 33"/>
                <a:gd name="T10" fmla="*/ 40 w 56"/>
                <a:gd name="T11" fmla="*/ 0 h 33"/>
                <a:gd name="T12" fmla="*/ 40 w 56"/>
                <a:gd name="T13" fmla="*/ 0 h 33"/>
                <a:gd name="T14" fmla="*/ 43 w 56"/>
                <a:gd name="T15" fmla="*/ 0 h 33"/>
                <a:gd name="T16" fmla="*/ 43 w 56"/>
                <a:gd name="T17" fmla="*/ 0 h 33"/>
                <a:gd name="T18" fmla="*/ 45 w 56"/>
                <a:gd name="T19" fmla="*/ 0 h 33"/>
                <a:gd name="T20" fmla="*/ 45 w 56"/>
                <a:gd name="T21" fmla="*/ 0 h 33"/>
                <a:gd name="T22" fmla="*/ 48 w 56"/>
                <a:gd name="T23" fmla="*/ 0 h 33"/>
                <a:gd name="T24" fmla="*/ 48 w 56"/>
                <a:gd name="T25" fmla="*/ 2 h 33"/>
                <a:gd name="T26" fmla="*/ 51 w 56"/>
                <a:gd name="T27" fmla="*/ 2 h 33"/>
                <a:gd name="T28" fmla="*/ 53 w 56"/>
                <a:gd name="T29" fmla="*/ 5 h 33"/>
                <a:gd name="T30" fmla="*/ 53 w 56"/>
                <a:gd name="T31" fmla="*/ 5 h 33"/>
                <a:gd name="T32" fmla="*/ 53 w 56"/>
                <a:gd name="T33" fmla="*/ 7 h 33"/>
                <a:gd name="T34" fmla="*/ 56 w 56"/>
                <a:gd name="T35" fmla="*/ 7 h 33"/>
                <a:gd name="T36" fmla="*/ 56 w 56"/>
                <a:gd name="T37" fmla="*/ 10 h 33"/>
                <a:gd name="T38" fmla="*/ 51 w 56"/>
                <a:gd name="T39" fmla="*/ 10 h 33"/>
                <a:gd name="T40" fmla="*/ 48 w 56"/>
                <a:gd name="T41" fmla="*/ 10 h 33"/>
                <a:gd name="T42" fmla="*/ 48 w 56"/>
                <a:gd name="T43" fmla="*/ 10 h 33"/>
                <a:gd name="T44" fmla="*/ 48 w 56"/>
                <a:gd name="T45" fmla="*/ 10 h 33"/>
                <a:gd name="T46" fmla="*/ 48 w 56"/>
                <a:gd name="T47" fmla="*/ 7 h 33"/>
                <a:gd name="T48" fmla="*/ 45 w 56"/>
                <a:gd name="T49" fmla="*/ 7 h 33"/>
                <a:gd name="T50" fmla="*/ 45 w 56"/>
                <a:gd name="T51" fmla="*/ 7 h 33"/>
                <a:gd name="T52" fmla="*/ 45 w 56"/>
                <a:gd name="T53" fmla="*/ 7 h 33"/>
                <a:gd name="T54" fmla="*/ 43 w 56"/>
                <a:gd name="T55" fmla="*/ 7 h 33"/>
                <a:gd name="T56" fmla="*/ 43 w 56"/>
                <a:gd name="T57" fmla="*/ 7 h 33"/>
                <a:gd name="T58" fmla="*/ 40 w 56"/>
                <a:gd name="T59" fmla="*/ 7 h 33"/>
                <a:gd name="T60" fmla="*/ 40 w 56"/>
                <a:gd name="T61" fmla="*/ 7 h 33"/>
                <a:gd name="T62" fmla="*/ 35 w 56"/>
                <a:gd name="T63" fmla="*/ 10 h 33"/>
                <a:gd name="T64" fmla="*/ 38 w 56"/>
                <a:gd name="T65" fmla="*/ 18 h 33"/>
                <a:gd name="T66" fmla="*/ 5 w 56"/>
                <a:gd name="T67" fmla="*/ 33 h 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33"/>
                <a:gd name="T104" fmla="*/ 56 w 56"/>
                <a:gd name="T105" fmla="*/ 33 h 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33">
                  <a:moveTo>
                    <a:pt x="0" y="28"/>
                  </a:moveTo>
                  <a:lnTo>
                    <a:pt x="28" y="7"/>
                  </a:lnTo>
                  <a:lnTo>
                    <a:pt x="23" y="5"/>
                  </a:lnTo>
                  <a:lnTo>
                    <a:pt x="28" y="2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6" y="7"/>
                  </a:lnTo>
                  <a:lnTo>
                    <a:pt x="56" y="10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48" y="10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5" y="10"/>
                  </a:lnTo>
                  <a:lnTo>
                    <a:pt x="40" y="15"/>
                  </a:lnTo>
                  <a:lnTo>
                    <a:pt x="38" y="18"/>
                  </a:lnTo>
                  <a:lnTo>
                    <a:pt x="33" y="12"/>
                  </a:lnTo>
                  <a:lnTo>
                    <a:pt x="5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775" name="Group 1448"/>
          <p:cNvGrpSpPr>
            <a:grpSpLocks noChangeAspect="1"/>
          </p:cNvGrpSpPr>
          <p:nvPr/>
        </p:nvGrpSpPr>
        <p:grpSpPr bwMode="auto">
          <a:xfrm>
            <a:off x="1281113" y="1900699"/>
            <a:ext cx="3365500" cy="4530725"/>
            <a:chOff x="918" y="1044"/>
            <a:chExt cx="2662" cy="3519"/>
          </a:xfrm>
        </p:grpSpPr>
        <p:sp>
          <p:nvSpPr>
            <p:cNvPr id="33041" name="Freeform 1449"/>
            <p:cNvSpPr>
              <a:spLocks noChangeAspect="1"/>
            </p:cNvSpPr>
            <p:nvPr/>
          </p:nvSpPr>
          <p:spPr bwMode="auto">
            <a:xfrm>
              <a:off x="1059" y="2672"/>
              <a:ext cx="13" cy="10"/>
            </a:xfrm>
            <a:custGeom>
              <a:avLst/>
              <a:gdLst>
                <a:gd name="T0" fmla="*/ 0 w 13"/>
                <a:gd name="T1" fmla="*/ 5 h 10"/>
                <a:gd name="T2" fmla="*/ 8 w 13"/>
                <a:gd name="T3" fmla="*/ 0 h 10"/>
                <a:gd name="T4" fmla="*/ 13 w 13"/>
                <a:gd name="T5" fmla="*/ 5 h 10"/>
                <a:gd name="T6" fmla="*/ 5 w 13"/>
                <a:gd name="T7" fmla="*/ 10 h 10"/>
                <a:gd name="T8" fmla="*/ 0 w 13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0" y="5"/>
                  </a:moveTo>
                  <a:lnTo>
                    <a:pt x="8" y="0"/>
                  </a:lnTo>
                  <a:lnTo>
                    <a:pt x="13" y="5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2" name="Freeform 1450"/>
            <p:cNvSpPr>
              <a:spLocks noChangeAspect="1" noEditPoints="1"/>
            </p:cNvSpPr>
            <p:nvPr/>
          </p:nvSpPr>
          <p:spPr bwMode="auto">
            <a:xfrm>
              <a:off x="918" y="2462"/>
              <a:ext cx="43" cy="35"/>
            </a:xfrm>
            <a:custGeom>
              <a:avLst/>
              <a:gdLst>
                <a:gd name="T0" fmla="*/ 25 w 43"/>
                <a:gd name="T1" fmla="*/ 35 h 35"/>
                <a:gd name="T2" fmla="*/ 20 w 43"/>
                <a:gd name="T3" fmla="*/ 35 h 35"/>
                <a:gd name="T4" fmla="*/ 17 w 43"/>
                <a:gd name="T5" fmla="*/ 35 h 35"/>
                <a:gd name="T6" fmla="*/ 12 w 43"/>
                <a:gd name="T7" fmla="*/ 35 h 35"/>
                <a:gd name="T8" fmla="*/ 7 w 43"/>
                <a:gd name="T9" fmla="*/ 32 h 35"/>
                <a:gd name="T10" fmla="*/ 5 w 43"/>
                <a:gd name="T11" fmla="*/ 30 h 35"/>
                <a:gd name="T12" fmla="*/ 2 w 43"/>
                <a:gd name="T13" fmla="*/ 25 h 35"/>
                <a:gd name="T14" fmla="*/ 0 w 43"/>
                <a:gd name="T15" fmla="*/ 20 h 35"/>
                <a:gd name="T16" fmla="*/ 0 w 43"/>
                <a:gd name="T17" fmla="*/ 15 h 35"/>
                <a:gd name="T18" fmla="*/ 2 w 43"/>
                <a:gd name="T19" fmla="*/ 10 h 35"/>
                <a:gd name="T20" fmla="*/ 7 w 43"/>
                <a:gd name="T21" fmla="*/ 7 h 35"/>
                <a:gd name="T22" fmla="*/ 12 w 43"/>
                <a:gd name="T23" fmla="*/ 2 h 35"/>
                <a:gd name="T24" fmla="*/ 20 w 43"/>
                <a:gd name="T25" fmla="*/ 0 h 35"/>
                <a:gd name="T26" fmla="*/ 25 w 43"/>
                <a:gd name="T27" fmla="*/ 0 h 35"/>
                <a:gd name="T28" fmla="*/ 30 w 43"/>
                <a:gd name="T29" fmla="*/ 2 h 35"/>
                <a:gd name="T30" fmla="*/ 35 w 43"/>
                <a:gd name="T31" fmla="*/ 5 h 35"/>
                <a:gd name="T32" fmla="*/ 40 w 43"/>
                <a:gd name="T33" fmla="*/ 7 h 35"/>
                <a:gd name="T34" fmla="*/ 43 w 43"/>
                <a:gd name="T35" fmla="*/ 12 h 35"/>
                <a:gd name="T36" fmla="*/ 43 w 43"/>
                <a:gd name="T37" fmla="*/ 17 h 35"/>
                <a:gd name="T38" fmla="*/ 40 w 43"/>
                <a:gd name="T39" fmla="*/ 22 h 35"/>
                <a:gd name="T40" fmla="*/ 38 w 43"/>
                <a:gd name="T41" fmla="*/ 25 h 35"/>
                <a:gd name="T42" fmla="*/ 33 w 43"/>
                <a:gd name="T43" fmla="*/ 30 h 35"/>
                <a:gd name="T44" fmla="*/ 33 w 43"/>
                <a:gd name="T45" fmla="*/ 30 h 35"/>
                <a:gd name="T46" fmla="*/ 33 w 43"/>
                <a:gd name="T47" fmla="*/ 30 h 35"/>
                <a:gd name="T48" fmla="*/ 12 w 43"/>
                <a:gd name="T49" fmla="*/ 10 h 35"/>
                <a:gd name="T50" fmla="*/ 10 w 43"/>
                <a:gd name="T51" fmla="*/ 15 h 35"/>
                <a:gd name="T52" fmla="*/ 7 w 43"/>
                <a:gd name="T53" fmla="*/ 17 h 35"/>
                <a:gd name="T54" fmla="*/ 7 w 43"/>
                <a:gd name="T55" fmla="*/ 20 h 35"/>
                <a:gd name="T56" fmla="*/ 7 w 43"/>
                <a:gd name="T57" fmla="*/ 22 h 35"/>
                <a:gd name="T58" fmla="*/ 10 w 43"/>
                <a:gd name="T59" fmla="*/ 25 h 35"/>
                <a:gd name="T60" fmla="*/ 10 w 43"/>
                <a:gd name="T61" fmla="*/ 27 h 35"/>
                <a:gd name="T62" fmla="*/ 12 w 43"/>
                <a:gd name="T63" fmla="*/ 30 h 35"/>
                <a:gd name="T64" fmla="*/ 15 w 43"/>
                <a:gd name="T65" fmla="*/ 30 h 35"/>
                <a:gd name="T66" fmla="*/ 17 w 43"/>
                <a:gd name="T67" fmla="*/ 30 h 35"/>
                <a:gd name="T68" fmla="*/ 20 w 43"/>
                <a:gd name="T69" fmla="*/ 30 h 35"/>
                <a:gd name="T70" fmla="*/ 17 w 43"/>
                <a:gd name="T71" fmla="*/ 7 h 35"/>
                <a:gd name="T72" fmla="*/ 33 w 43"/>
                <a:gd name="T73" fmla="*/ 22 h 35"/>
                <a:gd name="T74" fmla="*/ 35 w 43"/>
                <a:gd name="T75" fmla="*/ 20 h 35"/>
                <a:gd name="T76" fmla="*/ 35 w 43"/>
                <a:gd name="T77" fmla="*/ 17 h 35"/>
                <a:gd name="T78" fmla="*/ 35 w 43"/>
                <a:gd name="T79" fmla="*/ 15 h 35"/>
                <a:gd name="T80" fmla="*/ 35 w 43"/>
                <a:gd name="T81" fmla="*/ 12 h 35"/>
                <a:gd name="T82" fmla="*/ 33 w 43"/>
                <a:gd name="T83" fmla="*/ 10 h 35"/>
                <a:gd name="T84" fmla="*/ 30 w 43"/>
                <a:gd name="T85" fmla="*/ 7 h 35"/>
                <a:gd name="T86" fmla="*/ 27 w 43"/>
                <a:gd name="T87" fmla="*/ 7 h 35"/>
                <a:gd name="T88" fmla="*/ 25 w 43"/>
                <a:gd name="T89" fmla="*/ 5 h 35"/>
                <a:gd name="T90" fmla="*/ 20 w 43"/>
                <a:gd name="T91" fmla="*/ 7 h 35"/>
                <a:gd name="T92" fmla="*/ 17 w 43"/>
                <a:gd name="T93" fmla="*/ 7 h 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"/>
                <a:gd name="T142" fmla="*/ 0 h 35"/>
                <a:gd name="T143" fmla="*/ 43 w 43"/>
                <a:gd name="T144" fmla="*/ 35 h 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" h="35">
                  <a:moveTo>
                    <a:pt x="22" y="30"/>
                  </a:moveTo>
                  <a:lnTo>
                    <a:pt x="27" y="35"/>
                  </a:lnTo>
                  <a:lnTo>
                    <a:pt x="25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close/>
                  <a:moveTo>
                    <a:pt x="17" y="7"/>
                  </a:moveTo>
                  <a:lnTo>
                    <a:pt x="33" y="22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3" name="Freeform 1451"/>
            <p:cNvSpPr>
              <a:spLocks noChangeAspect="1"/>
            </p:cNvSpPr>
            <p:nvPr/>
          </p:nvSpPr>
          <p:spPr bwMode="auto">
            <a:xfrm>
              <a:off x="945" y="2487"/>
              <a:ext cx="49" cy="43"/>
            </a:xfrm>
            <a:custGeom>
              <a:avLst/>
              <a:gdLst>
                <a:gd name="T0" fmla="*/ 18 w 49"/>
                <a:gd name="T1" fmla="*/ 35 h 43"/>
                <a:gd name="T2" fmla="*/ 13 w 49"/>
                <a:gd name="T3" fmla="*/ 35 h 43"/>
                <a:gd name="T4" fmla="*/ 11 w 49"/>
                <a:gd name="T5" fmla="*/ 35 h 43"/>
                <a:gd name="T6" fmla="*/ 8 w 49"/>
                <a:gd name="T7" fmla="*/ 33 h 43"/>
                <a:gd name="T8" fmla="*/ 3 w 49"/>
                <a:gd name="T9" fmla="*/ 30 h 43"/>
                <a:gd name="T10" fmla="*/ 3 w 49"/>
                <a:gd name="T11" fmla="*/ 30 h 43"/>
                <a:gd name="T12" fmla="*/ 3 w 49"/>
                <a:gd name="T13" fmla="*/ 28 h 43"/>
                <a:gd name="T14" fmla="*/ 0 w 49"/>
                <a:gd name="T15" fmla="*/ 28 h 43"/>
                <a:gd name="T16" fmla="*/ 0 w 49"/>
                <a:gd name="T17" fmla="*/ 25 h 43"/>
                <a:gd name="T18" fmla="*/ 0 w 49"/>
                <a:gd name="T19" fmla="*/ 25 h 43"/>
                <a:gd name="T20" fmla="*/ 0 w 49"/>
                <a:gd name="T21" fmla="*/ 23 h 43"/>
                <a:gd name="T22" fmla="*/ 0 w 49"/>
                <a:gd name="T23" fmla="*/ 23 h 43"/>
                <a:gd name="T24" fmla="*/ 0 w 49"/>
                <a:gd name="T25" fmla="*/ 20 h 43"/>
                <a:gd name="T26" fmla="*/ 0 w 49"/>
                <a:gd name="T27" fmla="*/ 20 h 43"/>
                <a:gd name="T28" fmla="*/ 0 w 49"/>
                <a:gd name="T29" fmla="*/ 20 h 43"/>
                <a:gd name="T30" fmla="*/ 3 w 49"/>
                <a:gd name="T31" fmla="*/ 18 h 43"/>
                <a:gd name="T32" fmla="*/ 3 w 49"/>
                <a:gd name="T33" fmla="*/ 18 h 43"/>
                <a:gd name="T34" fmla="*/ 3 w 49"/>
                <a:gd name="T35" fmla="*/ 15 h 43"/>
                <a:gd name="T36" fmla="*/ 6 w 49"/>
                <a:gd name="T37" fmla="*/ 15 h 43"/>
                <a:gd name="T38" fmla="*/ 6 w 49"/>
                <a:gd name="T39" fmla="*/ 15 h 43"/>
                <a:gd name="T40" fmla="*/ 8 w 49"/>
                <a:gd name="T41" fmla="*/ 13 h 43"/>
                <a:gd name="T42" fmla="*/ 31 w 49"/>
                <a:gd name="T43" fmla="*/ 2 h 43"/>
                <a:gd name="T44" fmla="*/ 13 w 49"/>
                <a:gd name="T45" fmla="*/ 18 h 43"/>
                <a:gd name="T46" fmla="*/ 11 w 49"/>
                <a:gd name="T47" fmla="*/ 18 h 43"/>
                <a:gd name="T48" fmla="*/ 11 w 49"/>
                <a:gd name="T49" fmla="*/ 20 h 43"/>
                <a:gd name="T50" fmla="*/ 11 w 49"/>
                <a:gd name="T51" fmla="*/ 20 h 43"/>
                <a:gd name="T52" fmla="*/ 8 w 49"/>
                <a:gd name="T53" fmla="*/ 20 h 43"/>
                <a:gd name="T54" fmla="*/ 8 w 49"/>
                <a:gd name="T55" fmla="*/ 23 h 43"/>
                <a:gd name="T56" fmla="*/ 8 w 49"/>
                <a:gd name="T57" fmla="*/ 23 h 43"/>
                <a:gd name="T58" fmla="*/ 8 w 49"/>
                <a:gd name="T59" fmla="*/ 25 h 43"/>
                <a:gd name="T60" fmla="*/ 8 w 49"/>
                <a:gd name="T61" fmla="*/ 25 h 43"/>
                <a:gd name="T62" fmla="*/ 8 w 49"/>
                <a:gd name="T63" fmla="*/ 25 h 43"/>
                <a:gd name="T64" fmla="*/ 8 w 49"/>
                <a:gd name="T65" fmla="*/ 28 h 43"/>
                <a:gd name="T66" fmla="*/ 8 w 49"/>
                <a:gd name="T67" fmla="*/ 28 h 43"/>
                <a:gd name="T68" fmla="*/ 11 w 49"/>
                <a:gd name="T69" fmla="*/ 30 h 43"/>
                <a:gd name="T70" fmla="*/ 11 w 49"/>
                <a:gd name="T71" fmla="*/ 30 h 43"/>
                <a:gd name="T72" fmla="*/ 13 w 49"/>
                <a:gd name="T73" fmla="*/ 30 h 43"/>
                <a:gd name="T74" fmla="*/ 13 w 49"/>
                <a:gd name="T75" fmla="*/ 33 h 43"/>
                <a:gd name="T76" fmla="*/ 16 w 49"/>
                <a:gd name="T77" fmla="*/ 33 h 43"/>
                <a:gd name="T78" fmla="*/ 16 w 49"/>
                <a:gd name="T79" fmla="*/ 33 h 43"/>
                <a:gd name="T80" fmla="*/ 18 w 49"/>
                <a:gd name="T81" fmla="*/ 33 h 43"/>
                <a:gd name="T82" fmla="*/ 21 w 49"/>
                <a:gd name="T83" fmla="*/ 33 h 43"/>
                <a:gd name="T84" fmla="*/ 21 w 49"/>
                <a:gd name="T85" fmla="*/ 33 h 43"/>
                <a:gd name="T86" fmla="*/ 23 w 49"/>
                <a:gd name="T87" fmla="*/ 30 h 43"/>
                <a:gd name="T88" fmla="*/ 23 w 49"/>
                <a:gd name="T89" fmla="*/ 30 h 43"/>
                <a:gd name="T90" fmla="*/ 26 w 49"/>
                <a:gd name="T91" fmla="*/ 30 h 43"/>
                <a:gd name="T92" fmla="*/ 43 w 49"/>
                <a:gd name="T93" fmla="*/ 15 h 43"/>
                <a:gd name="T94" fmla="*/ 18 w 49"/>
                <a:gd name="T95" fmla="*/ 43 h 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"/>
                <a:gd name="T145" fmla="*/ 0 h 43"/>
                <a:gd name="T146" fmla="*/ 49 w 49"/>
                <a:gd name="T147" fmla="*/ 43 h 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" h="43">
                  <a:moveTo>
                    <a:pt x="13" y="40"/>
                  </a:moveTo>
                  <a:lnTo>
                    <a:pt x="18" y="35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43" y="15"/>
                  </a:lnTo>
                  <a:lnTo>
                    <a:pt x="49" y="20"/>
                  </a:lnTo>
                  <a:lnTo>
                    <a:pt x="18" y="43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4" name="Freeform 1452"/>
            <p:cNvSpPr>
              <a:spLocks noChangeAspect="1" noEditPoints="1"/>
            </p:cNvSpPr>
            <p:nvPr/>
          </p:nvSpPr>
          <p:spPr bwMode="auto">
            <a:xfrm>
              <a:off x="1009" y="2573"/>
              <a:ext cx="43" cy="35"/>
            </a:xfrm>
            <a:custGeom>
              <a:avLst/>
              <a:gdLst>
                <a:gd name="T0" fmla="*/ 20 w 43"/>
                <a:gd name="T1" fmla="*/ 35 h 35"/>
                <a:gd name="T2" fmla="*/ 15 w 43"/>
                <a:gd name="T3" fmla="*/ 35 h 35"/>
                <a:gd name="T4" fmla="*/ 12 w 43"/>
                <a:gd name="T5" fmla="*/ 33 h 35"/>
                <a:gd name="T6" fmla="*/ 7 w 43"/>
                <a:gd name="T7" fmla="*/ 30 h 35"/>
                <a:gd name="T8" fmla="*/ 5 w 43"/>
                <a:gd name="T9" fmla="*/ 28 h 35"/>
                <a:gd name="T10" fmla="*/ 2 w 43"/>
                <a:gd name="T11" fmla="*/ 25 h 35"/>
                <a:gd name="T12" fmla="*/ 0 w 43"/>
                <a:gd name="T13" fmla="*/ 20 h 35"/>
                <a:gd name="T14" fmla="*/ 0 w 43"/>
                <a:gd name="T15" fmla="*/ 15 h 35"/>
                <a:gd name="T16" fmla="*/ 2 w 43"/>
                <a:gd name="T17" fmla="*/ 10 h 35"/>
                <a:gd name="T18" fmla="*/ 7 w 43"/>
                <a:gd name="T19" fmla="*/ 8 h 35"/>
                <a:gd name="T20" fmla="*/ 12 w 43"/>
                <a:gd name="T21" fmla="*/ 2 h 35"/>
                <a:gd name="T22" fmla="*/ 17 w 43"/>
                <a:gd name="T23" fmla="*/ 0 h 35"/>
                <a:gd name="T24" fmla="*/ 25 w 43"/>
                <a:gd name="T25" fmla="*/ 0 h 35"/>
                <a:gd name="T26" fmla="*/ 30 w 43"/>
                <a:gd name="T27" fmla="*/ 0 h 35"/>
                <a:gd name="T28" fmla="*/ 35 w 43"/>
                <a:gd name="T29" fmla="*/ 2 h 35"/>
                <a:gd name="T30" fmla="*/ 40 w 43"/>
                <a:gd name="T31" fmla="*/ 8 h 35"/>
                <a:gd name="T32" fmla="*/ 43 w 43"/>
                <a:gd name="T33" fmla="*/ 13 h 35"/>
                <a:gd name="T34" fmla="*/ 43 w 43"/>
                <a:gd name="T35" fmla="*/ 15 h 35"/>
                <a:gd name="T36" fmla="*/ 43 w 43"/>
                <a:gd name="T37" fmla="*/ 20 h 35"/>
                <a:gd name="T38" fmla="*/ 40 w 43"/>
                <a:gd name="T39" fmla="*/ 25 h 35"/>
                <a:gd name="T40" fmla="*/ 35 w 43"/>
                <a:gd name="T41" fmla="*/ 28 h 35"/>
                <a:gd name="T42" fmla="*/ 30 w 43"/>
                <a:gd name="T43" fmla="*/ 33 h 35"/>
                <a:gd name="T44" fmla="*/ 30 w 43"/>
                <a:gd name="T45" fmla="*/ 33 h 35"/>
                <a:gd name="T46" fmla="*/ 28 w 43"/>
                <a:gd name="T47" fmla="*/ 33 h 35"/>
                <a:gd name="T48" fmla="*/ 15 w 43"/>
                <a:gd name="T49" fmla="*/ 8 h 35"/>
                <a:gd name="T50" fmla="*/ 12 w 43"/>
                <a:gd name="T51" fmla="*/ 10 h 35"/>
                <a:gd name="T52" fmla="*/ 10 w 43"/>
                <a:gd name="T53" fmla="*/ 13 h 35"/>
                <a:gd name="T54" fmla="*/ 7 w 43"/>
                <a:gd name="T55" fmla="*/ 15 h 35"/>
                <a:gd name="T56" fmla="*/ 7 w 43"/>
                <a:gd name="T57" fmla="*/ 20 h 35"/>
                <a:gd name="T58" fmla="*/ 7 w 43"/>
                <a:gd name="T59" fmla="*/ 23 h 35"/>
                <a:gd name="T60" fmla="*/ 7 w 43"/>
                <a:gd name="T61" fmla="*/ 25 h 35"/>
                <a:gd name="T62" fmla="*/ 10 w 43"/>
                <a:gd name="T63" fmla="*/ 25 h 35"/>
                <a:gd name="T64" fmla="*/ 12 w 43"/>
                <a:gd name="T65" fmla="*/ 28 h 35"/>
                <a:gd name="T66" fmla="*/ 15 w 43"/>
                <a:gd name="T67" fmla="*/ 28 h 35"/>
                <a:gd name="T68" fmla="*/ 17 w 43"/>
                <a:gd name="T69" fmla="*/ 28 h 35"/>
                <a:gd name="T70" fmla="*/ 20 w 43"/>
                <a:gd name="T71" fmla="*/ 8 h 35"/>
                <a:gd name="T72" fmla="*/ 33 w 43"/>
                <a:gd name="T73" fmla="*/ 23 h 35"/>
                <a:gd name="T74" fmla="*/ 35 w 43"/>
                <a:gd name="T75" fmla="*/ 23 h 35"/>
                <a:gd name="T76" fmla="*/ 35 w 43"/>
                <a:gd name="T77" fmla="*/ 20 h 35"/>
                <a:gd name="T78" fmla="*/ 38 w 43"/>
                <a:gd name="T79" fmla="*/ 18 h 35"/>
                <a:gd name="T80" fmla="*/ 38 w 43"/>
                <a:gd name="T81" fmla="*/ 15 h 35"/>
                <a:gd name="T82" fmla="*/ 35 w 43"/>
                <a:gd name="T83" fmla="*/ 10 h 35"/>
                <a:gd name="T84" fmla="*/ 33 w 43"/>
                <a:gd name="T85" fmla="*/ 8 h 35"/>
                <a:gd name="T86" fmla="*/ 30 w 43"/>
                <a:gd name="T87" fmla="*/ 8 h 35"/>
                <a:gd name="T88" fmla="*/ 28 w 43"/>
                <a:gd name="T89" fmla="*/ 5 h 35"/>
                <a:gd name="T90" fmla="*/ 25 w 43"/>
                <a:gd name="T91" fmla="*/ 5 h 35"/>
                <a:gd name="T92" fmla="*/ 20 w 43"/>
                <a:gd name="T93" fmla="*/ 8 h 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"/>
                <a:gd name="T142" fmla="*/ 0 h 35"/>
                <a:gd name="T143" fmla="*/ 43 w 43"/>
                <a:gd name="T144" fmla="*/ 35 h 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" h="35">
                  <a:moveTo>
                    <a:pt x="20" y="28"/>
                  </a:moveTo>
                  <a:lnTo>
                    <a:pt x="22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28"/>
                  </a:lnTo>
                  <a:close/>
                  <a:moveTo>
                    <a:pt x="20" y="8"/>
                  </a:moveTo>
                  <a:lnTo>
                    <a:pt x="30" y="25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2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5" name="Freeform 1453"/>
            <p:cNvSpPr>
              <a:spLocks noChangeAspect="1"/>
            </p:cNvSpPr>
            <p:nvPr/>
          </p:nvSpPr>
          <p:spPr bwMode="auto">
            <a:xfrm>
              <a:off x="1110" y="2624"/>
              <a:ext cx="71" cy="60"/>
            </a:xfrm>
            <a:custGeom>
              <a:avLst/>
              <a:gdLst>
                <a:gd name="T0" fmla="*/ 0 w 71"/>
                <a:gd name="T1" fmla="*/ 45 h 60"/>
                <a:gd name="T2" fmla="*/ 20 w 71"/>
                <a:gd name="T3" fmla="*/ 0 h 60"/>
                <a:gd name="T4" fmla="*/ 30 w 71"/>
                <a:gd name="T5" fmla="*/ 2 h 60"/>
                <a:gd name="T6" fmla="*/ 28 w 71"/>
                <a:gd name="T7" fmla="*/ 38 h 60"/>
                <a:gd name="T8" fmla="*/ 28 w 71"/>
                <a:gd name="T9" fmla="*/ 40 h 60"/>
                <a:gd name="T10" fmla="*/ 28 w 71"/>
                <a:gd name="T11" fmla="*/ 40 h 60"/>
                <a:gd name="T12" fmla="*/ 28 w 71"/>
                <a:gd name="T13" fmla="*/ 43 h 60"/>
                <a:gd name="T14" fmla="*/ 28 w 71"/>
                <a:gd name="T15" fmla="*/ 43 h 60"/>
                <a:gd name="T16" fmla="*/ 28 w 71"/>
                <a:gd name="T17" fmla="*/ 45 h 60"/>
                <a:gd name="T18" fmla="*/ 28 w 71"/>
                <a:gd name="T19" fmla="*/ 45 h 60"/>
                <a:gd name="T20" fmla="*/ 28 w 71"/>
                <a:gd name="T21" fmla="*/ 45 h 60"/>
                <a:gd name="T22" fmla="*/ 28 w 71"/>
                <a:gd name="T23" fmla="*/ 45 h 60"/>
                <a:gd name="T24" fmla="*/ 28 w 71"/>
                <a:gd name="T25" fmla="*/ 45 h 60"/>
                <a:gd name="T26" fmla="*/ 28 w 71"/>
                <a:gd name="T27" fmla="*/ 45 h 60"/>
                <a:gd name="T28" fmla="*/ 30 w 71"/>
                <a:gd name="T29" fmla="*/ 45 h 60"/>
                <a:gd name="T30" fmla="*/ 30 w 71"/>
                <a:gd name="T31" fmla="*/ 43 h 60"/>
                <a:gd name="T32" fmla="*/ 30 w 71"/>
                <a:gd name="T33" fmla="*/ 43 h 60"/>
                <a:gd name="T34" fmla="*/ 33 w 71"/>
                <a:gd name="T35" fmla="*/ 43 h 60"/>
                <a:gd name="T36" fmla="*/ 33 w 71"/>
                <a:gd name="T37" fmla="*/ 40 h 60"/>
                <a:gd name="T38" fmla="*/ 33 w 71"/>
                <a:gd name="T39" fmla="*/ 40 h 60"/>
                <a:gd name="T40" fmla="*/ 61 w 71"/>
                <a:gd name="T41" fmla="*/ 12 h 60"/>
                <a:gd name="T42" fmla="*/ 71 w 71"/>
                <a:gd name="T43" fmla="*/ 15 h 60"/>
                <a:gd name="T44" fmla="*/ 50 w 71"/>
                <a:gd name="T45" fmla="*/ 60 h 60"/>
                <a:gd name="T46" fmla="*/ 43 w 71"/>
                <a:gd name="T47" fmla="*/ 58 h 60"/>
                <a:gd name="T48" fmla="*/ 61 w 71"/>
                <a:gd name="T49" fmla="*/ 20 h 60"/>
                <a:gd name="T50" fmla="*/ 28 w 71"/>
                <a:gd name="T51" fmla="*/ 53 h 60"/>
                <a:gd name="T52" fmla="*/ 20 w 71"/>
                <a:gd name="T53" fmla="*/ 53 h 60"/>
                <a:gd name="T54" fmla="*/ 23 w 71"/>
                <a:gd name="T55" fmla="*/ 7 h 60"/>
                <a:gd name="T56" fmla="*/ 5 w 71"/>
                <a:gd name="T57" fmla="*/ 48 h 60"/>
                <a:gd name="T58" fmla="*/ 0 w 71"/>
                <a:gd name="T59" fmla="*/ 45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1"/>
                <a:gd name="T91" fmla="*/ 0 h 60"/>
                <a:gd name="T92" fmla="*/ 71 w 71"/>
                <a:gd name="T93" fmla="*/ 60 h 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1" h="60">
                  <a:moveTo>
                    <a:pt x="0" y="45"/>
                  </a:moveTo>
                  <a:lnTo>
                    <a:pt x="20" y="0"/>
                  </a:lnTo>
                  <a:lnTo>
                    <a:pt x="30" y="2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3"/>
                  </a:lnTo>
                  <a:lnTo>
                    <a:pt x="28" y="45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33" y="43"/>
                  </a:lnTo>
                  <a:lnTo>
                    <a:pt x="33" y="40"/>
                  </a:lnTo>
                  <a:lnTo>
                    <a:pt x="61" y="12"/>
                  </a:lnTo>
                  <a:lnTo>
                    <a:pt x="71" y="15"/>
                  </a:lnTo>
                  <a:lnTo>
                    <a:pt x="50" y="60"/>
                  </a:lnTo>
                  <a:lnTo>
                    <a:pt x="43" y="58"/>
                  </a:lnTo>
                  <a:lnTo>
                    <a:pt x="61" y="20"/>
                  </a:lnTo>
                  <a:lnTo>
                    <a:pt x="28" y="53"/>
                  </a:lnTo>
                  <a:lnTo>
                    <a:pt x="20" y="53"/>
                  </a:lnTo>
                  <a:lnTo>
                    <a:pt x="23" y="7"/>
                  </a:lnTo>
                  <a:lnTo>
                    <a:pt x="5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6" name="Freeform 1454"/>
            <p:cNvSpPr>
              <a:spLocks noChangeAspect="1" noEditPoints="1"/>
            </p:cNvSpPr>
            <p:nvPr/>
          </p:nvSpPr>
          <p:spPr bwMode="auto">
            <a:xfrm>
              <a:off x="1171" y="2651"/>
              <a:ext cx="35" cy="38"/>
            </a:xfrm>
            <a:custGeom>
              <a:avLst/>
              <a:gdLst>
                <a:gd name="T0" fmla="*/ 22 w 35"/>
                <a:gd name="T1" fmla="*/ 36 h 38"/>
                <a:gd name="T2" fmla="*/ 17 w 35"/>
                <a:gd name="T3" fmla="*/ 36 h 38"/>
                <a:gd name="T4" fmla="*/ 12 w 35"/>
                <a:gd name="T5" fmla="*/ 38 h 38"/>
                <a:gd name="T6" fmla="*/ 7 w 35"/>
                <a:gd name="T7" fmla="*/ 36 h 38"/>
                <a:gd name="T8" fmla="*/ 2 w 35"/>
                <a:gd name="T9" fmla="*/ 33 h 38"/>
                <a:gd name="T10" fmla="*/ 0 w 35"/>
                <a:gd name="T11" fmla="*/ 28 h 38"/>
                <a:gd name="T12" fmla="*/ 0 w 35"/>
                <a:gd name="T13" fmla="*/ 23 h 38"/>
                <a:gd name="T14" fmla="*/ 0 w 35"/>
                <a:gd name="T15" fmla="*/ 21 h 38"/>
                <a:gd name="T16" fmla="*/ 2 w 35"/>
                <a:gd name="T17" fmla="*/ 21 h 38"/>
                <a:gd name="T18" fmla="*/ 5 w 35"/>
                <a:gd name="T19" fmla="*/ 18 h 38"/>
                <a:gd name="T20" fmla="*/ 10 w 35"/>
                <a:gd name="T21" fmla="*/ 18 h 38"/>
                <a:gd name="T22" fmla="*/ 12 w 35"/>
                <a:gd name="T23" fmla="*/ 16 h 38"/>
                <a:gd name="T24" fmla="*/ 17 w 35"/>
                <a:gd name="T25" fmla="*/ 16 h 38"/>
                <a:gd name="T26" fmla="*/ 25 w 35"/>
                <a:gd name="T27" fmla="*/ 16 h 38"/>
                <a:gd name="T28" fmla="*/ 30 w 35"/>
                <a:gd name="T29" fmla="*/ 16 h 38"/>
                <a:gd name="T30" fmla="*/ 30 w 35"/>
                <a:gd name="T31" fmla="*/ 13 h 38"/>
                <a:gd name="T32" fmla="*/ 30 w 35"/>
                <a:gd name="T33" fmla="*/ 11 h 38"/>
                <a:gd name="T34" fmla="*/ 27 w 35"/>
                <a:gd name="T35" fmla="*/ 8 h 38"/>
                <a:gd name="T36" fmla="*/ 22 w 35"/>
                <a:gd name="T37" fmla="*/ 5 h 38"/>
                <a:gd name="T38" fmla="*/ 17 w 35"/>
                <a:gd name="T39" fmla="*/ 5 h 38"/>
                <a:gd name="T40" fmla="*/ 12 w 35"/>
                <a:gd name="T41" fmla="*/ 8 h 38"/>
                <a:gd name="T42" fmla="*/ 10 w 35"/>
                <a:gd name="T43" fmla="*/ 8 h 38"/>
                <a:gd name="T44" fmla="*/ 2 w 35"/>
                <a:gd name="T45" fmla="*/ 8 h 38"/>
                <a:gd name="T46" fmla="*/ 5 w 35"/>
                <a:gd name="T47" fmla="*/ 5 h 38"/>
                <a:gd name="T48" fmla="*/ 7 w 35"/>
                <a:gd name="T49" fmla="*/ 3 h 38"/>
                <a:gd name="T50" fmla="*/ 12 w 35"/>
                <a:gd name="T51" fmla="*/ 0 h 38"/>
                <a:gd name="T52" fmla="*/ 17 w 35"/>
                <a:gd name="T53" fmla="*/ 0 h 38"/>
                <a:gd name="T54" fmla="*/ 25 w 35"/>
                <a:gd name="T55" fmla="*/ 0 h 38"/>
                <a:gd name="T56" fmla="*/ 30 w 35"/>
                <a:gd name="T57" fmla="*/ 3 h 38"/>
                <a:gd name="T58" fmla="*/ 32 w 35"/>
                <a:gd name="T59" fmla="*/ 5 h 38"/>
                <a:gd name="T60" fmla="*/ 35 w 35"/>
                <a:gd name="T61" fmla="*/ 8 h 38"/>
                <a:gd name="T62" fmla="*/ 35 w 35"/>
                <a:gd name="T63" fmla="*/ 11 h 38"/>
                <a:gd name="T64" fmla="*/ 35 w 35"/>
                <a:gd name="T65" fmla="*/ 13 h 38"/>
                <a:gd name="T66" fmla="*/ 35 w 35"/>
                <a:gd name="T67" fmla="*/ 16 h 38"/>
                <a:gd name="T68" fmla="*/ 35 w 35"/>
                <a:gd name="T69" fmla="*/ 31 h 38"/>
                <a:gd name="T70" fmla="*/ 32 w 35"/>
                <a:gd name="T71" fmla="*/ 36 h 38"/>
                <a:gd name="T72" fmla="*/ 35 w 35"/>
                <a:gd name="T73" fmla="*/ 38 h 38"/>
                <a:gd name="T74" fmla="*/ 27 w 35"/>
                <a:gd name="T75" fmla="*/ 36 h 38"/>
                <a:gd name="T76" fmla="*/ 27 w 35"/>
                <a:gd name="T77" fmla="*/ 33 h 38"/>
                <a:gd name="T78" fmla="*/ 25 w 35"/>
                <a:gd name="T79" fmla="*/ 21 h 38"/>
                <a:gd name="T80" fmla="*/ 17 w 35"/>
                <a:gd name="T81" fmla="*/ 21 h 38"/>
                <a:gd name="T82" fmla="*/ 12 w 35"/>
                <a:gd name="T83" fmla="*/ 21 h 38"/>
                <a:gd name="T84" fmla="*/ 10 w 35"/>
                <a:gd name="T85" fmla="*/ 23 h 38"/>
                <a:gd name="T86" fmla="*/ 7 w 35"/>
                <a:gd name="T87" fmla="*/ 23 h 38"/>
                <a:gd name="T88" fmla="*/ 7 w 35"/>
                <a:gd name="T89" fmla="*/ 26 h 38"/>
                <a:gd name="T90" fmla="*/ 7 w 35"/>
                <a:gd name="T91" fmla="*/ 26 h 38"/>
                <a:gd name="T92" fmla="*/ 7 w 35"/>
                <a:gd name="T93" fmla="*/ 28 h 38"/>
                <a:gd name="T94" fmla="*/ 10 w 35"/>
                <a:gd name="T95" fmla="*/ 31 h 38"/>
                <a:gd name="T96" fmla="*/ 12 w 35"/>
                <a:gd name="T97" fmla="*/ 33 h 38"/>
                <a:gd name="T98" fmla="*/ 17 w 35"/>
                <a:gd name="T99" fmla="*/ 33 h 38"/>
                <a:gd name="T100" fmla="*/ 22 w 35"/>
                <a:gd name="T101" fmla="*/ 31 h 38"/>
                <a:gd name="T102" fmla="*/ 25 w 35"/>
                <a:gd name="T103" fmla="*/ 28 h 38"/>
                <a:gd name="T104" fmla="*/ 27 w 35"/>
                <a:gd name="T105" fmla="*/ 26 h 38"/>
                <a:gd name="T106" fmla="*/ 27 w 35"/>
                <a:gd name="T107" fmla="*/ 21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"/>
                <a:gd name="T163" fmla="*/ 0 h 38"/>
                <a:gd name="T164" fmla="*/ 35 w 35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" h="38">
                  <a:moveTo>
                    <a:pt x="27" y="33"/>
                  </a:moveTo>
                  <a:lnTo>
                    <a:pt x="25" y="33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2" y="11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6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2" y="33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3"/>
                  </a:lnTo>
                  <a:close/>
                  <a:moveTo>
                    <a:pt x="27" y="21"/>
                  </a:move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7" y="23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7" name="Freeform 1455"/>
            <p:cNvSpPr>
              <a:spLocks noChangeAspect="1"/>
            </p:cNvSpPr>
            <p:nvPr/>
          </p:nvSpPr>
          <p:spPr bwMode="auto">
            <a:xfrm>
              <a:off x="1208" y="2651"/>
              <a:ext cx="23" cy="38"/>
            </a:xfrm>
            <a:custGeom>
              <a:avLst/>
              <a:gdLst>
                <a:gd name="T0" fmla="*/ 5 w 23"/>
                <a:gd name="T1" fmla="*/ 38 h 38"/>
                <a:gd name="T2" fmla="*/ 0 w 23"/>
                <a:gd name="T3" fmla="*/ 3 h 38"/>
                <a:gd name="T4" fmla="*/ 5 w 23"/>
                <a:gd name="T5" fmla="*/ 3 h 38"/>
                <a:gd name="T6" fmla="*/ 8 w 23"/>
                <a:gd name="T7" fmla="*/ 8 h 38"/>
                <a:gd name="T8" fmla="*/ 8 w 23"/>
                <a:gd name="T9" fmla="*/ 8 h 38"/>
                <a:gd name="T10" fmla="*/ 8 w 23"/>
                <a:gd name="T11" fmla="*/ 5 h 38"/>
                <a:gd name="T12" fmla="*/ 8 w 23"/>
                <a:gd name="T13" fmla="*/ 5 h 38"/>
                <a:gd name="T14" fmla="*/ 8 w 23"/>
                <a:gd name="T15" fmla="*/ 5 h 38"/>
                <a:gd name="T16" fmla="*/ 8 w 23"/>
                <a:gd name="T17" fmla="*/ 3 h 38"/>
                <a:gd name="T18" fmla="*/ 11 w 23"/>
                <a:gd name="T19" fmla="*/ 3 h 38"/>
                <a:gd name="T20" fmla="*/ 11 w 23"/>
                <a:gd name="T21" fmla="*/ 3 h 38"/>
                <a:gd name="T22" fmla="*/ 11 w 23"/>
                <a:gd name="T23" fmla="*/ 3 h 38"/>
                <a:gd name="T24" fmla="*/ 11 w 23"/>
                <a:gd name="T25" fmla="*/ 3 h 38"/>
                <a:gd name="T26" fmla="*/ 11 w 23"/>
                <a:gd name="T27" fmla="*/ 0 h 38"/>
                <a:gd name="T28" fmla="*/ 13 w 23"/>
                <a:gd name="T29" fmla="*/ 0 h 38"/>
                <a:gd name="T30" fmla="*/ 13 w 23"/>
                <a:gd name="T31" fmla="*/ 0 h 38"/>
                <a:gd name="T32" fmla="*/ 13 w 23"/>
                <a:gd name="T33" fmla="*/ 0 h 38"/>
                <a:gd name="T34" fmla="*/ 13 w 23"/>
                <a:gd name="T35" fmla="*/ 0 h 38"/>
                <a:gd name="T36" fmla="*/ 13 w 23"/>
                <a:gd name="T37" fmla="*/ 0 h 38"/>
                <a:gd name="T38" fmla="*/ 16 w 23"/>
                <a:gd name="T39" fmla="*/ 0 h 38"/>
                <a:gd name="T40" fmla="*/ 16 w 23"/>
                <a:gd name="T41" fmla="*/ 0 h 38"/>
                <a:gd name="T42" fmla="*/ 16 w 23"/>
                <a:gd name="T43" fmla="*/ 0 h 38"/>
                <a:gd name="T44" fmla="*/ 18 w 23"/>
                <a:gd name="T45" fmla="*/ 0 h 38"/>
                <a:gd name="T46" fmla="*/ 18 w 23"/>
                <a:gd name="T47" fmla="*/ 0 h 38"/>
                <a:gd name="T48" fmla="*/ 18 w 23"/>
                <a:gd name="T49" fmla="*/ 0 h 38"/>
                <a:gd name="T50" fmla="*/ 21 w 23"/>
                <a:gd name="T51" fmla="*/ 0 h 38"/>
                <a:gd name="T52" fmla="*/ 21 w 23"/>
                <a:gd name="T53" fmla="*/ 0 h 38"/>
                <a:gd name="T54" fmla="*/ 23 w 23"/>
                <a:gd name="T55" fmla="*/ 0 h 38"/>
                <a:gd name="T56" fmla="*/ 21 w 23"/>
                <a:gd name="T57" fmla="*/ 8 h 38"/>
                <a:gd name="T58" fmla="*/ 21 w 23"/>
                <a:gd name="T59" fmla="*/ 8 h 38"/>
                <a:gd name="T60" fmla="*/ 18 w 23"/>
                <a:gd name="T61" fmla="*/ 8 h 38"/>
                <a:gd name="T62" fmla="*/ 18 w 23"/>
                <a:gd name="T63" fmla="*/ 5 h 38"/>
                <a:gd name="T64" fmla="*/ 18 w 23"/>
                <a:gd name="T65" fmla="*/ 5 h 38"/>
                <a:gd name="T66" fmla="*/ 18 w 23"/>
                <a:gd name="T67" fmla="*/ 5 h 38"/>
                <a:gd name="T68" fmla="*/ 16 w 23"/>
                <a:gd name="T69" fmla="*/ 5 h 38"/>
                <a:gd name="T70" fmla="*/ 16 w 23"/>
                <a:gd name="T71" fmla="*/ 5 h 38"/>
                <a:gd name="T72" fmla="*/ 16 w 23"/>
                <a:gd name="T73" fmla="*/ 5 h 38"/>
                <a:gd name="T74" fmla="*/ 16 w 23"/>
                <a:gd name="T75" fmla="*/ 5 h 38"/>
                <a:gd name="T76" fmla="*/ 16 w 23"/>
                <a:gd name="T77" fmla="*/ 8 h 38"/>
                <a:gd name="T78" fmla="*/ 13 w 23"/>
                <a:gd name="T79" fmla="*/ 8 h 38"/>
                <a:gd name="T80" fmla="*/ 13 w 23"/>
                <a:gd name="T81" fmla="*/ 8 h 38"/>
                <a:gd name="T82" fmla="*/ 13 w 23"/>
                <a:gd name="T83" fmla="*/ 8 h 38"/>
                <a:gd name="T84" fmla="*/ 13 w 23"/>
                <a:gd name="T85" fmla="*/ 8 h 38"/>
                <a:gd name="T86" fmla="*/ 13 w 23"/>
                <a:gd name="T87" fmla="*/ 8 h 38"/>
                <a:gd name="T88" fmla="*/ 11 w 23"/>
                <a:gd name="T89" fmla="*/ 8 h 38"/>
                <a:gd name="T90" fmla="*/ 11 w 23"/>
                <a:gd name="T91" fmla="*/ 8 h 38"/>
                <a:gd name="T92" fmla="*/ 11 w 23"/>
                <a:gd name="T93" fmla="*/ 8 h 38"/>
                <a:gd name="T94" fmla="*/ 11 w 23"/>
                <a:gd name="T95" fmla="*/ 11 h 38"/>
                <a:gd name="T96" fmla="*/ 11 w 23"/>
                <a:gd name="T97" fmla="*/ 11 h 38"/>
                <a:gd name="T98" fmla="*/ 11 w 23"/>
                <a:gd name="T99" fmla="*/ 11 h 38"/>
                <a:gd name="T100" fmla="*/ 11 w 23"/>
                <a:gd name="T101" fmla="*/ 11 h 38"/>
                <a:gd name="T102" fmla="*/ 11 w 23"/>
                <a:gd name="T103" fmla="*/ 11 h 38"/>
                <a:gd name="T104" fmla="*/ 11 w 23"/>
                <a:gd name="T105" fmla="*/ 13 h 38"/>
                <a:gd name="T106" fmla="*/ 11 w 23"/>
                <a:gd name="T107" fmla="*/ 13 h 38"/>
                <a:gd name="T108" fmla="*/ 11 w 23"/>
                <a:gd name="T109" fmla="*/ 13 h 38"/>
                <a:gd name="T110" fmla="*/ 11 w 23"/>
                <a:gd name="T111" fmla="*/ 16 h 38"/>
                <a:gd name="T112" fmla="*/ 11 w 23"/>
                <a:gd name="T113" fmla="*/ 16 h 38"/>
                <a:gd name="T114" fmla="*/ 11 w 23"/>
                <a:gd name="T115" fmla="*/ 16 h 38"/>
                <a:gd name="T116" fmla="*/ 11 w 23"/>
                <a:gd name="T117" fmla="*/ 18 h 38"/>
                <a:gd name="T118" fmla="*/ 11 w 23"/>
                <a:gd name="T119" fmla="*/ 18 h 38"/>
                <a:gd name="T120" fmla="*/ 11 w 23"/>
                <a:gd name="T121" fmla="*/ 18 h 38"/>
                <a:gd name="T122" fmla="*/ 13 w 23"/>
                <a:gd name="T123" fmla="*/ 36 h 38"/>
                <a:gd name="T124" fmla="*/ 5 w 23"/>
                <a:gd name="T125" fmla="*/ 38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"/>
                <a:gd name="T190" fmla="*/ 0 h 38"/>
                <a:gd name="T191" fmla="*/ 23 w 23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" h="38">
                  <a:moveTo>
                    <a:pt x="5" y="38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3" y="36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8" name="Freeform 1456"/>
            <p:cNvSpPr>
              <a:spLocks noChangeAspect="1" noEditPoints="1"/>
            </p:cNvSpPr>
            <p:nvPr/>
          </p:nvSpPr>
          <p:spPr bwMode="auto">
            <a:xfrm>
              <a:off x="1229" y="2644"/>
              <a:ext cx="48" cy="45"/>
            </a:xfrm>
            <a:custGeom>
              <a:avLst/>
              <a:gdLst>
                <a:gd name="T0" fmla="*/ 35 w 48"/>
                <a:gd name="T1" fmla="*/ 30 h 45"/>
                <a:gd name="T2" fmla="*/ 33 w 48"/>
                <a:gd name="T3" fmla="*/ 33 h 45"/>
                <a:gd name="T4" fmla="*/ 33 w 48"/>
                <a:gd name="T5" fmla="*/ 35 h 45"/>
                <a:gd name="T6" fmla="*/ 30 w 48"/>
                <a:gd name="T7" fmla="*/ 35 h 45"/>
                <a:gd name="T8" fmla="*/ 27 w 48"/>
                <a:gd name="T9" fmla="*/ 38 h 45"/>
                <a:gd name="T10" fmla="*/ 25 w 48"/>
                <a:gd name="T11" fmla="*/ 38 h 45"/>
                <a:gd name="T12" fmla="*/ 20 w 48"/>
                <a:gd name="T13" fmla="*/ 38 h 45"/>
                <a:gd name="T14" fmla="*/ 15 w 48"/>
                <a:gd name="T15" fmla="*/ 38 h 45"/>
                <a:gd name="T16" fmla="*/ 10 w 48"/>
                <a:gd name="T17" fmla="*/ 35 h 45"/>
                <a:gd name="T18" fmla="*/ 7 w 48"/>
                <a:gd name="T19" fmla="*/ 33 h 45"/>
                <a:gd name="T20" fmla="*/ 2 w 48"/>
                <a:gd name="T21" fmla="*/ 28 h 45"/>
                <a:gd name="T22" fmla="*/ 2 w 48"/>
                <a:gd name="T23" fmla="*/ 23 h 45"/>
                <a:gd name="T24" fmla="*/ 0 w 48"/>
                <a:gd name="T25" fmla="*/ 20 h 45"/>
                <a:gd name="T26" fmla="*/ 0 w 48"/>
                <a:gd name="T27" fmla="*/ 15 h 45"/>
                <a:gd name="T28" fmla="*/ 0 w 48"/>
                <a:gd name="T29" fmla="*/ 12 h 45"/>
                <a:gd name="T30" fmla="*/ 2 w 48"/>
                <a:gd name="T31" fmla="*/ 10 h 45"/>
                <a:gd name="T32" fmla="*/ 5 w 48"/>
                <a:gd name="T33" fmla="*/ 7 h 45"/>
                <a:gd name="T34" fmla="*/ 7 w 48"/>
                <a:gd name="T35" fmla="*/ 5 h 45"/>
                <a:gd name="T36" fmla="*/ 10 w 48"/>
                <a:gd name="T37" fmla="*/ 5 h 45"/>
                <a:gd name="T38" fmla="*/ 15 w 48"/>
                <a:gd name="T39" fmla="*/ 2 h 45"/>
                <a:gd name="T40" fmla="*/ 20 w 48"/>
                <a:gd name="T41" fmla="*/ 2 h 45"/>
                <a:gd name="T42" fmla="*/ 25 w 48"/>
                <a:gd name="T43" fmla="*/ 5 h 45"/>
                <a:gd name="T44" fmla="*/ 48 w 48"/>
                <a:gd name="T45" fmla="*/ 45 h 45"/>
                <a:gd name="T46" fmla="*/ 10 w 48"/>
                <a:gd name="T47" fmla="*/ 25 h 45"/>
                <a:gd name="T48" fmla="*/ 12 w 48"/>
                <a:gd name="T49" fmla="*/ 28 h 45"/>
                <a:gd name="T50" fmla="*/ 15 w 48"/>
                <a:gd name="T51" fmla="*/ 30 h 45"/>
                <a:gd name="T52" fmla="*/ 17 w 48"/>
                <a:gd name="T53" fmla="*/ 33 h 45"/>
                <a:gd name="T54" fmla="*/ 22 w 48"/>
                <a:gd name="T55" fmla="*/ 33 h 45"/>
                <a:gd name="T56" fmla="*/ 25 w 48"/>
                <a:gd name="T57" fmla="*/ 33 h 45"/>
                <a:gd name="T58" fmla="*/ 27 w 48"/>
                <a:gd name="T59" fmla="*/ 33 h 45"/>
                <a:gd name="T60" fmla="*/ 30 w 48"/>
                <a:gd name="T61" fmla="*/ 30 h 45"/>
                <a:gd name="T62" fmla="*/ 30 w 48"/>
                <a:gd name="T63" fmla="*/ 28 h 45"/>
                <a:gd name="T64" fmla="*/ 33 w 48"/>
                <a:gd name="T65" fmla="*/ 23 h 45"/>
                <a:gd name="T66" fmla="*/ 30 w 48"/>
                <a:gd name="T67" fmla="*/ 20 h 45"/>
                <a:gd name="T68" fmla="*/ 27 w 48"/>
                <a:gd name="T69" fmla="*/ 15 h 45"/>
                <a:gd name="T70" fmla="*/ 25 w 48"/>
                <a:gd name="T71" fmla="*/ 10 h 45"/>
                <a:gd name="T72" fmla="*/ 22 w 48"/>
                <a:gd name="T73" fmla="*/ 7 h 45"/>
                <a:gd name="T74" fmla="*/ 20 w 48"/>
                <a:gd name="T75" fmla="*/ 7 h 45"/>
                <a:gd name="T76" fmla="*/ 15 w 48"/>
                <a:gd name="T77" fmla="*/ 7 h 45"/>
                <a:gd name="T78" fmla="*/ 12 w 48"/>
                <a:gd name="T79" fmla="*/ 7 h 45"/>
                <a:gd name="T80" fmla="*/ 10 w 48"/>
                <a:gd name="T81" fmla="*/ 10 h 45"/>
                <a:gd name="T82" fmla="*/ 7 w 48"/>
                <a:gd name="T83" fmla="*/ 12 h 45"/>
                <a:gd name="T84" fmla="*/ 7 w 48"/>
                <a:gd name="T85" fmla="*/ 15 h 45"/>
                <a:gd name="T86" fmla="*/ 7 w 48"/>
                <a:gd name="T87" fmla="*/ 20 h 45"/>
                <a:gd name="T88" fmla="*/ 10 w 48"/>
                <a:gd name="T89" fmla="*/ 23 h 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5"/>
                <a:gd name="T137" fmla="*/ 48 w 48"/>
                <a:gd name="T138" fmla="*/ 45 h 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5">
                  <a:moveTo>
                    <a:pt x="40" y="45"/>
                  </a:moveTo>
                  <a:lnTo>
                    <a:pt x="35" y="30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5"/>
                  </a:lnTo>
                  <a:lnTo>
                    <a:pt x="7" y="33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5" y="5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48" y="45"/>
                  </a:lnTo>
                  <a:lnTo>
                    <a:pt x="40" y="45"/>
                  </a:lnTo>
                  <a:close/>
                  <a:moveTo>
                    <a:pt x="10" y="23"/>
                  </a:moveTo>
                  <a:lnTo>
                    <a:pt x="10" y="25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9" name="Freeform 1457"/>
            <p:cNvSpPr>
              <a:spLocks noChangeAspect="1"/>
            </p:cNvSpPr>
            <p:nvPr/>
          </p:nvSpPr>
          <p:spPr bwMode="auto">
            <a:xfrm>
              <a:off x="1262" y="2629"/>
              <a:ext cx="48" cy="40"/>
            </a:xfrm>
            <a:custGeom>
              <a:avLst/>
              <a:gdLst>
                <a:gd name="T0" fmla="*/ 40 w 48"/>
                <a:gd name="T1" fmla="*/ 27 h 40"/>
                <a:gd name="T2" fmla="*/ 40 w 48"/>
                <a:gd name="T3" fmla="*/ 33 h 40"/>
                <a:gd name="T4" fmla="*/ 37 w 48"/>
                <a:gd name="T5" fmla="*/ 35 h 40"/>
                <a:gd name="T6" fmla="*/ 35 w 48"/>
                <a:gd name="T7" fmla="*/ 38 h 40"/>
                <a:gd name="T8" fmla="*/ 32 w 48"/>
                <a:gd name="T9" fmla="*/ 38 h 40"/>
                <a:gd name="T10" fmla="*/ 30 w 48"/>
                <a:gd name="T11" fmla="*/ 40 h 40"/>
                <a:gd name="T12" fmla="*/ 30 w 48"/>
                <a:gd name="T13" fmla="*/ 40 h 40"/>
                <a:gd name="T14" fmla="*/ 27 w 48"/>
                <a:gd name="T15" fmla="*/ 40 h 40"/>
                <a:gd name="T16" fmla="*/ 25 w 48"/>
                <a:gd name="T17" fmla="*/ 40 h 40"/>
                <a:gd name="T18" fmla="*/ 25 w 48"/>
                <a:gd name="T19" fmla="*/ 40 h 40"/>
                <a:gd name="T20" fmla="*/ 22 w 48"/>
                <a:gd name="T21" fmla="*/ 40 h 40"/>
                <a:gd name="T22" fmla="*/ 22 w 48"/>
                <a:gd name="T23" fmla="*/ 40 h 40"/>
                <a:gd name="T24" fmla="*/ 20 w 48"/>
                <a:gd name="T25" fmla="*/ 40 h 40"/>
                <a:gd name="T26" fmla="*/ 20 w 48"/>
                <a:gd name="T27" fmla="*/ 40 h 40"/>
                <a:gd name="T28" fmla="*/ 17 w 48"/>
                <a:gd name="T29" fmla="*/ 38 h 40"/>
                <a:gd name="T30" fmla="*/ 17 w 48"/>
                <a:gd name="T31" fmla="*/ 38 h 40"/>
                <a:gd name="T32" fmla="*/ 15 w 48"/>
                <a:gd name="T33" fmla="*/ 38 h 40"/>
                <a:gd name="T34" fmla="*/ 15 w 48"/>
                <a:gd name="T35" fmla="*/ 35 h 40"/>
                <a:gd name="T36" fmla="*/ 15 w 48"/>
                <a:gd name="T37" fmla="*/ 35 h 40"/>
                <a:gd name="T38" fmla="*/ 12 w 48"/>
                <a:gd name="T39" fmla="*/ 33 h 40"/>
                <a:gd name="T40" fmla="*/ 12 w 48"/>
                <a:gd name="T41" fmla="*/ 33 h 40"/>
                <a:gd name="T42" fmla="*/ 7 w 48"/>
                <a:gd name="T43" fmla="*/ 10 h 40"/>
                <a:gd name="T44" fmla="*/ 17 w 48"/>
                <a:gd name="T45" fmla="*/ 27 h 40"/>
                <a:gd name="T46" fmla="*/ 20 w 48"/>
                <a:gd name="T47" fmla="*/ 30 h 40"/>
                <a:gd name="T48" fmla="*/ 20 w 48"/>
                <a:gd name="T49" fmla="*/ 30 h 40"/>
                <a:gd name="T50" fmla="*/ 20 w 48"/>
                <a:gd name="T51" fmla="*/ 33 h 40"/>
                <a:gd name="T52" fmla="*/ 22 w 48"/>
                <a:gd name="T53" fmla="*/ 33 h 40"/>
                <a:gd name="T54" fmla="*/ 22 w 48"/>
                <a:gd name="T55" fmla="*/ 33 h 40"/>
                <a:gd name="T56" fmla="*/ 22 w 48"/>
                <a:gd name="T57" fmla="*/ 35 h 40"/>
                <a:gd name="T58" fmla="*/ 25 w 48"/>
                <a:gd name="T59" fmla="*/ 35 h 40"/>
                <a:gd name="T60" fmla="*/ 25 w 48"/>
                <a:gd name="T61" fmla="*/ 35 h 40"/>
                <a:gd name="T62" fmla="*/ 27 w 48"/>
                <a:gd name="T63" fmla="*/ 35 h 40"/>
                <a:gd name="T64" fmla="*/ 30 w 48"/>
                <a:gd name="T65" fmla="*/ 35 h 40"/>
                <a:gd name="T66" fmla="*/ 30 w 48"/>
                <a:gd name="T67" fmla="*/ 35 h 40"/>
                <a:gd name="T68" fmla="*/ 32 w 48"/>
                <a:gd name="T69" fmla="*/ 33 h 40"/>
                <a:gd name="T70" fmla="*/ 32 w 48"/>
                <a:gd name="T71" fmla="*/ 33 h 40"/>
                <a:gd name="T72" fmla="*/ 35 w 48"/>
                <a:gd name="T73" fmla="*/ 33 h 40"/>
                <a:gd name="T74" fmla="*/ 35 w 48"/>
                <a:gd name="T75" fmla="*/ 30 h 40"/>
                <a:gd name="T76" fmla="*/ 35 w 48"/>
                <a:gd name="T77" fmla="*/ 30 h 40"/>
                <a:gd name="T78" fmla="*/ 35 w 48"/>
                <a:gd name="T79" fmla="*/ 27 h 40"/>
                <a:gd name="T80" fmla="*/ 37 w 48"/>
                <a:gd name="T81" fmla="*/ 27 h 40"/>
                <a:gd name="T82" fmla="*/ 37 w 48"/>
                <a:gd name="T83" fmla="*/ 25 h 40"/>
                <a:gd name="T84" fmla="*/ 37 w 48"/>
                <a:gd name="T85" fmla="*/ 25 h 40"/>
                <a:gd name="T86" fmla="*/ 35 w 48"/>
                <a:gd name="T87" fmla="*/ 22 h 40"/>
                <a:gd name="T88" fmla="*/ 35 w 48"/>
                <a:gd name="T89" fmla="*/ 22 h 40"/>
                <a:gd name="T90" fmla="*/ 35 w 48"/>
                <a:gd name="T91" fmla="*/ 20 h 40"/>
                <a:gd name="T92" fmla="*/ 22 w 48"/>
                <a:gd name="T93" fmla="*/ 2 h 40"/>
                <a:gd name="T94" fmla="*/ 48 w 48"/>
                <a:gd name="T95" fmla="*/ 30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40"/>
                <a:gd name="T146" fmla="*/ 48 w 48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40">
                  <a:moveTo>
                    <a:pt x="43" y="33"/>
                  </a:moveTo>
                  <a:lnTo>
                    <a:pt x="40" y="27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37" y="35"/>
                  </a:lnTo>
                  <a:lnTo>
                    <a:pt x="35" y="38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2" y="33"/>
                  </a:lnTo>
                  <a:lnTo>
                    <a:pt x="0" y="12"/>
                  </a:lnTo>
                  <a:lnTo>
                    <a:pt x="7" y="10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48" y="30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0" name="Freeform 1458"/>
            <p:cNvSpPr>
              <a:spLocks noChangeAspect="1"/>
            </p:cNvSpPr>
            <p:nvPr/>
          </p:nvSpPr>
          <p:spPr bwMode="auto">
            <a:xfrm>
              <a:off x="1342" y="2598"/>
              <a:ext cx="41" cy="36"/>
            </a:xfrm>
            <a:custGeom>
              <a:avLst/>
              <a:gdLst>
                <a:gd name="T0" fmla="*/ 16 w 41"/>
                <a:gd name="T1" fmla="*/ 28 h 36"/>
                <a:gd name="T2" fmla="*/ 18 w 41"/>
                <a:gd name="T3" fmla="*/ 31 h 36"/>
                <a:gd name="T4" fmla="*/ 23 w 41"/>
                <a:gd name="T5" fmla="*/ 31 h 36"/>
                <a:gd name="T6" fmla="*/ 26 w 41"/>
                <a:gd name="T7" fmla="*/ 31 h 36"/>
                <a:gd name="T8" fmla="*/ 31 w 41"/>
                <a:gd name="T9" fmla="*/ 28 h 36"/>
                <a:gd name="T10" fmla="*/ 33 w 41"/>
                <a:gd name="T11" fmla="*/ 26 h 36"/>
                <a:gd name="T12" fmla="*/ 33 w 41"/>
                <a:gd name="T13" fmla="*/ 23 h 36"/>
                <a:gd name="T14" fmla="*/ 33 w 41"/>
                <a:gd name="T15" fmla="*/ 21 h 36"/>
                <a:gd name="T16" fmla="*/ 33 w 41"/>
                <a:gd name="T17" fmla="*/ 21 h 36"/>
                <a:gd name="T18" fmla="*/ 31 w 41"/>
                <a:gd name="T19" fmla="*/ 18 h 36"/>
                <a:gd name="T20" fmla="*/ 28 w 41"/>
                <a:gd name="T21" fmla="*/ 18 h 36"/>
                <a:gd name="T22" fmla="*/ 26 w 41"/>
                <a:gd name="T23" fmla="*/ 18 h 36"/>
                <a:gd name="T24" fmla="*/ 18 w 41"/>
                <a:gd name="T25" fmla="*/ 21 h 36"/>
                <a:gd name="T26" fmla="*/ 13 w 41"/>
                <a:gd name="T27" fmla="*/ 21 h 36"/>
                <a:gd name="T28" fmla="*/ 11 w 41"/>
                <a:gd name="T29" fmla="*/ 21 h 36"/>
                <a:gd name="T30" fmla="*/ 8 w 41"/>
                <a:gd name="T31" fmla="*/ 21 h 36"/>
                <a:gd name="T32" fmla="*/ 5 w 41"/>
                <a:gd name="T33" fmla="*/ 21 h 36"/>
                <a:gd name="T34" fmla="*/ 3 w 41"/>
                <a:gd name="T35" fmla="*/ 18 h 36"/>
                <a:gd name="T36" fmla="*/ 0 w 41"/>
                <a:gd name="T37" fmla="*/ 15 h 36"/>
                <a:gd name="T38" fmla="*/ 0 w 41"/>
                <a:gd name="T39" fmla="*/ 13 h 36"/>
                <a:gd name="T40" fmla="*/ 0 w 41"/>
                <a:gd name="T41" fmla="*/ 10 h 36"/>
                <a:gd name="T42" fmla="*/ 0 w 41"/>
                <a:gd name="T43" fmla="*/ 10 h 36"/>
                <a:gd name="T44" fmla="*/ 3 w 41"/>
                <a:gd name="T45" fmla="*/ 8 h 36"/>
                <a:gd name="T46" fmla="*/ 3 w 41"/>
                <a:gd name="T47" fmla="*/ 5 h 36"/>
                <a:gd name="T48" fmla="*/ 5 w 41"/>
                <a:gd name="T49" fmla="*/ 3 h 36"/>
                <a:gd name="T50" fmla="*/ 8 w 41"/>
                <a:gd name="T51" fmla="*/ 3 h 36"/>
                <a:gd name="T52" fmla="*/ 11 w 41"/>
                <a:gd name="T53" fmla="*/ 0 h 36"/>
                <a:gd name="T54" fmla="*/ 16 w 41"/>
                <a:gd name="T55" fmla="*/ 0 h 36"/>
                <a:gd name="T56" fmla="*/ 18 w 41"/>
                <a:gd name="T57" fmla="*/ 0 h 36"/>
                <a:gd name="T58" fmla="*/ 23 w 41"/>
                <a:gd name="T59" fmla="*/ 0 h 36"/>
                <a:gd name="T60" fmla="*/ 26 w 41"/>
                <a:gd name="T61" fmla="*/ 0 h 36"/>
                <a:gd name="T62" fmla="*/ 28 w 41"/>
                <a:gd name="T63" fmla="*/ 3 h 36"/>
                <a:gd name="T64" fmla="*/ 23 w 41"/>
                <a:gd name="T65" fmla="*/ 8 h 36"/>
                <a:gd name="T66" fmla="*/ 21 w 41"/>
                <a:gd name="T67" fmla="*/ 5 h 36"/>
                <a:gd name="T68" fmla="*/ 18 w 41"/>
                <a:gd name="T69" fmla="*/ 5 h 36"/>
                <a:gd name="T70" fmla="*/ 16 w 41"/>
                <a:gd name="T71" fmla="*/ 5 h 36"/>
                <a:gd name="T72" fmla="*/ 11 w 41"/>
                <a:gd name="T73" fmla="*/ 5 h 36"/>
                <a:gd name="T74" fmla="*/ 8 w 41"/>
                <a:gd name="T75" fmla="*/ 8 h 36"/>
                <a:gd name="T76" fmla="*/ 8 w 41"/>
                <a:gd name="T77" fmla="*/ 10 h 36"/>
                <a:gd name="T78" fmla="*/ 5 w 41"/>
                <a:gd name="T79" fmla="*/ 13 h 36"/>
                <a:gd name="T80" fmla="*/ 8 w 41"/>
                <a:gd name="T81" fmla="*/ 13 h 36"/>
                <a:gd name="T82" fmla="*/ 8 w 41"/>
                <a:gd name="T83" fmla="*/ 15 h 36"/>
                <a:gd name="T84" fmla="*/ 11 w 41"/>
                <a:gd name="T85" fmla="*/ 15 h 36"/>
                <a:gd name="T86" fmla="*/ 11 w 41"/>
                <a:gd name="T87" fmla="*/ 15 h 36"/>
                <a:gd name="T88" fmla="*/ 13 w 41"/>
                <a:gd name="T89" fmla="*/ 15 h 36"/>
                <a:gd name="T90" fmla="*/ 16 w 41"/>
                <a:gd name="T91" fmla="*/ 15 h 36"/>
                <a:gd name="T92" fmla="*/ 21 w 41"/>
                <a:gd name="T93" fmla="*/ 13 h 36"/>
                <a:gd name="T94" fmla="*/ 26 w 41"/>
                <a:gd name="T95" fmla="*/ 13 h 36"/>
                <a:gd name="T96" fmla="*/ 31 w 41"/>
                <a:gd name="T97" fmla="*/ 13 h 36"/>
                <a:gd name="T98" fmla="*/ 33 w 41"/>
                <a:gd name="T99" fmla="*/ 13 h 36"/>
                <a:gd name="T100" fmla="*/ 36 w 41"/>
                <a:gd name="T101" fmla="*/ 13 h 36"/>
                <a:gd name="T102" fmla="*/ 38 w 41"/>
                <a:gd name="T103" fmla="*/ 15 h 36"/>
                <a:gd name="T104" fmla="*/ 38 w 41"/>
                <a:gd name="T105" fmla="*/ 18 h 36"/>
                <a:gd name="T106" fmla="*/ 41 w 41"/>
                <a:gd name="T107" fmla="*/ 21 h 36"/>
                <a:gd name="T108" fmla="*/ 41 w 41"/>
                <a:gd name="T109" fmla="*/ 23 h 36"/>
                <a:gd name="T110" fmla="*/ 38 w 41"/>
                <a:gd name="T111" fmla="*/ 26 h 36"/>
                <a:gd name="T112" fmla="*/ 36 w 41"/>
                <a:gd name="T113" fmla="*/ 31 h 36"/>
                <a:gd name="T114" fmla="*/ 33 w 41"/>
                <a:gd name="T115" fmla="*/ 33 h 36"/>
                <a:gd name="T116" fmla="*/ 28 w 41"/>
                <a:gd name="T117" fmla="*/ 33 h 36"/>
                <a:gd name="T118" fmla="*/ 23 w 41"/>
                <a:gd name="T119" fmla="*/ 36 h 36"/>
                <a:gd name="T120" fmla="*/ 18 w 41"/>
                <a:gd name="T121" fmla="*/ 36 h 36"/>
                <a:gd name="T122" fmla="*/ 13 w 41"/>
                <a:gd name="T123" fmla="*/ 33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"/>
                <a:gd name="T187" fmla="*/ 0 h 36"/>
                <a:gd name="T188" fmla="*/ 41 w 41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" h="36">
                  <a:moveTo>
                    <a:pt x="8" y="31"/>
                  </a:moveTo>
                  <a:lnTo>
                    <a:pt x="16" y="28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41" y="18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1" name="Freeform 1459"/>
            <p:cNvSpPr>
              <a:spLocks noChangeAspect="1" noEditPoints="1"/>
            </p:cNvSpPr>
            <p:nvPr/>
          </p:nvSpPr>
          <p:spPr bwMode="auto">
            <a:xfrm>
              <a:off x="1305" y="2613"/>
              <a:ext cx="40" cy="38"/>
            </a:xfrm>
            <a:custGeom>
              <a:avLst/>
              <a:gdLst>
                <a:gd name="T0" fmla="*/ 40 w 40"/>
                <a:gd name="T1" fmla="*/ 21 h 38"/>
                <a:gd name="T2" fmla="*/ 40 w 40"/>
                <a:gd name="T3" fmla="*/ 23 h 38"/>
                <a:gd name="T4" fmla="*/ 40 w 40"/>
                <a:gd name="T5" fmla="*/ 26 h 38"/>
                <a:gd name="T6" fmla="*/ 37 w 40"/>
                <a:gd name="T7" fmla="*/ 31 h 38"/>
                <a:gd name="T8" fmla="*/ 35 w 40"/>
                <a:gd name="T9" fmla="*/ 33 h 38"/>
                <a:gd name="T10" fmla="*/ 32 w 40"/>
                <a:gd name="T11" fmla="*/ 36 h 38"/>
                <a:gd name="T12" fmla="*/ 25 w 40"/>
                <a:gd name="T13" fmla="*/ 38 h 38"/>
                <a:gd name="T14" fmla="*/ 20 w 40"/>
                <a:gd name="T15" fmla="*/ 38 h 38"/>
                <a:gd name="T16" fmla="*/ 15 w 40"/>
                <a:gd name="T17" fmla="*/ 36 h 38"/>
                <a:gd name="T18" fmla="*/ 10 w 40"/>
                <a:gd name="T19" fmla="*/ 33 h 38"/>
                <a:gd name="T20" fmla="*/ 5 w 40"/>
                <a:gd name="T21" fmla="*/ 31 h 38"/>
                <a:gd name="T22" fmla="*/ 2 w 40"/>
                <a:gd name="T23" fmla="*/ 23 h 38"/>
                <a:gd name="T24" fmla="*/ 0 w 40"/>
                <a:gd name="T25" fmla="*/ 18 h 38"/>
                <a:gd name="T26" fmla="*/ 2 w 40"/>
                <a:gd name="T27" fmla="*/ 13 h 38"/>
                <a:gd name="T28" fmla="*/ 2 w 40"/>
                <a:gd name="T29" fmla="*/ 8 h 38"/>
                <a:gd name="T30" fmla="*/ 7 w 40"/>
                <a:gd name="T31" fmla="*/ 6 h 38"/>
                <a:gd name="T32" fmla="*/ 12 w 40"/>
                <a:gd name="T33" fmla="*/ 3 h 38"/>
                <a:gd name="T34" fmla="*/ 17 w 40"/>
                <a:gd name="T35" fmla="*/ 0 h 38"/>
                <a:gd name="T36" fmla="*/ 22 w 40"/>
                <a:gd name="T37" fmla="*/ 3 h 38"/>
                <a:gd name="T38" fmla="*/ 27 w 40"/>
                <a:gd name="T39" fmla="*/ 3 h 38"/>
                <a:gd name="T40" fmla="*/ 32 w 40"/>
                <a:gd name="T41" fmla="*/ 8 h 38"/>
                <a:gd name="T42" fmla="*/ 37 w 40"/>
                <a:gd name="T43" fmla="*/ 13 h 38"/>
                <a:gd name="T44" fmla="*/ 37 w 40"/>
                <a:gd name="T45" fmla="*/ 13 h 38"/>
                <a:gd name="T46" fmla="*/ 37 w 40"/>
                <a:gd name="T47" fmla="*/ 13 h 38"/>
                <a:gd name="T48" fmla="*/ 12 w 40"/>
                <a:gd name="T49" fmla="*/ 26 h 38"/>
                <a:gd name="T50" fmla="*/ 15 w 40"/>
                <a:gd name="T51" fmla="*/ 28 h 38"/>
                <a:gd name="T52" fmla="*/ 17 w 40"/>
                <a:gd name="T53" fmla="*/ 31 h 38"/>
                <a:gd name="T54" fmla="*/ 20 w 40"/>
                <a:gd name="T55" fmla="*/ 33 h 38"/>
                <a:gd name="T56" fmla="*/ 25 w 40"/>
                <a:gd name="T57" fmla="*/ 33 h 38"/>
                <a:gd name="T58" fmla="*/ 27 w 40"/>
                <a:gd name="T59" fmla="*/ 31 h 38"/>
                <a:gd name="T60" fmla="*/ 30 w 40"/>
                <a:gd name="T61" fmla="*/ 31 h 38"/>
                <a:gd name="T62" fmla="*/ 32 w 40"/>
                <a:gd name="T63" fmla="*/ 28 h 38"/>
                <a:gd name="T64" fmla="*/ 32 w 40"/>
                <a:gd name="T65" fmla="*/ 28 h 38"/>
                <a:gd name="T66" fmla="*/ 35 w 40"/>
                <a:gd name="T67" fmla="*/ 26 h 38"/>
                <a:gd name="T68" fmla="*/ 35 w 40"/>
                <a:gd name="T69" fmla="*/ 23 h 38"/>
                <a:gd name="T70" fmla="*/ 10 w 40"/>
                <a:gd name="T71" fmla="*/ 21 h 38"/>
                <a:gd name="T72" fmla="*/ 27 w 40"/>
                <a:gd name="T73" fmla="*/ 11 h 38"/>
                <a:gd name="T74" fmla="*/ 25 w 40"/>
                <a:gd name="T75" fmla="*/ 8 h 38"/>
                <a:gd name="T76" fmla="*/ 22 w 40"/>
                <a:gd name="T77" fmla="*/ 8 h 38"/>
                <a:gd name="T78" fmla="*/ 20 w 40"/>
                <a:gd name="T79" fmla="*/ 6 h 38"/>
                <a:gd name="T80" fmla="*/ 15 w 40"/>
                <a:gd name="T81" fmla="*/ 8 h 38"/>
                <a:gd name="T82" fmla="*/ 12 w 40"/>
                <a:gd name="T83" fmla="*/ 8 h 38"/>
                <a:gd name="T84" fmla="*/ 10 w 40"/>
                <a:gd name="T85" fmla="*/ 11 h 38"/>
                <a:gd name="T86" fmla="*/ 7 w 40"/>
                <a:gd name="T87" fmla="*/ 13 h 38"/>
                <a:gd name="T88" fmla="*/ 7 w 40"/>
                <a:gd name="T89" fmla="*/ 16 h 38"/>
                <a:gd name="T90" fmla="*/ 7 w 40"/>
                <a:gd name="T91" fmla="*/ 18 h 38"/>
                <a:gd name="T92" fmla="*/ 10 w 40"/>
                <a:gd name="T93" fmla="*/ 21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8"/>
                <a:gd name="T143" fmla="*/ 40 w 40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8">
                  <a:moveTo>
                    <a:pt x="35" y="21"/>
                  </a:moveTo>
                  <a:lnTo>
                    <a:pt x="40" y="18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37" y="31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30" y="31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1"/>
                  </a:lnTo>
                  <a:close/>
                  <a:moveTo>
                    <a:pt x="10" y="21"/>
                  </a:move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11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2" name="Freeform 1460"/>
            <p:cNvSpPr>
              <a:spLocks noChangeAspect="1" noEditPoints="1"/>
            </p:cNvSpPr>
            <p:nvPr/>
          </p:nvSpPr>
          <p:spPr bwMode="auto">
            <a:xfrm>
              <a:off x="963" y="3120"/>
              <a:ext cx="56" cy="53"/>
            </a:xfrm>
            <a:custGeom>
              <a:avLst/>
              <a:gdLst>
                <a:gd name="T0" fmla="*/ 13 w 56"/>
                <a:gd name="T1" fmla="*/ 53 h 53"/>
                <a:gd name="T2" fmla="*/ 0 w 56"/>
                <a:gd name="T3" fmla="*/ 2 h 53"/>
                <a:gd name="T4" fmla="*/ 8 w 56"/>
                <a:gd name="T5" fmla="*/ 0 h 53"/>
                <a:gd name="T6" fmla="*/ 56 w 56"/>
                <a:gd name="T7" fmla="*/ 28 h 53"/>
                <a:gd name="T8" fmla="*/ 48 w 56"/>
                <a:gd name="T9" fmla="*/ 33 h 53"/>
                <a:gd name="T10" fmla="*/ 36 w 56"/>
                <a:gd name="T11" fmla="*/ 22 h 53"/>
                <a:gd name="T12" fmla="*/ 15 w 56"/>
                <a:gd name="T13" fmla="*/ 35 h 53"/>
                <a:gd name="T14" fmla="*/ 18 w 56"/>
                <a:gd name="T15" fmla="*/ 50 h 53"/>
                <a:gd name="T16" fmla="*/ 13 w 56"/>
                <a:gd name="T17" fmla="*/ 53 h 53"/>
                <a:gd name="T18" fmla="*/ 13 w 56"/>
                <a:gd name="T19" fmla="*/ 30 h 53"/>
                <a:gd name="T20" fmla="*/ 31 w 56"/>
                <a:gd name="T21" fmla="*/ 20 h 53"/>
                <a:gd name="T22" fmla="*/ 15 w 56"/>
                <a:gd name="T23" fmla="*/ 12 h 53"/>
                <a:gd name="T24" fmla="*/ 15 w 56"/>
                <a:gd name="T25" fmla="*/ 10 h 53"/>
                <a:gd name="T26" fmla="*/ 13 w 56"/>
                <a:gd name="T27" fmla="*/ 10 h 53"/>
                <a:gd name="T28" fmla="*/ 13 w 56"/>
                <a:gd name="T29" fmla="*/ 10 h 53"/>
                <a:gd name="T30" fmla="*/ 10 w 56"/>
                <a:gd name="T31" fmla="*/ 7 h 53"/>
                <a:gd name="T32" fmla="*/ 10 w 56"/>
                <a:gd name="T33" fmla="*/ 7 h 53"/>
                <a:gd name="T34" fmla="*/ 8 w 56"/>
                <a:gd name="T35" fmla="*/ 7 h 53"/>
                <a:gd name="T36" fmla="*/ 8 w 56"/>
                <a:gd name="T37" fmla="*/ 5 h 53"/>
                <a:gd name="T38" fmla="*/ 5 w 56"/>
                <a:gd name="T39" fmla="*/ 5 h 53"/>
                <a:gd name="T40" fmla="*/ 8 w 56"/>
                <a:gd name="T41" fmla="*/ 7 h 53"/>
                <a:gd name="T42" fmla="*/ 8 w 56"/>
                <a:gd name="T43" fmla="*/ 7 h 53"/>
                <a:gd name="T44" fmla="*/ 8 w 56"/>
                <a:gd name="T45" fmla="*/ 7 h 53"/>
                <a:gd name="T46" fmla="*/ 8 w 56"/>
                <a:gd name="T47" fmla="*/ 10 h 53"/>
                <a:gd name="T48" fmla="*/ 8 w 56"/>
                <a:gd name="T49" fmla="*/ 10 h 53"/>
                <a:gd name="T50" fmla="*/ 8 w 56"/>
                <a:gd name="T51" fmla="*/ 12 h 53"/>
                <a:gd name="T52" fmla="*/ 10 w 56"/>
                <a:gd name="T53" fmla="*/ 12 h 53"/>
                <a:gd name="T54" fmla="*/ 10 w 56"/>
                <a:gd name="T55" fmla="*/ 15 h 53"/>
                <a:gd name="T56" fmla="*/ 13 w 56"/>
                <a:gd name="T57" fmla="*/ 30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53"/>
                <a:gd name="T89" fmla="*/ 56 w 56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53">
                  <a:moveTo>
                    <a:pt x="13" y="5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56" y="28"/>
                  </a:lnTo>
                  <a:lnTo>
                    <a:pt x="48" y="33"/>
                  </a:lnTo>
                  <a:lnTo>
                    <a:pt x="36" y="22"/>
                  </a:lnTo>
                  <a:lnTo>
                    <a:pt x="15" y="35"/>
                  </a:lnTo>
                  <a:lnTo>
                    <a:pt x="18" y="50"/>
                  </a:lnTo>
                  <a:lnTo>
                    <a:pt x="13" y="53"/>
                  </a:lnTo>
                  <a:close/>
                  <a:moveTo>
                    <a:pt x="13" y="30"/>
                  </a:moveTo>
                  <a:lnTo>
                    <a:pt x="31" y="20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3" name="Freeform 1461"/>
            <p:cNvSpPr>
              <a:spLocks noChangeAspect="1"/>
            </p:cNvSpPr>
            <p:nvPr/>
          </p:nvSpPr>
          <p:spPr bwMode="auto">
            <a:xfrm>
              <a:off x="996" y="3102"/>
              <a:ext cx="41" cy="38"/>
            </a:xfrm>
            <a:custGeom>
              <a:avLst/>
              <a:gdLst>
                <a:gd name="T0" fmla="*/ 35 w 41"/>
                <a:gd name="T1" fmla="*/ 38 h 38"/>
                <a:gd name="T2" fmla="*/ 0 w 41"/>
                <a:gd name="T3" fmla="*/ 18 h 38"/>
                <a:gd name="T4" fmla="*/ 8 w 41"/>
                <a:gd name="T5" fmla="*/ 13 h 38"/>
                <a:gd name="T6" fmla="*/ 28 w 41"/>
                <a:gd name="T7" fmla="*/ 28 h 38"/>
                <a:gd name="T8" fmla="*/ 28 w 41"/>
                <a:gd name="T9" fmla="*/ 28 h 38"/>
                <a:gd name="T10" fmla="*/ 28 w 41"/>
                <a:gd name="T11" fmla="*/ 28 h 38"/>
                <a:gd name="T12" fmla="*/ 30 w 41"/>
                <a:gd name="T13" fmla="*/ 28 h 38"/>
                <a:gd name="T14" fmla="*/ 30 w 41"/>
                <a:gd name="T15" fmla="*/ 30 h 38"/>
                <a:gd name="T16" fmla="*/ 30 w 41"/>
                <a:gd name="T17" fmla="*/ 30 h 38"/>
                <a:gd name="T18" fmla="*/ 33 w 41"/>
                <a:gd name="T19" fmla="*/ 30 h 38"/>
                <a:gd name="T20" fmla="*/ 33 w 41"/>
                <a:gd name="T21" fmla="*/ 30 h 38"/>
                <a:gd name="T22" fmla="*/ 33 w 41"/>
                <a:gd name="T23" fmla="*/ 33 h 38"/>
                <a:gd name="T24" fmla="*/ 33 w 41"/>
                <a:gd name="T25" fmla="*/ 30 h 38"/>
                <a:gd name="T26" fmla="*/ 33 w 41"/>
                <a:gd name="T27" fmla="*/ 30 h 38"/>
                <a:gd name="T28" fmla="*/ 33 w 41"/>
                <a:gd name="T29" fmla="*/ 30 h 38"/>
                <a:gd name="T30" fmla="*/ 33 w 41"/>
                <a:gd name="T31" fmla="*/ 28 h 38"/>
                <a:gd name="T32" fmla="*/ 33 w 41"/>
                <a:gd name="T33" fmla="*/ 28 h 38"/>
                <a:gd name="T34" fmla="*/ 33 w 41"/>
                <a:gd name="T35" fmla="*/ 28 h 38"/>
                <a:gd name="T36" fmla="*/ 33 w 41"/>
                <a:gd name="T37" fmla="*/ 25 h 38"/>
                <a:gd name="T38" fmla="*/ 30 w 41"/>
                <a:gd name="T39" fmla="*/ 25 h 38"/>
                <a:gd name="T40" fmla="*/ 25 w 41"/>
                <a:gd name="T41" fmla="*/ 3 h 38"/>
                <a:gd name="T42" fmla="*/ 30 w 41"/>
                <a:gd name="T43" fmla="*/ 0 h 38"/>
                <a:gd name="T44" fmla="*/ 41 w 41"/>
                <a:gd name="T45" fmla="*/ 35 h 38"/>
                <a:gd name="T46" fmla="*/ 35 w 41"/>
                <a:gd name="T47" fmla="*/ 3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38"/>
                <a:gd name="T74" fmla="*/ 41 w 4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38">
                  <a:moveTo>
                    <a:pt x="35" y="38"/>
                  </a:moveTo>
                  <a:lnTo>
                    <a:pt x="0" y="18"/>
                  </a:lnTo>
                  <a:lnTo>
                    <a:pt x="8" y="13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41" y="35"/>
                  </a:lnTo>
                  <a:lnTo>
                    <a:pt x="35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4" name="Freeform 1462"/>
            <p:cNvSpPr>
              <a:spLocks noChangeAspect="1"/>
            </p:cNvSpPr>
            <p:nvPr/>
          </p:nvSpPr>
          <p:spPr bwMode="auto">
            <a:xfrm>
              <a:off x="1047" y="3120"/>
              <a:ext cx="10" cy="1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5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5" name="Freeform 1463"/>
            <p:cNvSpPr>
              <a:spLocks noChangeAspect="1"/>
            </p:cNvSpPr>
            <p:nvPr/>
          </p:nvSpPr>
          <p:spPr bwMode="auto">
            <a:xfrm>
              <a:off x="1226" y="2910"/>
              <a:ext cx="38" cy="35"/>
            </a:xfrm>
            <a:custGeom>
              <a:avLst/>
              <a:gdLst>
                <a:gd name="T0" fmla="*/ 38 w 38"/>
                <a:gd name="T1" fmla="*/ 15 h 35"/>
                <a:gd name="T2" fmla="*/ 38 w 38"/>
                <a:gd name="T3" fmla="*/ 17 h 35"/>
                <a:gd name="T4" fmla="*/ 38 w 38"/>
                <a:gd name="T5" fmla="*/ 22 h 35"/>
                <a:gd name="T6" fmla="*/ 38 w 38"/>
                <a:gd name="T7" fmla="*/ 25 h 35"/>
                <a:gd name="T8" fmla="*/ 36 w 38"/>
                <a:gd name="T9" fmla="*/ 30 h 35"/>
                <a:gd name="T10" fmla="*/ 33 w 38"/>
                <a:gd name="T11" fmla="*/ 33 h 35"/>
                <a:gd name="T12" fmla="*/ 28 w 38"/>
                <a:gd name="T13" fmla="*/ 35 h 35"/>
                <a:gd name="T14" fmla="*/ 23 w 38"/>
                <a:gd name="T15" fmla="*/ 35 h 35"/>
                <a:gd name="T16" fmla="*/ 15 w 38"/>
                <a:gd name="T17" fmla="*/ 35 h 35"/>
                <a:gd name="T18" fmla="*/ 10 w 38"/>
                <a:gd name="T19" fmla="*/ 33 h 35"/>
                <a:gd name="T20" fmla="*/ 5 w 38"/>
                <a:gd name="T21" fmla="*/ 27 h 35"/>
                <a:gd name="T22" fmla="*/ 3 w 38"/>
                <a:gd name="T23" fmla="*/ 25 h 35"/>
                <a:gd name="T24" fmla="*/ 0 w 38"/>
                <a:gd name="T25" fmla="*/ 22 h 35"/>
                <a:gd name="T26" fmla="*/ 0 w 38"/>
                <a:gd name="T27" fmla="*/ 17 h 35"/>
                <a:gd name="T28" fmla="*/ 0 w 38"/>
                <a:gd name="T29" fmla="*/ 15 h 35"/>
                <a:gd name="T30" fmla="*/ 0 w 38"/>
                <a:gd name="T31" fmla="*/ 12 h 35"/>
                <a:gd name="T32" fmla="*/ 0 w 38"/>
                <a:gd name="T33" fmla="*/ 7 h 35"/>
                <a:gd name="T34" fmla="*/ 3 w 38"/>
                <a:gd name="T35" fmla="*/ 5 h 35"/>
                <a:gd name="T36" fmla="*/ 5 w 38"/>
                <a:gd name="T37" fmla="*/ 2 h 35"/>
                <a:gd name="T38" fmla="*/ 10 w 38"/>
                <a:gd name="T39" fmla="*/ 2 h 35"/>
                <a:gd name="T40" fmla="*/ 13 w 38"/>
                <a:gd name="T41" fmla="*/ 0 h 35"/>
                <a:gd name="T42" fmla="*/ 18 w 38"/>
                <a:gd name="T43" fmla="*/ 0 h 35"/>
                <a:gd name="T44" fmla="*/ 20 w 38"/>
                <a:gd name="T45" fmla="*/ 0 h 35"/>
                <a:gd name="T46" fmla="*/ 25 w 38"/>
                <a:gd name="T47" fmla="*/ 2 h 35"/>
                <a:gd name="T48" fmla="*/ 23 w 38"/>
                <a:gd name="T49" fmla="*/ 7 h 35"/>
                <a:gd name="T50" fmla="*/ 20 w 38"/>
                <a:gd name="T51" fmla="*/ 5 h 35"/>
                <a:gd name="T52" fmla="*/ 18 w 38"/>
                <a:gd name="T53" fmla="*/ 5 h 35"/>
                <a:gd name="T54" fmla="*/ 15 w 38"/>
                <a:gd name="T55" fmla="*/ 5 h 35"/>
                <a:gd name="T56" fmla="*/ 13 w 38"/>
                <a:gd name="T57" fmla="*/ 5 h 35"/>
                <a:gd name="T58" fmla="*/ 10 w 38"/>
                <a:gd name="T59" fmla="*/ 5 h 35"/>
                <a:gd name="T60" fmla="*/ 8 w 38"/>
                <a:gd name="T61" fmla="*/ 7 h 35"/>
                <a:gd name="T62" fmla="*/ 8 w 38"/>
                <a:gd name="T63" fmla="*/ 10 h 35"/>
                <a:gd name="T64" fmla="*/ 5 w 38"/>
                <a:gd name="T65" fmla="*/ 12 h 35"/>
                <a:gd name="T66" fmla="*/ 5 w 38"/>
                <a:gd name="T67" fmla="*/ 17 h 35"/>
                <a:gd name="T68" fmla="*/ 8 w 38"/>
                <a:gd name="T69" fmla="*/ 20 h 35"/>
                <a:gd name="T70" fmla="*/ 10 w 38"/>
                <a:gd name="T71" fmla="*/ 25 h 35"/>
                <a:gd name="T72" fmla="*/ 15 w 38"/>
                <a:gd name="T73" fmla="*/ 27 h 35"/>
                <a:gd name="T74" fmla="*/ 18 w 38"/>
                <a:gd name="T75" fmla="*/ 30 h 35"/>
                <a:gd name="T76" fmla="*/ 23 w 38"/>
                <a:gd name="T77" fmla="*/ 30 h 35"/>
                <a:gd name="T78" fmla="*/ 25 w 38"/>
                <a:gd name="T79" fmla="*/ 30 h 35"/>
                <a:gd name="T80" fmla="*/ 28 w 38"/>
                <a:gd name="T81" fmla="*/ 27 h 35"/>
                <a:gd name="T82" fmla="*/ 30 w 38"/>
                <a:gd name="T83" fmla="*/ 25 h 35"/>
                <a:gd name="T84" fmla="*/ 33 w 38"/>
                <a:gd name="T85" fmla="*/ 25 h 35"/>
                <a:gd name="T86" fmla="*/ 33 w 38"/>
                <a:gd name="T87" fmla="*/ 22 h 35"/>
                <a:gd name="T88" fmla="*/ 33 w 38"/>
                <a:gd name="T89" fmla="*/ 20 h 35"/>
                <a:gd name="T90" fmla="*/ 30 w 38"/>
                <a:gd name="T91" fmla="*/ 17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5"/>
                <a:gd name="T140" fmla="*/ 38 w 38"/>
                <a:gd name="T141" fmla="*/ 35 h 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5">
                  <a:moveTo>
                    <a:pt x="30" y="15"/>
                  </a:moveTo>
                  <a:lnTo>
                    <a:pt x="36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0" y="17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6" name="Freeform 1464"/>
            <p:cNvSpPr>
              <a:spLocks noChangeAspect="1"/>
            </p:cNvSpPr>
            <p:nvPr/>
          </p:nvSpPr>
          <p:spPr bwMode="auto">
            <a:xfrm>
              <a:off x="1037" y="3051"/>
              <a:ext cx="50" cy="54"/>
            </a:xfrm>
            <a:custGeom>
              <a:avLst/>
              <a:gdLst>
                <a:gd name="T0" fmla="*/ 48 w 50"/>
                <a:gd name="T1" fmla="*/ 54 h 54"/>
                <a:gd name="T2" fmla="*/ 0 w 50"/>
                <a:gd name="T3" fmla="*/ 28 h 54"/>
                <a:gd name="T4" fmla="*/ 20 w 50"/>
                <a:gd name="T5" fmla="*/ 0 h 54"/>
                <a:gd name="T6" fmla="*/ 27 w 50"/>
                <a:gd name="T7" fmla="*/ 3 h 54"/>
                <a:gd name="T8" fmla="*/ 10 w 50"/>
                <a:gd name="T9" fmla="*/ 26 h 54"/>
                <a:gd name="T10" fmla="*/ 25 w 50"/>
                <a:gd name="T11" fmla="*/ 33 h 54"/>
                <a:gd name="T12" fmla="*/ 37 w 50"/>
                <a:gd name="T13" fmla="*/ 16 h 54"/>
                <a:gd name="T14" fmla="*/ 45 w 50"/>
                <a:gd name="T15" fmla="*/ 18 h 54"/>
                <a:gd name="T16" fmla="*/ 30 w 50"/>
                <a:gd name="T17" fmla="*/ 36 h 54"/>
                <a:gd name="T18" fmla="*/ 50 w 50"/>
                <a:gd name="T19" fmla="*/ 48 h 54"/>
                <a:gd name="T20" fmla="*/ 48 w 50"/>
                <a:gd name="T21" fmla="*/ 54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54"/>
                <a:gd name="T35" fmla="*/ 50 w 5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54">
                  <a:moveTo>
                    <a:pt x="48" y="54"/>
                  </a:moveTo>
                  <a:lnTo>
                    <a:pt x="0" y="28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10" y="26"/>
                  </a:lnTo>
                  <a:lnTo>
                    <a:pt x="25" y="33"/>
                  </a:lnTo>
                  <a:lnTo>
                    <a:pt x="37" y="16"/>
                  </a:lnTo>
                  <a:lnTo>
                    <a:pt x="45" y="18"/>
                  </a:lnTo>
                  <a:lnTo>
                    <a:pt x="30" y="36"/>
                  </a:lnTo>
                  <a:lnTo>
                    <a:pt x="50" y="48"/>
                  </a:lnTo>
                  <a:lnTo>
                    <a:pt x="48" y="54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7" name="Freeform 1465"/>
            <p:cNvSpPr>
              <a:spLocks noChangeAspect="1"/>
            </p:cNvSpPr>
            <p:nvPr/>
          </p:nvSpPr>
          <p:spPr bwMode="auto">
            <a:xfrm>
              <a:off x="1069" y="3039"/>
              <a:ext cx="41" cy="30"/>
            </a:xfrm>
            <a:custGeom>
              <a:avLst/>
              <a:gdLst>
                <a:gd name="T0" fmla="*/ 38 w 41"/>
                <a:gd name="T1" fmla="*/ 30 h 30"/>
                <a:gd name="T2" fmla="*/ 0 w 41"/>
                <a:gd name="T3" fmla="*/ 17 h 30"/>
                <a:gd name="T4" fmla="*/ 3 w 41"/>
                <a:gd name="T5" fmla="*/ 12 h 30"/>
                <a:gd name="T6" fmla="*/ 8 w 41"/>
                <a:gd name="T7" fmla="*/ 15 h 30"/>
                <a:gd name="T8" fmla="*/ 8 w 41"/>
                <a:gd name="T9" fmla="*/ 12 h 30"/>
                <a:gd name="T10" fmla="*/ 8 w 41"/>
                <a:gd name="T11" fmla="*/ 12 h 30"/>
                <a:gd name="T12" fmla="*/ 5 w 41"/>
                <a:gd name="T13" fmla="*/ 12 h 30"/>
                <a:gd name="T14" fmla="*/ 5 w 41"/>
                <a:gd name="T15" fmla="*/ 12 h 30"/>
                <a:gd name="T16" fmla="*/ 5 w 41"/>
                <a:gd name="T17" fmla="*/ 10 h 30"/>
                <a:gd name="T18" fmla="*/ 5 w 41"/>
                <a:gd name="T19" fmla="*/ 10 h 30"/>
                <a:gd name="T20" fmla="*/ 5 w 41"/>
                <a:gd name="T21" fmla="*/ 10 h 30"/>
                <a:gd name="T22" fmla="*/ 5 w 41"/>
                <a:gd name="T23" fmla="*/ 10 h 30"/>
                <a:gd name="T24" fmla="*/ 5 w 41"/>
                <a:gd name="T25" fmla="*/ 7 h 30"/>
                <a:gd name="T26" fmla="*/ 5 w 41"/>
                <a:gd name="T27" fmla="*/ 7 h 30"/>
                <a:gd name="T28" fmla="*/ 5 w 41"/>
                <a:gd name="T29" fmla="*/ 7 h 30"/>
                <a:gd name="T30" fmla="*/ 5 w 41"/>
                <a:gd name="T31" fmla="*/ 7 h 30"/>
                <a:gd name="T32" fmla="*/ 5 w 41"/>
                <a:gd name="T33" fmla="*/ 7 h 30"/>
                <a:gd name="T34" fmla="*/ 5 w 41"/>
                <a:gd name="T35" fmla="*/ 5 h 30"/>
                <a:gd name="T36" fmla="*/ 5 w 41"/>
                <a:gd name="T37" fmla="*/ 5 h 30"/>
                <a:gd name="T38" fmla="*/ 5 w 41"/>
                <a:gd name="T39" fmla="*/ 5 h 30"/>
                <a:gd name="T40" fmla="*/ 5 w 41"/>
                <a:gd name="T41" fmla="*/ 5 h 30"/>
                <a:gd name="T42" fmla="*/ 5 w 41"/>
                <a:gd name="T43" fmla="*/ 5 h 30"/>
                <a:gd name="T44" fmla="*/ 8 w 41"/>
                <a:gd name="T45" fmla="*/ 2 h 30"/>
                <a:gd name="T46" fmla="*/ 8 w 41"/>
                <a:gd name="T47" fmla="*/ 2 h 30"/>
                <a:gd name="T48" fmla="*/ 8 w 41"/>
                <a:gd name="T49" fmla="*/ 2 h 30"/>
                <a:gd name="T50" fmla="*/ 8 w 41"/>
                <a:gd name="T51" fmla="*/ 2 h 30"/>
                <a:gd name="T52" fmla="*/ 10 w 41"/>
                <a:gd name="T53" fmla="*/ 0 h 30"/>
                <a:gd name="T54" fmla="*/ 10 w 41"/>
                <a:gd name="T55" fmla="*/ 0 h 30"/>
                <a:gd name="T56" fmla="*/ 16 w 41"/>
                <a:gd name="T57" fmla="*/ 5 h 30"/>
                <a:gd name="T58" fmla="*/ 16 w 41"/>
                <a:gd name="T59" fmla="*/ 5 h 30"/>
                <a:gd name="T60" fmla="*/ 13 w 41"/>
                <a:gd name="T61" fmla="*/ 5 h 30"/>
                <a:gd name="T62" fmla="*/ 13 w 41"/>
                <a:gd name="T63" fmla="*/ 5 h 30"/>
                <a:gd name="T64" fmla="*/ 13 w 41"/>
                <a:gd name="T65" fmla="*/ 5 h 30"/>
                <a:gd name="T66" fmla="*/ 13 w 41"/>
                <a:gd name="T67" fmla="*/ 7 h 30"/>
                <a:gd name="T68" fmla="*/ 13 w 41"/>
                <a:gd name="T69" fmla="*/ 7 h 30"/>
                <a:gd name="T70" fmla="*/ 13 w 41"/>
                <a:gd name="T71" fmla="*/ 7 h 30"/>
                <a:gd name="T72" fmla="*/ 13 w 41"/>
                <a:gd name="T73" fmla="*/ 7 h 30"/>
                <a:gd name="T74" fmla="*/ 10 w 41"/>
                <a:gd name="T75" fmla="*/ 7 h 30"/>
                <a:gd name="T76" fmla="*/ 10 w 41"/>
                <a:gd name="T77" fmla="*/ 7 h 30"/>
                <a:gd name="T78" fmla="*/ 10 w 41"/>
                <a:gd name="T79" fmla="*/ 10 h 30"/>
                <a:gd name="T80" fmla="*/ 10 w 41"/>
                <a:gd name="T81" fmla="*/ 10 h 30"/>
                <a:gd name="T82" fmla="*/ 10 w 41"/>
                <a:gd name="T83" fmla="*/ 10 h 30"/>
                <a:gd name="T84" fmla="*/ 10 w 41"/>
                <a:gd name="T85" fmla="*/ 10 h 30"/>
                <a:gd name="T86" fmla="*/ 10 w 41"/>
                <a:gd name="T87" fmla="*/ 10 h 30"/>
                <a:gd name="T88" fmla="*/ 10 w 41"/>
                <a:gd name="T89" fmla="*/ 12 h 30"/>
                <a:gd name="T90" fmla="*/ 10 w 41"/>
                <a:gd name="T91" fmla="*/ 12 h 30"/>
                <a:gd name="T92" fmla="*/ 13 w 41"/>
                <a:gd name="T93" fmla="*/ 12 h 30"/>
                <a:gd name="T94" fmla="*/ 13 w 41"/>
                <a:gd name="T95" fmla="*/ 12 h 30"/>
                <a:gd name="T96" fmla="*/ 13 w 41"/>
                <a:gd name="T97" fmla="*/ 12 h 30"/>
                <a:gd name="T98" fmla="*/ 13 w 41"/>
                <a:gd name="T99" fmla="*/ 12 h 30"/>
                <a:gd name="T100" fmla="*/ 13 w 41"/>
                <a:gd name="T101" fmla="*/ 15 h 30"/>
                <a:gd name="T102" fmla="*/ 13 w 41"/>
                <a:gd name="T103" fmla="*/ 15 h 30"/>
                <a:gd name="T104" fmla="*/ 13 w 41"/>
                <a:gd name="T105" fmla="*/ 15 h 30"/>
                <a:gd name="T106" fmla="*/ 16 w 41"/>
                <a:gd name="T107" fmla="*/ 15 h 30"/>
                <a:gd name="T108" fmla="*/ 16 w 41"/>
                <a:gd name="T109" fmla="*/ 15 h 30"/>
                <a:gd name="T110" fmla="*/ 16 w 41"/>
                <a:gd name="T111" fmla="*/ 15 h 30"/>
                <a:gd name="T112" fmla="*/ 18 w 41"/>
                <a:gd name="T113" fmla="*/ 17 h 30"/>
                <a:gd name="T114" fmla="*/ 18 w 41"/>
                <a:gd name="T115" fmla="*/ 17 h 30"/>
                <a:gd name="T116" fmla="*/ 18 w 41"/>
                <a:gd name="T117" fmla="*/ 17 h 30"/>
                <a:gd name="T118" fmla="*/ 21 w 41"/>
                <a:gd name="T119" fmla="*/ 17 h 30"/>
                <a:gd name="T120" fmla="*/ 21 w 41"/>
                <a:gd name="T121" fmla="*/ 17 h 30"/>
                <a:gd name="T122" fmla="*/ 41 w 41"/>
                <a:gd name="T123" fmla="*/ 25 h 30"/>
                <a:gd name="T124" fmla="*/ 38 w 41"/>
                <a:gd name="T125" fmla="*/ 30 h 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"/>
                <a:gd name="T190" fmla="*/ 0 h 30"/>
                <a:gd name="T191" fmla="*/ 41 w 41"/>
                <a:gd name="T192" fmla="*/ 30 h 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" h="30">
                  <a:moveTo>
                    <a:pt x="38" y="30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25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8" name="Freeform 1466"/>
            <p:cNvSpPr>
              <a:spLocks noChangeAspect="1" noEditPoints="1"/>
            </p:cNvSpPr>
            <p:nvPr/>
          </p:nvSpPr>
          <p:spPr bwMode="auto">
            <a:xfrm>
              <a:off x="1082" y="3013"/>
              <a:ext cx="46" cy="36"/>
            </a:xfrm>
            <a:custGeom>
              <a:avLst/>
              <a:gdLst>
                <a:gd name="T0" fmla="*/ 40 w 46"/>
                <a:gd name="T1" fmla="*/ 18 h 36"/>
                <a:gd name="T2" fmla="*/ 40 w 46"/>
                <a:gd name="T3" fmla="*/ 21 h 36"/>
                <a:gd name="T4" fmla="*/ 40 w 46"/>
                <a:gd name="T5" fmla="*/ 26 h 36"/>
                <a:gd name="T6" fmla="*/ 38 w 46"/>
                <a:gd name="T7" fmla="*/ 31 h 36"/>
                <a:gd name="T8" fmla="*/ 33 w 46"/>
                <a:gd name="T9" fmla="*/ 36 h 36"/>
                <a:gd name="T10" fmla="*/ 28 w 46"/>
                <a:gd name="T11" fmla="*/ 36 h 36"/>
                <a:gd name="T12" fmla="*/ 23 w 46"/>
                <a:gd name="T13" fmla="*/ 36 h 36"/>
                <a:gd name="T14" fmla="*/ 20 w 46"/>
                <a:gd name="T15" fmla="*/ 33 h 36"/>
                <a:gd name="T16" fmla="*/ 18 w 46"/>
                <a:gd name="T17" fmla="*/ 31 h 36"/>
                <a:gd name="T18" fmla="*/ 15 w 46"/>
                <a:gd name="T19" fmla="*/ 28 h 36"/>
                <a:gd name="T20" fmla="*/ 15 w 46"/>
                <a:gd name="T21" fmla="*/ 26 h 36"/>
                <a:gd name="T22" fmla="*/ 15 w 46"/>
                <a:gd name="T23" fmla="*/ 23 h 36"/>
                <a:gd name="T24" fmla="*/ 18 w 46"/>
                <a:gd name="T25" fmla="*/ 18 h 36"/>
                <a:gd name="T26" fmla="*/ 18 w 46"/>
                <a:gd name="T27" fmla="*/ 11 h 36"/>
                <a:gd name="T28" fmla="*/ 18 w 46"/>
                <a:gd name="T29" fmla="*/ 8 h 36"/>
                <a:gd name="T30" fmla="*/ 18 w 46"/>
                <a:gd name="T31" fmla="*/ 8 h 36"/>
                <a:gd name="T32" fmla="*/ 13 w 46"/>
                <a:gd name="T33" fmla="*/ 5 h 36"/>
                <a:gd name="T34" fmla="*/ 10 w 46"/>
                <a:gd name="T35" fmla="*/ 8 h 36"/>
                <a:gd name="T36" fmla="*/ 8 w 46"/>
                <a:gd name="T37" fmla="*/ 11 h 36"/>
                <a:gd name="T38" fmla="*/ 5 w 46"/>
                <a:gd name="T39" fmla="*/ 16 h 36"/>
                <a:gd name="T40" fmla="*/ 5 w 46"/>
                <a:gd name="T41" fmla="*/ 18 h 36"/>
                <a:gd name="T42" fmla="*/ 8 w 46"/>
                <a:gd name="T43" fmla="*/ 23 h 36"/>
                <a:gd name="T44" fmla="*/ 5 w 46"/>
                <a:gd name="T45" fmla="*/ 28 h 36"/>
                <a:gd name="T46" fmla="*/ 3 w 46"/>
                <a:gd name="T47" fmla="*/ 26 h 36"/>
                <a:gd name="T48" fmla="*/ 0 w 46"/>
                <a:gd name="T49" fmla="*/ 23 h 36"/>
                <a:gd name="T50" fmla="*/ 0 w 46"/>
                <a:gd name="T51" fmla="*/ 18 h 36"/>
                <a:gd name="T52" fmla="*/ 0 w 46"/>
                <a:gd name="T53" fmla="*/ 13 h 36"/>
                <a:gd name="T54" fmla="*/ 3 w 46"/>
                <a:gd name="T55" fmla="*/ 8 h 36"/>
                <a:gd name="T56" fmla="*/ 5 w 46"/>
                <a:gd name="T57" fmla="*/ 5 h 36"/>
                <a:gd name="T58" fmla="*/ 8 w 46"/>
                <a:gd name="T59" fmla="*/ 3 h 36"/>
                <a:gd name="T60" fmla="*/ 10 w 46"/>
                <a:gd name="T61" fmla="*/ 0 h 36"/>
                <a:gd name="T62" fmla="*/ 13 w 46"/>
                <a:gd name="T63" fmla="*/ 0 h 36"/>
                <a:gd name="T64" fmla="*/ 18 w 46"/>
                <a:gd name="T65" fmla="*/ 0 h 36"/>
                <a:gd name="T66" fmla="*/ 20 w 46"/>
                <a:gd name="T67" fmla="*/ 3 h 36"/>
                <a:gd name="T68" fmla="*/ 38 w 46"/>
                <a:gd name="T69" fmla="*/ 8 h 36"/>
                <a:gd name="T70" fmla="*/ 43 w 46"/>
                <a:gd name="T71" fmla="*/ 8 h 36"/>
                <a:gd name="T72" fmla="*/ 46 w 46"/>
                <a:gd name="T73" fmla="*/ 8 h 36"/>
                <a:gd name="T74" fmla="*/ 43 w 46"/>
                <a:gd name="T75" fmla="*/ 13 h 36"/>
                <a:gd name="T76" fmla="*/ 40 w 46"/>
                <a:gd name="T77" fmla="*/ 13 h 36"/>
                <a:gd name="T78" fmla="*/ 23 w 46"/>
                <a:gd name="T79" fmla="*/ 13 h 36"/>
                <a:gd name="T80" fmla="*/ 23 w 46"/>
                <a:gd name="T81" fmla="*/ 18 h 36"/>
                <a:gd name="T82" fmla="*/ 23 w 46"/>
                <a:gd name="T83" fmla="*/ 23 h 36"/>
                <a:gd name="T84" fmla="*/ 23 w 46"/>
                <a:gd name="T85" fmla="*/ 26 h 36"/>
                <a:gd name="T86" fmla="*/ 23 w 46"/>
                <a:gd name="T87" fmla="*/ 28 h 36"/>
                <a:gd name="T88" fmla="*/ 25 w 46"/>
                <a:gd name="T89" fmla="*/ 28 h 36"/>
                <a:gd name="T90" fmla="*/ 25 w 46"/>
                <a:gd name="T91" fmla="*/ 28 h 36"/>
                <a:gd name="T92" fmla="*/ 30 w 46"/>
                <a:gd name="T93" fmla="*/ 28 h 36"/>
                <a:gd name="T94" fmla="*/ 33 w 46"/>
                <a:gd name="T95" fmla="*/ 28 h 36"/>
                <a:gd name="T96" fmla="*/ 35 w 46"/>
                <a:gd name="T97" fmla="*/ 23 h 36"/>
                <a:gd name="T98" fmla="*/ 35 w 46"/>
                <a:gd name="T99" fmla="*/ 21 h 36"/>
                <a:gd name="T100" fmla="*/ 35 w 46"/>
                <a:gd name="T101" fmla="*/ 16 h 36"/>
                <a:gd name="T102" fmla="*/ 33 w 46"/>
                <a:gd name="T103" fmla="*/ 13 h 36"/>
                <a:gd name="T104" fmla="*/ 30 w 46"/>
                <a:gd name="T105" fmla="*/ 11 h 36"/>
                <a:gd name="T106" fmla="*/ 23 w 46"/>
                <a:gd name="T107" fmla="*/ 11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36"/>
                <a:gd name="T164" fmla="*/ 46 w 46"/>
                <a:gd name="T165" fmla="*/ 36 h 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36">
                  <a:moveTo>
                    <a:pt x="38" y="13"/>
                  </a:moveTo>
                  <a:lnTo>
                    <a:pt x="38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6" y="8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8" y="13"/>
                  </a:lnTo>
                  <a:close/>
                  <a:moveTo>
                    <a:pt x="23" y="11"/>
                  </a:moveTo>
                  <a:lnTo>
                    <a:pt x="23" y="11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59" name="Freeform 1467"/>
            <p:cNvSpPr>
              <a:spLocks noChangeAspect="1"/>
            </p:cNvSpPr>
            <p:nvPr/>
          </p:nvSpPr>
          <p:spPr bwMode="auto">
            <a:xfrm>
              <a:off x="1095" y="2975"/>
              <a:ext cx="50" cy="38"/>
            </a:xfrm>
            <a:custGeom>
              <a:avLst/>
              <a:gdLst>
                <a:gd name="T0" fmla="*/ 0 w 50"/>
                <a:gd name="T1" fmla="*/ 23 h 38"/>
                <a:gd name="T2" fmla="*/ 7 w 50"/>
                <a:gd name="T3" fmla="*/ 21 h 38"/>
                <a:gd name="T4" fmla="*/ 7 w 50"/>
                <a:gd name="T5" fmla="*/ 18 h 38"/>
                <a:gd name="T6" fmla="*/ 7 w 50"/>
                <a:gd name="T7" fmla="*/ 13 h 38"/>
                <a:gd name="T8" fmla="*/ 7 w 50"/>
                <a:gd name="T9" fmla="*/ 11 h 38"/>
                <a:gd name="T10" fmla="*/ 7 w 50"/>
                <a:gd name="T11" fmla="*/ 8 h 38"/>
                <a:gd name="T12" fmla="*/ 10 w 50"/>
                <a:gd name="T13" fmla="*/ 5 h 38"/>
                <a:gd name="T14" fmla="*/ 10 w 50"/>
                <a:gd name="T15" fmla="*/ 5 h 38"/>
                <a:gd name="T16" fmla="*/ 12 w 50"/>
                <a:gd name="T17" fmla="*/ 3 h 38"/>
                <a:gd name="T18" fmla="*/ 12 w 50"/>
                <a:gd name="T19" fmla="*/ 3 h 38"/>
                <a:gd name="T20" fmla="*/ 15 w 50"/>
                <a:gd name="T21" fmla="*/ 3 h 38"/>
                <a:gd name="T22" fmla="*/ 15 w 50"/>
                <a:gd name="T23" fmla="*/ 0 h 38"/>
                <a:gd name="T24" fmla="*/ 17 w 50"/>
                <a:gd name="T25" fmla="*/ 0 h 38"/>
                <a:gd name="T26" fmla="*/ 17 w 50"/>
                <a:gd name="T27" fmla="*/ 0 h 38"/>
                <a:gd name="T28" fmla="*/ 20 w 50"/>
                <a:gd name="T29" fmla="*/ 0 h 38"/>
                <a:gd name="T30" fmla="*/ 20 w 50"/>
                <a:gd name="T31" fmla="*/ 0 h 38"/>
                <a:gd name="T32" fmla="*/ 22 w 50"/>
                <a:gd name="T33" fmla="*/ 0 h 38"/>
                <a:gd name="T34" fmla="*/ 22 w 50"/>
                <a:gd name="T35" fmla="*/ 0 h 38"/>
                <a:gd name="T36" fmla="*/ 25 w 50"/>
                <a:gd name="T37" fmla="*/ 0 h 38"/>
                <a:gd name="T38" fmla="*/ 25 w 50"/>
                <a:gd name="T39" fmla="*/ 3 h 38"/>
                <a:gd name="T40" fmla="*/ 27 w 50"/>
                <a:gd name="T41" fmla="*/ 3 h 38"/>
                <a:gd name="T42" fmla="*/ 30 w 50"/>
                <a:gd name="T43" fmla="*/ 3 h 38"/>
                <a:gd name="T44" fmla="*/ 48 w 50"/>
                <a:gd name="T45" fmla="*/ 18 h 38"/>
                <a:gd name="T46" fmla="*/ 25 w 50"/>
                <a:gd name="T47" fmla="*/ 8 h 38"/>
                <a:gd name="T48" fmla="*/ 22 w 50"/>
                <a:gd name="T49" fmla="*/ 8 h 38"/>
                <a:gd name="T50" fmla="*/ 22 w 50"/>
                <a:gd name="T51" fmla="*/ 8 h 38"/>
                <a:gd name="T52" fmla="*/ 20 w 50"/>
                <a:gd name="T53" fmla="*/ 8 h 38"/>
                <a:gd name="T54" fmla="*/ 20 w 50"/>
                <a:gd name="T55" fmla="*/ 8 h 38"/>
                <a:gd name="T56" fmla="*/ 20 w 50"/>
                <a:gd name="T57" fmla="*/ 8 h 38"/>
                <a:gd name="T58" fmla="*/ 17 w 50"/>
                <a:gd name="T59" fmla="*/ 8 h 38"/>
                <a:gd name="T60" fmla="*/ 17 w 50"/>
                <a:gd name="T61" fmla="*/ 8 h 38"/>
                <a:gd name="T62" fmla="*/ 15 w 50"/>
                <a:gd name="T63" fmla="*/ 8 h 38"/>
                <a:gd name="T64" fmla="*/ 15 w 50"/>
                <a:gd name="T65" fmla="*/ 8 h 38"/>
                <a:gd name="T66" fmla="*/ 15 w 50"/>
                <a:gd name="T67" fmla="*/ 11 h 38"/>
                <a:gd name="T68" fmla="*/ 12 w 50"/>
                <a:gd name="T69" fmla="*/ 11 h 38"/>
                <a:gd name="T70" fmla="*/ 12 w 50"/>
                <a:gd name="T71" fmla="*/ 13 h 38"/>
                <a:gd name="T72" fmla="*/ 12 w 50"/>
                <a:gd name="T73" fmla="*/ 13 h 38"/>
                <a:gd name="T74" fmla="*/ 12 w 50"/>
                <a:gd name="T75" fmla="*/ 16 h 38"/>
                <a:gd name="T76" fmla="*/ 12 w 50"/>
                <a:gd name="T77" fmla="*/ 18 h 38"/>
                <a:gd name="T78" fmla="*/ 12 w 50"/>
                <a:gd name="T79" fmla="*/ 18 h 38"/>
                <a:gd name="T80" fmla="*/ 12 w 50"/>
                <a:gd name="T81" fmla="*/ 21 h 38"/>
                <a:gd name="T82" fmla="*/ 15 w 50"/>
                <a:gd name="T83" fmla="*/ 23 h 38"/>
                <a:gd name="T84" fmla="*/ 17 w 50"/>
                <a:gd name="T85" fmla="*/ 23 h 38"/>
                <a:gd name="T86" fmla="*/ 40 w 50"/>
                <a:gd name="T87" fmla="*/ 33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"/>
                <a:gd name="T133" fmla="*/ 0 h 38"/>
                <a:gd name="T134" fmla="*/ 50 w 5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" h="38">
                  <a:moveTo>
                    <a:pt x="35" y="38"/>
                  </a:moveTo>
                  <a:lnTo>
                    <a:pt x="0" y="23"/>
                  </a:lnTo>
                  <a:lnTo>
                    <a:pt x="2" y="18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50" y="13"/>
                  </a:lnTo>
                  <a:lnTo>
                    <a:pt x="48" y="1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6"/>
                  </a:lnTo>
                  <a:lnTo>
                    <a:pt x="40" y="33"/>
                  </a:lnTo>
                  <a:lnTo>
                    <a:pt x="35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0" name="Freeform 1468"/>
            <p:cNvSpPr>
              <a:spLocks noChangeAspect="1"/>
            </p:cNvSpPr>
            <p:nvPr/>
          </p:nvSpPr>
          <p:spPr bwMode="auto">
            <a:xfrm>
              <a:off x="1133" y="2940"/>
              <a:ext cx="40" cy="35"/>
            </a:xfrm>
            <a:custGeom>
              <a:avLst/>
              <a:gdLst>
                <a:gd name="T0" fmla="*/ 38 w 40"/>
                <a:gd name="T1" fmla="*/ 15 h 35"/>
                <a:gd name="T2" fmla="*/ 40 w 40"/>
                <a:gd name="T3" fmla="*/ 18 h 35"/>
                <a:gd name="T4" fmla="*/ 40 w 40"/>
                <a:gd name="T5" fmla="*/ 23 h 35"/>
                <a:gd name="T6" fmla="*/ 38 w 40"/>
                <a:gd name="T7" fmla="*/ 25 h 35"/>
                <a:gd name="T8" fmla="*/ 38 w 40"/>
                <a:gd name="T9" fmla="*/ 30 h 35"/>
                <a:gd name="T10" fmla="*/ 32 w 40"/>
                <a:gd name="T11" fmla="*/ 33 h 35"/>
                <a:gd name="T12" fmla="*/ 27 w 40"/>
                <a:gd name="T13" fmla="*/ 35 h 35"/>
                <a:gd name="T14" fmla="*/ 22 w 40"/>
                <a:gd name="T15" fmla="*/ 35 h 35"/>
                <a:gd name="T16" fmla="*/ 17 w 40"/>
                <a:gd name="T17" fmla="*/ 35 h 35"/>
                <a:gd name="T18" fmla="*/ 12 w 40"/>
                <a:gd name="T19" fmla="*/ 33 h 35"/>
                <a:gd name="T20" fmla="*/ 7 w 40"/>
                <a:gd name="T21" fmla="*/ 30 h 35"/>
                <a:gd name="T22" fmla="*/ 5 w 40"/>
                <a:gd name="T23" fmla="*/ 25 h 35"/>
                <a:gd name="T24" fmla="*/ 2 w 40"/>
                <a:gd name="T25" fmla="*/ 23 h 35"/>
                <a:gd name="T26" fmla="*/ 0 w 40"/>
                <a:gd name="T27" fmla="*/ 20 h 35"/>
                <a:gd name="T28" fmla="*/ 0 w 40"/>
                <a:gd name="T29" fmla="*/ 15 h 35"/>
                <a:gd name="T30" fmla="*/ 0 w 40"/>
                <a:gd name="T31" fmla="*/ 13 h 35"/>
                <a:gd name="T32" fmla="*/ 2 w 40"/>
                <a:gd name="T33" fmla="*/ 10 h 35"/>
                <a:gd name="T34" fmla="*/ 2 w 40"/>
                <a:gd name="T35" fmla="*/ 8 h 35"/>
                <a:gd name="T36" fmla="*/ 5 w 40"/>
                <a:gd name="T37" fmla="*/ 5 h 35"/>
                <a:gd name="T38" fmla="*/ 10 w 40"/>
                <a:gd name="T39" fmla="*/ 3 h 35"/>
                <a:gd name="T40" fmla="*/ 12 w 40"/>
                <a:gd name="T41" fmla="*/ 0 h 35"/>
                <a:gd name="T42" fmla="*/ 17 w 40"/>
                <a:gd name="T43" fmla="*/ 0 h 35"/>
                <a:gd name="T44" fmla="*/ 22 w 40"/>
                <a:gd name="T45" fmla="*/ 0 h 35"/>
                <a:gd name="T46" fmla="*/ 25 w 40"/>
                <a:gd name="T47" fmla="*/ 3 h 35"/>
                <a:gd name="T48" fmla="*/ 22 w 40"/>
                <a:gd name="T49" fmla="*/ 8 h 35"/>
                <a:gd name="T50" fmla="*/ 20 w 40"/>
                <a:gd name="T51" fmla="*/ 8 h 35"/>
                <a:gd name="T52" fmla="*/ 17 w 40"/>
                <a:gd name="T53" fmla="*/ 5 h 35"/>
                <a:gd name="T54" fmla="*/ 15 w 40"/>
                <a:gd name="T55" fmla="*/ 5 h 35"/>
                <a:gd name="T56" fmla="*/ 12 w 40"/>
                <a:gd name="T57" fmla="*/ 5 h 35"/>
                <a:gd name="T58" fmla="*/ 12 w 40"/>
                <a:gd name="T59" fmla="*/ 8 h 35"/>
                <a:gd name="T60" fmla="*/ 10 w 40"/>
                <a:gd name="T61" fmla="*/ 10 h 35"/>
                <a:gd name="T62" fmla="*/ 7 w 40"/>
                <a:gd name="T63" fmla="*/ 13 h 35"/>
                <a:gd name="T64" fmla="*/ 7 w 40"/>
                <a:gd name="T65" fmla="*/ 15 h 35"/>
                <a:gd name="T66" fmla="*/ 7 w 40"/>
                <a:gd name="T67" fmla="*/ 18 h 35"/>
                <a:gd name="T68" fmla="*/ 10 w 40"/>
                <a:gd name="T69" fmla="*/ 20 h 35"/>
                <a:gd name="T70" fmla="*/ 12 w 40"/>
                <a:gd name="T71" fmla="*/ 25 h 35"/>
                <a:gd name="T72" fmla="*/ 15 w 40"/>
                <a:gd name="T73" fmla="*/ 28 h 35"/>
                <a:gd name="T74" fmla="*/ 20 w 40"/>
                <a:gd name="T75" fmla="*/ 30 h 35"/>
                <a:gd name="T76" fmla="*/ 22 w 40"/>
                <a:gd name="T77" fmla="*/ 30 h 35"/>
                <a:gd name="T78" fmla="*/ 27 w 40"/>
                <a:gd name="T79" fmla="*/ 30 h 35"/>
                <a:gd name="T80" fmla="*/ 30 w 40"/>
                <a:gd name="T81" fmla="*/ 28 h 35"/>
                <a:gd name="T82" fmla="*/ 32 w 40"/>
                <a:gd name="T83" fmla="*/ 28 h 35"/>
                <a:gd name="T84" fmla="*/ 32 w 40"/>
                <a:gd name="T85" fmla="*/ 25 h 35"/>
                <a:gd name="T86" fmla="*/ 32 w 40"/>
                <a:gd name="T87" fmla="*/ 23 h 35"/>
                <a:gd name="T88" fmla="*/ 32 w 40"/>
                <a:gd name="T89" fmla="*/ 20 h 35"/>
                <a:gd name="T90" fmla="*/ 32 w 40"/>
                <a:gd name="T91" fmla="*/ 18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5"/>
                <a:gd name="T140" fmla="*/ 40 w 40"/>
                <a:gd name="T141" fmla="*/ 35 h 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5">
                  <a:moveTo>
                    <a:pt x="32" y="15"/>
                  </a:moveTo>
                  <a:lnTo>
                    <a:pt x="38" y="13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5" y="33"/>
                  </a:lnTo>
                  <a:lnTo>
                    <a:pt x="32" y="33"/>
                  </a:lnTo>
                  <a:lnTo>
                    <a:pt x="30" y="35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1" name="Freeform 1469"/>
            <p:cNvSpPr>
              <a:spLocks noChangeAspect="1" noEditPoints="1"/>
            </p:cNvSpPr>
            <p:nvPr/>
          </p:nvSpPr>
          <p:spPr bwMode="auto">
            <a:xfrm>
              <a:off x="1168" y="2915"/>
              <a:ext cx="25" cy="48"/>
            </a:xfrm>
            <a:custGeom>
              <a:avLst/>
              <a:gdLst>
                <a:gd name="T0" fmla="*/ 3 w 25"/>
                <a:gd name="T1" fmla="*/ 7 h 48"/>
                <a:gd name="T2" fmla="*/ 0 w 25"/>
                <a:gd name="T3" fmla="*/ 2 h 48"/>
                <a:gd name="T4" fmla="*/ 8 w 25"/>
                <a:gd name="T5" fmla="*/ 0 h 48"/>
                <a:gd name="T6" fmla="*/ 10 w 25"/>
                <a:gd name="T7" fmla="*/ 7 h 48"/>
                <a:gd name="T8" fmla="*/ 3 w 25"/>
                <a:gd name="T9" fmla="*/ 7 h 48"/>
                <a:gd name="T10" fmla="*/ 18 w 25"/>
                <a:gd name="T11" fmla="*/ 48 h 48"/>
                <a:gd name="T12" fmla="*/ 5 w 25"/>
                <a:gd name="T13" fmla="*/ 15 h 48"/>
                <a:gd name="T14" fmla="*/ 13 w 25"/>
                <a:gd name="T15" fmla="*/ 12 h 48"/>
                <a:gd name="T16" fmla="*/ 25 w 25"/>
                <a:gd name="T17" fmla="*/ 45 h 48"/>
                <a:gd name="T18" fmla="*/ 18 w 25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48"/>
                <a:gd name="T32" fmla="*/ 25 w 25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48">
                  <a:moveTo>
                    <a:pt x="3" y="7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7"/>
                  </a:lnTo>
                  <a:lnTo>
                    <a:pt x="3" y="7"/>
                  </a:lnTo>
                  <a:close/>
                  <a:moveTo>
                    <a:pt x="18" y="48"/>
                  </a:moveTo>
                  <a:lnTo>
                    <a:pt x="5" y="15"/>
                  </a:lnTo>
                  <a:lnTo>
                    <a:pt x="13" y="12"/>
                  </a:lnTo>
                  <a:lnTo>
                    <a:pt x="25" y="45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2" name="Freeform 1470"/>
            <p:cNvSpPr>
              <a:spLocks noChangeAspect="1"/>
            </p:cNvSpPr>
            <p:nvPr/>
          </p:nvSpPr>
          <p:spPr bwMode="auto">
            <a:xfrm>
              <a:off x="1193" y="2920"/>
              <a:ext cx="38" cy="38"/>
            </a:xfrm>
            <a:custGeom>
              <a:avLst/>
              <a:gdLst>
                <a:gd name="T0" fmla="*/ 10 w 38"/>
                <a:gd name="T1" fmla="*/ 28 h 38"/>
                <a:gd name="T2" fmla="*/ 13 w 38"/>
                <a:gd name="T3" fmla="*/ 30 h 38"/>
                <a:gd name="T4" fmla="*/ 15 w 38"/>
                <a:gd name="T5" fmla="*/ 33 h 38"/>
                <a:gd name="T6" fmla="*/ 20 w 38"/>
                <a:gd name="T7" fmla="*/ 33 h 38"/>
                <a:gd name="T8" fmla="*/ 26 w 38"/>
                <a:gd name="T9" fmla="*/ 30 h 38"/>
                <a:gd name="T10" fmla="*/ 28 w 38"/>
                <a:gd name="T11" fmla="*/ 30 h 38"/>
                <a:gd name="T12" fmla="*/ 31 w 38"/>
                <a:gd name="T13" fmla="*/ 28 h 38"/>
                <a:gd name="T14" fmla="*/ 31 w 38"/>
                <a:gd name="T15" fmla="*/ 25 h 38"/>
                <a:gd name="T16" fmla="*/ 31 w 38"/>
                <a:gd name="T17" fmla="*/ 23 h 38"/>
                <a:gd name="T18" fmla="*/ 28 w 38"/>
                <a:gd name="T19" fmla="*/ 23 h 38"/>
                <a:gd name="T20" fmla="*/ 26 w 38"/>
                <a:gd name="T21" fmla="*/ 23 h 38"/>
                <a:gd name="T22" fmla="*/ 23 w 38"/>
                <a:gd name="T23" fmla="*/ 23 h 38"/>
                <a:gd name="T24" fmla="*/ 15 w 38"/>
                <a:gd name="T25" fmla="*/ 23 h 38"/>
                <a:gd name="T26" fmla="*/ 10 w 38"/>
                <a:gd name="T27" fmla="*/ 20 h 38"/>
                <a:gd name="T28" fmla="*/ 8 w 38"/>
                <a:gd name="T29" fmla="*/ 20 h 38"/>
                <a:gd name="T30" fmla="*/ 5 w 38"/>
                <a:gd name="T31" fmla="*/ 20 h 38"/>
                <a:gd name="T32" fmla="*/ 3 w 38"/>
                <a:gd name="T33" fmla="*/ 17 h 38"/>
                <a:gd name="T34" fmla="*/ 0 w 38"/>
                <a:gd name="T35" fmla="*/ 15 h 38"/>
                <a:gd name="T36" fmla="*/ 0 w 38"/>
                <a:gd name="T37" fmla="*/ 12 h 38"/>
                <a:gd name="T38" fmla="*/ 0 w 38"/>
                <a:gd name="T39" fmla="*/ 10 h 38"/>
                <a:gd name="T40" fmla="*/ 0 w 38"/>
                <a:gd name="T41" fmla="*/ 7 h 38"/>
                <a:gd name="T42" fmla="*/ 3 w 38"/>
                <a:gd name="T43" fmla="*/ 7 h 38"/>
                <a:gd name="T44" fmla="*/ 5 w 38"/>
                <a:gd name="T45" fmla="*/ 5 h 38"/>
                <a:gd name="T46" fmla="*/ 5 w 38"/>
                <a:gd name="T47" fmla="*/ 5 h 38"/>
                <a:gd name="T48" fmla="*/ 8 w 38"/>
                <a:gd name="T49" fmla="*/ 2 h 38"/>
                <a:gd name="T50" fmla="*/ 10 w 38"/>
                <a:gd name="T51" fmla="*/ 2 h 38"/>
                <a:gd name="T52" fmla="*/ 15 w 38"/>
                <a:gd name="T53" fmla="*/ 0 h 38"/>
                <a:gd name="T54" fmla="*/ 20 w 38"/>
                <a:gd name="T55" fmla="*/ 0 h 38"/>
                <a:gd name="T56" fmla="*/ 23 w 38"/>
                <a:gd name="T57" fmla="*/ 2 h 38"/>
                <a:gd name="T58" fmla="*/ 26 w 38"/>
                <a:gd name="T59" fmla="*/ 2 h 38"/>
                <a:gd name="T60" fmla="*/ 28 w 38"/>
                <a:gd name="T61" fmla="*/ 5 h 38"/>
                <a:gd name="T62" fmla="*/ 31 w 38"/>
                <a:gd name="T63" fmla="*/ 7 h 38"/>
                <a:gd name="T64" fmla="*/ 26 w 38"/>
                <a:gd name="T65" fmla="*/ 10 h 38"/>
                <a:gd name="T66" fmla="*/ 23 w 38"/>
                <a:gd name="T67" fmla="*/ 7 h 38"/>
                <a:gd name="T68" fmla="*/ 20 w 38"/>
                <a:gd name="T69" fmla="*/ 5 h 38"/>
                <a:gd name="T70" fmla="*/ 18 w 38"/>
                <a:gd name="T71" fmla="*/ 5 h 38"/>
                <a:gd name="T72" fmla="*/ 13 w 38"/>
                <a:gd name="T73" fmla="*/ 7 h 38"/>
                <a:gd name="T74" fmla="*/ 10 w 38"/>
                <a:gd name="T75" fmla="*/ 7 h 38"/>
                <a:gd name="T76" fmla="*/ 8 w 38"/>
                <a:gd name="T77" fmla="*/ 10 h 38"/>
                <a:gd name="T78" fmla="*/ 8 w 38"/>
                <a:gd name="T79" fmla="*/ 10 h 38"/>
                <a:gd name="T80" fmla="*/ 8 w 38"/>
                <a:gd name="T81" fmla="*/ 12 h 38"/>
                <a:gd name="T82" fmla="*/ 8 w 38"/>
                <a:gd name="T83" fmla="*/ 12 h 38"/>
                <a:gd name="T84" fmla="*/ 8 w 38"/>
                <a:gd name="T85" fmla="*/ 15 h 38"/>
                <a:gd name="T86" fmla="*/ 10 w 38"/>
                <a:gd name="T87" fmla="*/ 15 h 38"/>
                <a:gd name="T88" fmla="*/ 13 w 38"/>
                <a:gd name="T89" fmla="*/ 15 h 38"/>
                <a:gd name="T90" fmla="*/ 15 w 38"/>
                <a:gd name="T91" fmla="*/ 15 h 38"/>
                <a:gd name="T92" fmla="*/ 20 w 38"/>
                <a:gd name="T93" fmla="*/ 15 h 38"/>
                <a:gd name="T94" fmla="*/ 26 w 38"/>
                <a:gd name="T95" fmla="*/ 15 h 38"/>
                <a:gd name="T96" fmla="*/ 31 w 38"/>
                <a:gd name="T97" fmla="*/ 15 h 38"/>
                <a:gd name="T98" fmla="*/ 33 w 38"/>
                <a:gd name="T99" fmla="*/ 17 h 38"/>
                <a:gd name="T100" fmla="*/ 36 w 38"/>
                <a:gd name="T101" fmla="*/ 17 h 38"/>
                <a:gd name="T102" fmla="*/ 36 w 38"/>
                <a:gd name="T103" fmla="*/ 20 h 38"/>
                <a:gd name="T104" fmla="*/ 38 w 38"/>
                <a:gd name="T105" fmla="*/ 23 h 38"/>
                <a:gd name="T106" fmla="*/ 38 w 38"/>
                <a:gd name="T107" fmla="*/ 28 h 38"/>
                <a:gd name="T108" fmla="*/ 36 w 38"/>
                <a:gd name="T109" fmla="*/ 30 h 38"/>
                <a:gd name="T110" fmla="*/ 33 w 38"/>
                <a:gd name="T111" fmla="*/ 33 h 38"/>
                <a:gd name="T112" fmla="*/ 31 w 38"/>
                <a:gd name="T113" fmla="*/ 35 h 38"/>
                <a:gd name="T114" fmla="*/ 28 w 38"/>
                <a:gd name="T115" fmla="*/ 35 h 38"/>
                <a:gd name="T116" fmla="*/ 23 w 38"/>
                <a:gd name="T117" fmla="*/ 38 h 38"/>
                <a:gd name="T118" fmla="*/ 15 w 38"/>
                <a:gd name="T119" fmla="*/ 38 h 38"/>
                <a:gd name="T120" fmla="*/ 10 w 38"/>
                <a:gd name="T121" fmla="*/ 35 h 38"/>
                <a:gd name="T122" fmla="*/ 5 w 38"/>
                <a:gd name="T123" fmla="*/ 33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8"/>
                <a:gd name="T188" fmla="*/ 38 w 38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8">
                  <a:moveTo>
                    <a:pt x="3" y="30"/>
                  </a:moveTo>
                  <a:lnTo>
                    <a:pt x="10" y="28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3" name="Freeform 1471"/>
            <p:cNvSpPr>
              <a:spLocks noChangeAspect="1" noEditPoints="1"/>
            </p:cNvSpPr>
            <p:nvPr/>
          </p:nvSpPr>
          <p:spPr bwMode="auto">
            <a:xfrm>
              <a:off x="1246" y="2882"/>
              <a:ext cx="43" cy="35"/>
            </a:xfrm>
            <a:custGeom>
              <a:avLst/>
              <a:gdLst>
                <a:gd name="T0" fmla="*/ 8 w 43"/>
                <a:gd name="T1" fmla="*/ 28 h 35"/>
                <a:gd name="T2" fmla="*/ 3 w 43"/>
                <a:gd name="T3" fmla="*/ 25 h 35"/>
                <a:gd name="T4" fmla="*/ 0 w 43"/>
                <a:gd name="T5" fmla="*/ 20 h 35"/>
                <a:gd name="T6" fmla="*/ 0 w 43"/>
                <a:gd name="T7" fmla="*/ 15 h 35"/>
                <a:gd name="T8" fmla="*/ 0 w 43"/>
                <a:gd name="T9" fmla="*/ 10 h 35"/>
                <a:gd name="T10" fmla="*/ 3 w 43"/>
                <a:gd name="T11" fmla="*/ 5 h 35"/>
                <a:gd name="T12" fmla="*/ 8 w 43"/>
                <a:gd name="T13" fmla="*/ 2 h 35"/>
                <a:gd name="T14" fmla="*/ 13 w 43"/>
                <a:gd name="T15" fmla="*/ 0 h 35"/>
                <a:gd name="T16" fmla="*/ 18 w 43"/>
                <a:gd name="T17" fmla="*/ 0 h 35"/>
                <a:gd name="T18" fmla="*/ 23 w 43"/>
                <a:gd name="T19" fmla="*/ 0 h 35"/>
                <a:gd name="T20" fmla="*/ 31 w 43"/>
                <a:gd name="T21" fmla="*/ 2 h 35"/>
                <a:gd name="T22" fmla="*/ 36 w 43"/>
                <a:gd name="T23" fmla="*/ 5 h 35"/>
                <a:gd name="T24" fmla="*/ 38 w 43"/>
                <a:gd name="T25" fmla="*/ 7 h 35"/>
                <a:gd name="T26" fmla="*/ 41 w 43"/>
                <a:gd name="T27" fmla="*/ 10 h 35"/>
                <a:gd name="T28" fmla="*/ 41 w 43"/>
                <a:gd name="T29" fmla="*/ 15 h 35"/>
                <a:gd name="T30" fmla="*/ 43 w 43"/>
                <a:gd name="T31" fmla="*/ 17 h 35"/>
                <a:gd name="T32" fmla="*/ 41 w 43"/>
                <a:gd name="T33" fmla="*/ 20 h 35"/>
                <a:gd name="T34" fmla="*/ 41 w 43"/>
                <a:gd name="T35" fmla="*/ 23 h 35"/>
                <a:gd name="T36" fmla="*/ 38 w 43"/>
                <a:gd name="T37" fmla="*/ 25 h 35"/>
                <a:gd name="T38" fmla="*/ 36 w 43"/>
                <a:gd name="T39" fmla="*/ 30 h 35"/>
                <a:gd name="T40" fmla="*/ 31 w 43"/>
                <a:gd name="T41" fmla="*/ 33 h 35"/>
                <a:gd name="T42" fmla="*/ 26 w 43"/>
                <a:gd name="T43" fmla="*/ 35 h 35"/>
                <a:gd name="T44" fmla="*/ 21 w 43"/>
                <a:gd name="T45" fmla="*/ 35 h 35"/>
                <a:gd name="T46" fmla="*/ 13 w 43"/>
                <a:gd name="T47" fmla="*/ 33 h 35"/>
                <a:gd name="T48" fmla="*/ 16 w 43"/>
                <a:gd name="T49" fmla="*/ 28 h 35"/>
                <a:gd name="T50" fmla="*/ 21 w 43"/>
                <a:gd name="T51" fmla="*/ 28 h 35"/>
                <a:gd name="T52" fmla="*/ 26 w 43"/>
                <a:gd name="T53" fmla="*/ 28 h 35"/>
                <a:gd name="T54" fmla="*/ 28 w 43"/>
                <a:gd name="T55" fmla="*/ 28 h 35"/>
                <a:gd name="T56" fmla="*/ 33 w 43"/>
                <a:gd name="T57" fmla="*/ 25 h 35"/>
                <a:gd name="T58" fmla="*/ 33 w 43"/>
                <a:gd name="T59" fmla="*/ 25 h 35"/>
                <a:gd name="T60" fmla="*/ 36 w 43"/>
                <a:gd name="T61" fmla="*/ 20 h 35"/>
                <a:gd name="T62" fmla="*/ 36 w 43"/>
                <a:gd name="T63" fmla="*/ 17 h 35"/>
                <a:gd name="T64" fmla="*/ 36 w 43"/>
                <a:gd name="T65" fmla="*/ 15 h 35"/>
                <a:gd name="T66" fmla="*/ 33 w 43"/>
                <a:gd name="T67" fmla="*/ 12 h 35"/>
                <a:gd name="T68" fmla="*/ 28 w 43"/>
                <a:gd name="T69" fmla="*/ 10 h 35"/>
                <a:gd name="T70" fmla="*/ 23 w 43"/>
                <a:gd name="T71" fmla="*/ 7 h 35"/>
                <a:gd name="T72" fmla="*/ 21 w 43"/>
                <a:gd name="T73" fmla="*/ 5 h 35"/>
                <a:gd name="T74" fmla="*/ 16 w 43"/>
                <a:gd name="T75" fmla="*/ 5 h 35"/>
                <a:gd name="T76" fmla="*/ 13 w 43"/>
                <a:gd name="T77" fmla="*/ 7 h 35"/>
                <a:gd name="T78" fmla="*/ 8 w 43"/>
                <a:gd name="T79" fmla="*/ 7 h 35"/>
                <a:gd name="T80" fmla="*/ 8 w 43"/>
                <a:gd name="T81" fmla="*/ 10 h 35"/>
                <a:gd name="T82" fmla="*/ 5 w 43"/>
                <a:gd name="T83" fmla="*/ 15 h 35"/>
                <a:gd name="T84" fmla="*/ 5 w 43"/>
                <a:gd name="T85" fmla="*/ 17 h 35"/>
                <a:gd name="T86" fmla="*/ 8 w 43"/>
                <a:gd name="T87" fmla="*/ 20 h 35"/>
                <a:gd name="T88" fmla="*/ 10 w 43"/>
                <a:gd name="T89" fmla="*/ 23 h 35"/>
                <a:gd name="T90" fmla="*/ 16 w 43"/>
                <a:gd name="T91" fmla="*/ 25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5"/>
                <a:gd name="T140" fmla="*/ 43 w 43"/>
                <a:gd name="T141" fmla="*/ 35 h 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5">
                  <a:moveTo>
                    <a:pt x="10" y="30"/>
                  </a:moveTo>
                  <a:lnTo>
                    <a:pt x="8" y="30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0" y="30"/>
                  </a:lnTo>
                  <a:close/>
                  <a:moveTo>
                    <a:pt x="16" y="25"/>
                  </a:moveTo>
                  <a:lnTo>
                    <a:pt x="16" y="28"/>
                  </a:lnTo>
                  <a:lnTo>
                    <a:pt x="18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3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3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4" name="Freeform 1472"/>
            <p:cNvSpPr>
              <a:spLocks noChangeAspect="1"/>
            </p:cNvSpPr>
            <p:nvPr/>
          </p:nvSpPr>
          <p:spPr bwMode="auto">
            <a:xfrm>
              <a:off x="1299" y="2816"/>
              <a:ext cx="71" cy="61"/>
            </a:xfrm>
            <a:custGeom>
              <a:avLst/>
              <a:gdLst>
                <a:gd name="T0" fmla="*/ 18 w 71"/>
                <a:gd name="T1" fmla="*/ 61 h 61"/>
                <a:gd name="T2" fmla="*/ 0 w 71"/>
                <a:gd name="T3" fmla="*/ 15 h 61"/>
                <a:gd name="T4" fmla="*/ 11 w 71"/>
                <a:gd name="T5" fmla="*/ 13 h 61"/>
                <a:gd name="T6" fmla="*/ 38 w 71"/>
                <a:gd name="T7" fmla="*/ 40 h 61"/>
                <a:gd name="T8" fmla="*/ 38 w 71"/>
                <a:gd name="T9" fmla="*/ 43 h 61"/>
                <a:gd name="T10" fmla="*/ 38 w 71"/>
                <a:gd name="T11" fmla="*/ 43 h 61"/>
                <a:gd name="T12" fmla="*/ 38 w 71"/>
                <a:gd name="T13" fmla="*/ 43 h 61"/>
                <a:gd name="T14" fmla="*/ 41 w 71"/>
                <a:gd name="T15" fmla="*/ 46 h 61"/>
                <a:gd name="T16" fmla="*/ 41 w 71"/>
                <a:gd name="T17" fmla="*/ 46 h 61"/>
                <a:gd name="T18" fmla="*/ 41 w 71"/>
                <a:gd name="T19" fmla="*/ 46 h 61"/>
                <a:gd name="T20" fmla="*/ 41 w 71"/>
                <a:gd name="T21" fmla="*/ 46 h 61"/>
                <a:gd name="T22" fmla="*/ 43 w 71"/>
                <a:gd name="T23" fmla="*/ 48 h 61"/>
                <a:gd name="T24" fmla="*/ 43 w 71"/>
                <a:gd name="T25" fmla="*/ 46 h 61"/>
                <a:gd name="T26" fmla="*/ 43 w 71"/>
                <a:gd name="T27" fmla="*/ 46 h 61"/>
                <a:gd name="T28" fmla="*/ 43 w 71"/>
                <a:gd name="T29" fmla="*/ 46 h 61"/>
                <a:gd name="T30" fmla="*/ 43 w 71"/>
                <a:gd name="T31" fmla="*/ 43 h 61"/>
                <a:gd name="T32" fmla="*/ 43 w 71"/>
                <a:gd name="T33" fmla="*/ 43 h 61"/>
                <a:gd name="T34" fmla="*/ 43 w 71"/>
                <a:gd name="T35" fmla="*/ 40 h 61"/>
                <a:gd name="T36" fmla="*/ 43 w 71"/>
                <a:gd name="T37" fmla="*/ 40 h 61"/>
                <a:gd name="T38" fmla="*/ 43 w 71"/>
                <a:gd name="T39" fmla="*/ 38 h 61"/>
                <a:gd name="T40" fmla="*/ 43 w 71"/>
                <a:gd name="T41" fmla="*/ 2 h 61"/>
                <a:gd name="T42" fmla="*/ 51 w 71"/>
                <a:gd name="T43" fmla="*/ 0 h 61"/>
                <a:gd name="T44" fmla="*/ 71 w 71"/>
                <a:gd name="T45" fmla="*/ 46 h 61"/>
                <a:gd name="T46" fmla="*/ 64 w 71"/>
                <a:gd name="T47" fmla="*/ 48 h 61"/>
                <a:gd name="T48" fmla="*/ 48 w 71"/>
                <a:gd name="T49" fmla="*/ 10 h 61"/>
                <a:gd name="T50" fmla="*/ 48 w 71"/>
                <a:gd name="T51" fmla="*/ 53 h 61"/>
                <a:gd name="T52" fmla="*/ 41 w 71"/>
                <a:gd name="T53" fmla="*/ 56 h 61"/>
                <a:gd name="T54" fmla="*/ 11 w 71"/>
                <a:gd name="T55" fmla="*/ 20 h 61"/>
                <a:gd name="T56" fmla="*/ 26 w 71"/>
                <a:gd name="T57" fmla="*/ 58 h 61"/>
                <a:gd name="T58" fmla="*/ 18 w 71"/>
                <a:gd name="T59" fmla="*/ 61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1"/>
                <a:gd name="T91" fmla="*/ 0 h 61"/>
                <a:gd name="T92" fmla="*/ 71 w 71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1" h="61">
                  <a:moveTo>
                    <a:pt x="18" y="61"/>
                  </a:moveTo>
                  <a:lnTo>
                    <a:pt x="0" y="15"/>
                  </a:lnTo>
                  <a:lnTo>
                    <a:pt x="11" y="13"/>
                  </a:lnTo>
                  <a:lnTo>
                    <a:pt x="38" y="40"/>
                  </a:lnTo>
                  <a:lnTo>
                    <a:pt x="38" y="43"/>
                  </a:lnTo>
                  <a:lnTo>
                    <a:pt x="41" y="46"/>
                  </a:lnTo>
                  <a:lnTo>
                    <a:pt x="43" y="48"/>
                  </a:lnTo>
                  <a:lnTo>
                    <a:pt x="43" y="46"/>
                  </a:lnTo>
                  <a:lnTo>
                    <a:pt x="43" y="43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71" y="46"/>
                  </a:lnTo>
                  <a:lnTo>
                    <a:pt x="64" y="48"/>
                  </a:lnTo>
                  <a:lnTo>
                    <a:pt x="48" y="10"/>
                  </a:lnTo>
                  <a:lnTo>
                    <a:pt x="48" y="53"/>
                  </a:lnTo>
                  <a:lnTo>
                    <a:pt x="41" y="56"/>
                  </a:lnTo>
                  <a:lnTo>
                    <a:pt x="11" y="20"/>
                  </a:lnTo>
                  <a:lnTo>
                    <a:pt x="26" y="58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5" name="Freeform 1473"/>
            <p:cNvSpPr>
              <a:spLocks noChangeAspect="1" noEditPoints="1"/>
            </p:cNvSpPr>
            <p:nvPr/>
          </p:nvSpPr>
          <p:spPr bwMode="auto">
            <a:xfrm>
              <a:off x="1373" y="2821"/>
              <a:ext cx="38" cy="38"/>
            </a:xfrm>
            <a:custGeom>
              <a:avLst/>
              <a:gdLst>
                <a:gd name="T0" fmla="*/ 0 w 38"/>
                <a:gd name="T1" fmla="*/ 18 h 38"/>
                <a:gd name="T2" fmla="*/ 0 w 38"/>
                <a:gd name="T3" fmla="*/ 13 h 38"/>
                <a:gd name="T4" fmla="*/ 2 w 38"/>
                <a:gd name="T5" fmla="*/ 8 h 38"/>
                <a:gd name="T6" fmla="*/ 5 w 38"/>
                <a:gd name="T7" fmla="*/ 5 h 38"/>
                <a:gd name="T8" fmla="*/ 10 w 38"/>
                <a:gd name="T9" fmla="*/ 3 h 38"/>
                <a:gd name="T10" fmla="*/ 15 w 38"/>
                <a:gd name="T11" fmla="*/ 0 h 38"/>
                <a:gd name="T12" fmla="*/ 20 w 38"/>
                <a:gd name="T13" fmla="*/ 0 h 38"/>
                <a:gd name="T14" fmla="*/ 25 w 38"/>
                <a:gd name="T15" fmla="*/ 3 h 38"/>
                <a:gd name="T16" fmla="*/ 30 w 38"/>
                <a:gd name="T17" fmla="*/ 5 h 38"/>
                <a:gd name="T18" fmla="*/ 35 w 38"/>
                <a:gd name="T19" fmla="*/ 8 h 38"/>
                <a:gd name="T20" fmla="*/ 38 w 38"/>
                <a:gd name="T21" fmla="*/ 15 h 38"/>
                <a:gd name="T22" fmla="*/ 38 w 38"/>
                <a:gd name="T23" fmla="*/ 18 h 38"/>
                <a:gd name="T24" fmla="*/ 38 w 38"/>
                <a:gd name="T25" fmla="*/ 23 h 38"/>
                <a:gd name="T26" fmla="*/ 38 w 38"/>
                <a:gd name="T27" fmla="*/ 25 h 38"/>
                <a:gd name="T28" fmla="*/ 35 w 38"/>
                <a:gd name="T29" fmla="*/ 28 h 38"/>
                <a:gd name="T30" fmla="*/ 33 w 38"/>
                <a:gd name="T31" fmla="*/ 30 h 38"/>
                <a:gd name="T32" fmla="*/ 30 w 38"/>
                <a:gd name="T33" fmla="*/ 33 h 38"/>
                <a:gd name="T34" fmla="*/ 28 w 38"/>
                <a:gd name="T35" fmla="*/ 35 h 38"/>
                <a:gd name="T36" fmla="*/ 23 w 38"/>
                <a:gd name="T37" fmla="*/ 35 h 38"/>
                <a:gd name="T38" fmla="*/ 17 w 38"/>
                <a:gd name="T39" fmla="*/ 38 h 38"/>
                <a:gd name="T40" fmla="*/ 12 w 38"/>
                <a:gd name="T41" fmla="*/ 35 h 38"/>
                <a:gd name="T42" fmla="*/ 7 w 38"/>
                <a:gd name="T43" fmla="*/ 33 h 38"/>
                <a:gd name="T44" fmla="*/ 2 w 38"/>
                <a:gd name="T45" fmla="*/ 30 h 38"/>
                <a:gd name="T46" fmla="*/ 0 w 38"/>
                <a:gd name="T47" fmla="*/ 25 h 38"/>
                <a:gd name="T48" fmla="*/ 7 w 38"/>
                <a:gd name="T49" fmla="*/ 23 h 38"/>
                <a:gd name="T50" fmla="*/ 10 w 38"/>
                <a:gd name="T51" fmla="*/ 28 h 38"/>
                <a:gd name="T52" fmla="*/ 12 w 38"/>
                <a:gd name="T53" fmla="*/ 30 h 38"/>
                <a:gd name="T54" fmla="*/ 15 w 38"/>
                <a:gd name="T55" fmla="*/ 30 h 38"/>
                <a:gd name="T56" fmla="*/ 17 w 38"/>
                <a:gd name="T57" fmla="*/ 33 h 38"/>
                <a:gd name="T58" fmla="*/ 23 w 38"/>
                <a:gd name="T59" fmla="*/ 30 h 38"/>
                <a:gd name="T60" fmla="*/ 25 w 38"/>
                <a:gd name="T61" fmla="*/ 30 h 38"/>
                <a:gd name="T62" fmla="*/ 28 w 38"/>
                <a:gd name="T63" fmla="*/ 28 h 38"/>
                <a:gd name="T64" fmla="*/ 30 w 38"/>
                <a:gd name="T65" fmla="*/ 25 h 38"/>
                <a:gd name="T66" fmla="*/ 30 w 38"/>
                <a:gd name="T67" fmla="*/ 23 h 38"/>
                <a:gd name="T68" fmla="*/ 30 w 38"/>
                <a:gd name="T69" fmla="*/ 18 h 38"/>
                <a:gd name="T70" fmla="*/ 28 w 38"/>
                <a:gd name="T71" fmla="*/ 13 h 38"/>
                <a:gd name="T72" fmla="*/ 28 w 38"/>
                <a:gd name="T73" fmla="*/ 10 h 38"/>
                <a:gd name="T74" fmla="*/ 23 w 38"/>
                <a:gd name="T75" fmla="*/ 8 h 38"/>
                <a:gd name="T76" fmla="*/ 20 w 38"/>
                <a:gd name="T77" fmla="*/ 5 h 38"/>
                <a:gd name="T78" fmla="*/ 17 w 38"/>
                <a:gd name="T79" fmla="*/ 5 h 38"/>
                <a:gd name="T80" fmla="*/ 12 w 38"/>
                <a:gd name="T81" fmla="*/ 5 h 38"/>
                <a:gd name="T82" fmla="*/ 10 w 38"/>
                <a:gd name="T83" fmla="*/ 8 h 38"/>
                <a:gd name="T84" fmla="*/ 7 w 38"/>
                <a:gd name="T85" fmla="*/ 10 h 38"/>
                <a:gd name="T86" fmla="*/ 5 w 38"/>
                <a:gd name="T87" fmla="*/ 13 h 38"/>
                <a:gd name="T88" fmla="*/ 5 w 38"/>
                <a:gd name="T89" fmla="*/ 18 h 38"/>
                <a:gd name="T90" fmla="*/ 7 w 38"/>
                <a:gd name="T91" fmla="*/ 2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8"/>
                <a:gd name="T140" fmla="*/ 38 w 38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8">
                  <a:moveTo>
                    <a:pt x="0" y="23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close/>
                  <a:moveTo>
                    <a:pt x="7" y="20"/>
                  </a:moveTo>
                  <a:lnTo>
                    <a:pt x="7" y="23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6" name="Freeform 1474"/>
            <p:cNvSpPr>
              <a:spLocks noChangeAspect="1"/>
            </p:cNvSpPr>
            <p:nvPr/>
          </p:nvSpPr>
          <p:spPr bwMode="auto">
            <a:xfrm>
              <a:off x="1408" y="2811"/>
              <a:ext cx="23" cy="40"/>
            </a:xfrm>
            <a:custGeom>
              <a:avLst/>
              <a:gdLst>
                <a:gd name="T0" fmla="*/ 13 w 23"/>
                <a:gd name="T1" fmla="*/ 40 h 40"/>
                <a:gd name="T2" fmla="*/ 0 w 23"/>
                <a:gd name="T3" fmla="*/ 5 h 40"/>
                <a:gd name="T4" fmla="*/ 8 w 23"/>
                <a:gd name="T5" fmla="*/ 5 h 40"/>
                <a:gd name="T6" fmla="*/ 10 w 23"/>
                <a:gd name="T7" fmla="*/ 10 h 40"/>
                <a:gd name="T8" fmla="*/ 10 w 23"/>
                <a:gd name="T9" fmla="*/ 7 h 40"/>
                <a:gd name="T10" fmla="*/ 10 w 23"/>
                <a:gd name="T11" fmla="*/ 7 h 40"/>
                <a:gd name="T12" fmla="*/ 10 w 23"/>
                <a:gd name="T13" fmla="*/ 7 h 40"/>
                <a:gd name="T14" fmla="*/ 10 w 23"/>
                <a:gd name="T15" fmla="*/ 5 h 40"/>
                <a:gd name="T16" fmla="*/ 10 w 23"/>
                <a:gd name="T17" fmla="*/ 5 h 40"/>
                <a:gd name="T18" fmla="*/ 10 w 23"/>
                <a:gd name="T19" fmla="*/ 5 h 40"/>
                <a:gd name="T20" fmla="*/ 10 w 23"/>
                <a:gd name="T21" fmla="*/ 5 h 40"/>
                <a:gd name="T22" fmla="*/ 13 w 23"/>
                <a:gd name="T23" fmla="*/ 2 h 40"/>
                <a:gd name="T24" fmla="*/ 13 w 23"/>
                <a:gd name="T25" fmla="*/ 2 h 40"/>
                <a:gd name="T26" fmla="*/ 13 w 23"/>
                <a:gd name="T27" fmla="*/ 2 h 40"/>
                <a:gd name="T28" fmla="*/ 13 w 23"/>
                <a:gd name="T29" fmla="*/ 2 h 40"/>
                <a:gd name="T30" fmla="*/ 13 w 23"/>
                <a:gd name="T31" fmla="*/ 2 h 40"/>
                <a:gd name="T32" fmla="*/ 13 w 23"/>
                <a:gd name="T33" fmla="*/ 2 h 40"/>
                <a:gd name="T34" fmla="*/ 15 w 23"/>
                <a:gd name="T35" fmla="*/ 2 h 40"/>
                <a:gd name="T36" fmla="*/ 15 w 23"/>
                <a:gd name="T37" fmla="*/ 2 h 40"/>
                <a:gd name="T38" fmla="*/ 15 w 23"/>
                <a:gd name="T39" fmla="*/ 2 h 40"/>
                <a:gd name="T40" fmla="*/ 15 w 23"/>
                <a:gd name="T41" fmla="*/ 0 h 40"/>
                <a:gd name="T42" fmla="*/ 18 w 23"/>
                <a:gd name="T43" fmla="*/ 0 h 40"/>
                <a:gd name="T44" fmla="*/ 18 w 23"/>
                <a:gd name="T45" fmla="*/ 0 h 40"/>
                <a:gd name="T46" fmla="*/ 18 w 23"/>
                <a:gd name="T47" fmla="*/ 0 h 40"/>
                <a:gd name="T48" fmla="*/ 20 w 23"/>
                <a:gd name="T49" fmla="*/ 0 h 40"/>
                <a:gd name="T50" fmla="*/ 20 w 23"/>
                <a:gd name="T51" fmla="*/ 0 h 40"/>
                <a:gd name="T52" fmla="*/ 23 w 23"/>
                <a:gd name="T53" fmla="*/ 0 h 40"/>
                <a:gd name="T54" fmla="*/ 23 w 23"/>
                <a:gd name="T55" fmla="*/ 2 h 40"/>
                <a:gd name="T56" fmla="*/ 23 w 23"/>
                <a:gd name="T57" fmla="*/ 7 h 40"/>
                <a:gd name="T58" fmla="*/ 23 w 23"/>
                <a:gd name="T59" fmla="*/ 7 h 40"/>
                <a:gd name="T60" fmla="*/ 20 w 23"/>
                <a:gd name="T61" fmla="*/ 7 h 40"/>
                <a:gd name="T62" fmla="*/ 20 w 23"/>
                <a:gd name="T63" fmla="*/ 7 h 40"/>
                <a:gd name="T64" fmla="*/ 20 w 23"/>
                <a:gd name="T65" fmla="*/ 7 h 40"/>
                <a:gd name="T66" fmla="*/ 18 w 23"/>
                <a:gd name="T67" fmla="*/ 7 h 40"/>
                <a:gd name="T68" fmla="*/ 18 w 23"/>
                <a:gd name="T69" fmla="*/ 7 h 40"/>
                <a:gd name="T70" fmla="*/ 18 w 23"/>
                <a:gd name="T71" fmla="*/ 7 h 40"/>
                <a:gd name="T72" fmla="*/ 18 w 23"/>
                <a:gd name="T73" fmla="*/ 7 h 40"/>
                <a:gd name="T74" fmla="*/ 18 w 23"/>
                <a:gd name="T75" fmla="*/ 7 h 40"/>
                <a:gd name="T76" fmla="*/ 15 w 23"/>
                <a:gd name="T77" fmla="*/ 7 h 40"/>
                <a:gd name="T78" fmla="*/ 15 w 23"/>
                <a:gd name="T79" fmla="*/ 7 h 40"/>
                <a:gd name="T80" fmla="*/ 15 w 23"/>
                <a:gd name="T81" fmla="*/ 7 h 40"/>
                <a:gd name="T82" fmla="*/ 15 w 23"/>
                <a:gd name="T83" fmla="*/ 7 h 40"/>
                <a:gd name="T84" fmla="*/ 15 w 23"/>
                <a:gd name="T85" fmla="*/ 7 h 40"/>
                <a:gd name="T86" fmla="*/ 15 w 23"/>
                <a:gd name="T87" fmla="*/ 10 h 40"/>
                <a:gd name="T88" fmla="*/ 13 w 23"/>
                <a:gd name="T89" fmla="*/ 10 h 40"/>
                <a:gd name="T90" fmla="*/ 13 w 23"/>
                <a:gd name="T91" fmla="*/ 10 h 40"/>
                <a:gd name="T92" fmla="*/ 13 w 23"/>
                <a:gd name="T93" fmla="*/ 10 h 40"/>
                <a:gd name="T94" fmla="*/ 13 w 23"/>
                <a:gd name="T95" fmla="*/ 10 h 40"/>
                <a:gd name="T96" fmla="*/ 13 w 23"/>
                <a:gd name="T97" fmla="*/ 10 h 40"/>
                <a:gd name="T98" fmla="*/ 13 w 23"/>
                <a:gd name="T99" fmla="*/ 13 h 40"/>
                <a:gd name="T100" fmla="*/ 13 w 23"/>
                <a:gd name="T101" fmla="*/ 13 h 40"/>
                <a:gd name="T102" fmla="*/ 13 w 23"/>
                <a:gd name="T103" fmla="*/ 13 h 40"/>
                <a:gd name="T104" fmla="*/ 13 w 23"/>
                <a:gd name="T105" fmla="*/ 13 h 40"/>
                <a:gd name="T106" fmla="*/ 13 w 23"/>
                <a:gd name="T107" fmla="*/ 15 h 40"/>
                <a:gd name="T108" fmla="*/ 13 w 23"/>
                <a:gd name="T109" fmla="*/ 15 h 40"/>
                <a:gd name="T110" fmla="*/ 13 w 23"/>
                <a:gd name="T111" fmla="*/ 15 h 40"/>
                <a:gd name="T112" fmla="*/ 13 w 23"/>
                <a:gd name="T113" fmla="*/ 18 h 40"/>
                <a:gd name="T114" fmla="*/ 13 w 23"/>
                <a:gd name="T115" fmla="*/ 18 h 40"/>
                <a:gd name="T116" fmla="*/ 13 w 23"/>
                <a:gd name="T117" fmla="*/ 18 h 40"/>
                <a:gd name="T118" fmla="*/ 13 w 23"/>
                <a:gd name="T119" fmla="*/ 20 h 40"/>
                <a:gd name="T120" fmla="*/ 13 w 23"/>
                <a:gd name="T121" fmla="*/ 20 h 40"/>
                <a:gd name="T122" fmla="*/ 20 w 23"/>
                <a:gd name="T123" fmla="*/ 38 h 40"/>
                <a:gd name="T124" fmla="*/ 13 w 23"/>
                <a:gd name="T125" fmla="*/ 40 h 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"/>
                <a:gd name="T190" fmla="*/ 0 h 40"/>
                <a:gd name="T191" fmla="*/ 23 w 23"/>
                <a:gd name="T192" fmla="*/ 40 h 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" h="40">
                  <a:moveTo>
                    <a:pt x="13" y="40"/>
                  </a:moveTo>
                  <a:lnTo>
                    <a:pt x="0" y="5"/>
                  </a:lnTo>
                  <a:lnTo>
                    <a:pt x="8" y="5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20" y="38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7" name="Freeform 1475"/>
            <p:cNvSpPr>
              <a:spLocks noChangeAspect="1" noEditPoints="1"/>
            </p:cNvSpPr>
            <p:nvPr/>
          </p:nvSpPr>
          <p:spPr bwMode="auto">
            <a:xfrm>
              <a:off x="1433" y="2801"/>
              <a:ext cx="46" cy="40"/>
            </a:xfrm>
            <a:custGeom>
              <a:avLst/>
              <a:gdLst>
                <a:gd name="T0" fmla="*/ 33 w 46"/>
                <a:gd name="T1" fmla="*/ 33 h 40"/>
                <a:gd name="T2" fmla="*/ 31 w 46"/>
                <a:gd name="T3" fmla="*/ 35 h 40"/>
                <a:gd name="T4" fmla="*/ 26 w 46"/>
                <a:gd name="T5" fmla="*/ 38 h 40"/>
                <a:gd name="T6" fmla="*/ 21 w 46"/>
                <a:gd name="T7" fmla="*/ 40 h 40"/>
                <a:gd name="T8" fmla="*/ 13 w 46"/>
                <a:gd name="T9" fmla="*/ 38 h 40"/>
                <a:gd name="T10" fmla="*/ 8 w 46"/>
                <a:gd name="T11" fmla="*/ 35 h 40"/>
                <a:gd name="T12" fmla="*/ 8 w 46"/>
                <a:gd name="T13" fmla="*/ 33 h 40"/>
                <a:gd name="T14" fmla="*/ 6 w 46"/>
                <a:gd name="T15" fmla="*/ 28 h 40"/>
                <a:gd name="T16" fmla="*/ 8 w 46"/>
                <a:gd name="T17" fmla="*/ 25 h 40"/>
                <a:gd name="T18" fmla="*/ 8 w 46"/>
                <a:gd name="T19" fmla="*/ 23 h 40"/>
                <a:gd name="T20" fmla="*/ 11 w 46"/>
                <a:gd name="T21" fmla="*/ 23 h 40"/>
                <a:gd name="T22" fmla="*/ 13 w 46"/>
                <a:gd name="T23" fmla="*/ 20 h 40"/>
                <a:gd name="T24" fmla="*/ 18 w 46"/>
                <a:gd name="T25" fmla="*/ 17 h 40"/>
                <a:gd name="T26" fmla="*/ 26 w 46"/>
                <a:gd name="T27" fmla="*/ 15 h 40"/>
                <a:gd name="T28" fmla="*/ 28 w 46"/>
                <a:gd name="T29" fmla="*/ 12 h 40"/>
                <a:gd name="T30" fmla="*/ 28 w 46"/>
                <a:gd name="T31" fmla="*/ 10 h 40"/>
                <a:gd name="T32" fmla="*/ 26 w 46"/>
                <a:gd name="T33" fmla="*/ 7 h 40"/>
                <a:gd name="T34" fmla="*/ 23 w 46"/>
                <a:gd name="T35" fmla="*/ 7 h 40"/>
                <a:gd name="T36" fmla="*/ 18 w 46"/>
                <a:gd name="T37" fmla="*/ 7 h 40"/>
                <a:gd name="T38" fmla="*/ 13 w 46"/>
                <a:gd name="T39" fmla="*/ 7 h 40"/>
                <a:gd name="T40" fmla="*/ 11 w 46"/>
                <a:gd name="T41" fmla="*/ 10 h 40"/>
                <a:gd name="T42" fmla="*/ 8 w 46"/>
                <a:gd name="T43" fmla="*/ 15 h 40"/>
                <a:gd name="T44" fmla="*/ 3 w 46"/>
                <a:gd name="T45" fmla="*/ 17 h 40"/>
                <a:gd name="T46" fmla="*/ 3 w 46"/>
                <a:gd name="T47" fmla="*/ 12 h 40"/>
                <a:gd name="T48" fmla="*/ 3 w 46"/>
                <a:gd name="T49" fmla="*/ 10 h 40"/>
                <a:gd name="T50" fmla="*/ 6 w 46"/>
                <a:gd name="T51" fmla="*/ 7 h 40"/>
                <a:gd name="T52" fmla="*/ 11 w 46"/>
                <a:gd name="T53" fmla="*/ 2 h 40"/>
                <a:gd name="T54" fmla="*/ 18 w 46"/>
                <a:gd name="T55" fmla="*/ 2 h 40"/>
                <a:gd name="T56" fmla="*/ 23 w 46"/>
                <a:gd name="T57" fmla="*/ 0 h 40"/>
                <a:gd name="T58" fmla="*/ 26 w 46"/>
                <a:gd name="T59" fmla="*/ 0 h 40"/>
                <a:gd name="T60" fmla="*/ 28 w 46"/>
                <a:gd name="T61" fmla="*/ 2 h 40"/>
                <a:gd name="T62" fmla="*/ 31 w 46"/>
                <a:gd name="T63" fmla="*/ 5 h 40"/>
                <a:gd name="T64" fmla="*/ 33 w 46"/>
                <a:gd name="T65" fmla="*/ 5 h 40"/>
                <a:gd name="T66" fmla="*/ 36 w 46"/>
                <a:gd name="T67" fmla="*/ 10 h 40"/>
                <a:gd name="T68" fmla="*/ 41 w 46"/>
                <a:gd name="T69" fmla="*/ 23 h 40"/>
                <a:gd name="T70" fmla="*/ 43 w 46"/>
                <a:gd name="T71" fmla="*/ 28 h 40"/>
                <a:gd name="T72" fmla="*/ 46 w 46"/>
                <a:gd name="T73" fmla="*/ 30 h 40"/>
                <a:gd name="T74" fmla="*/ 38 w 46"/>
                <a:gd name="T75" fmla="*/ 33 h 40"/>
                <a:gd name="T76" fmla="*/ 36 w 46"/>
                <a:gd name="T77" fmla="*/ 30 h 40"/>
                <a:gd name="T78" fmla="*/ 28 w 46"/>
                <a:gd name="T79" fmla="*/ 17 h 40"/>
                <a:gd name="T80" fmla="*/ 21 w 46"/>
                <a:gd name="T81" fmla="*/ 23 h 40"/>
                <a:gd name="T82" fmla="*/ 18 w 46"/>
                <a:gd name="T83" fmla="*/ 25 h 40"/>
                <a:gd name="T84" fmla="*/ 16 w 46"/>
                <a:gd name="T85" fmla="*/ 25 h 40"/>
                <a:gd name="T86" fmla="*/ 13 w 46"/>
                <a:gd name="T87" fmla="*/ 28 h 40"/>
                <a:gd name="T88" fmla="*/ 13 w 46"/>
                <a:gd name="T89" fmla="*/ 30 h 40"/>
                <a:gd name="T90" fmla="*/ 16 w 46"/>
                <a:gd name="T91" fmla="*/ 30 h 40"/>
                <a:gd name="T92" fmla="*/ 16 w 46"/>
                <a:gd name="T93" fmla="*/ 33 h 40"/>
                <a:gd name="T94" fmla="*/ 21 w 46"/>
                <a:gd name="T95" fmla="*/ 35 h 40"/>
                <a:gd name="T96" fmla="*/ 23 w 46"/>
                <a:gd name="T97" fmla="*/ 33 h 40"/>
                <a:gd name="T98" fmla="*/ 28 w 46"/>
                <a:gd name="T99" fmla="*/ 30 h 40"/>
                <a:gd name="T100" fmla="*/ 31 w 46"/>
                <a:gd name="T101" fmla="*/ 28 h 40"/>
                <a:gd name="T102" fmla="*/ 33 w 46"/>
                <a:gd name="T103" fmla="*/ 25 h 40"/>
                <a:gd name="T104" fmla="*/ 33 w 46"/>
                <a:gd name="T105" fmla="*/ 23 h 40"/>
                <a:gd name="T106" fmla="*/ 31 w 46"/>
                <a:gd name="T107" fmla="*/ 17 h 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40"/>
                <a:gd name="T164" fmla="*/ 46 w 46"/>
                <a:gd name="T165" fmla="*/ 40 h 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40">
                  <a:moveTo>
                    <a:pt x="36" y="28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6" y="7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6" y="30"/>
                  </a:lnTo>
                  <a:lnTo>
                    <a:pt x="38" y="33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28"/>
                  </a:lnTo>
                  <a:close/>
                  <a:moveTo>
                    <a:pt x="31" y="17"/>
                  </a:moveTo>
                  <a:lnTo>
                    <a:pt x="31" y="17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8" name="Freeform 1476"/>
            <p:cNvSpPr>
              <a:spLocks noChangeAspect="1"/>
            </p:cNvSpPr>
            <p:nvPr/>
          </p:nvSpPr>
          <p:spPr bwMode="auto">
            <a:xfrm>
              <a:off x="1469" y="2783"/>
              <a:ext cx="33" cy="43"/>
            </a:xfrm>
            <a:custGeom>
              <a:avLst/>
              <a:gdLst>
                <a:gd name="T0" fmla="*/ 33 w 33"/>
                <a:gd name="T1" fmla="*/ 41 h 43"/>
                <a:gd name="T2" fmla="*/ 33 w 33"/>
                <a:gd name="T3" fmla="*/ 41 h 43"/>
                <a:gd name="T4" fmla="*/ 30 w 33"/>
                <a:gd name="T5" fmla="*/ 41 h 43"/>
                <a:gd name="T6" fmla="*/ 30 w 33"/>
                <a:gd name="T7" fmla="*/ 43 h 43"/>
                <a:gd name="T8" fmla="*/ 28 w 33"/>
                <a:gd name="T9" fmla="*/ 43 h 43"/>
                <a:gd name="T10" fmla="*/ 28 w 33"/>
                <a:gd name="T11" fmla="*/ 43 h 43"/>
                <a:gd name="T12" fmla="*/ 25 w 33"/>
                <a:gd name="T13" fmla="*/ 43 h 43"/>
                <a:gd name="T14" fmla="*/ 23 w 33"/>
                <a:gd name="T15" fmla="*/ 43 h 43"/>
                <a:gd name="T16" fmla="*/ 23 w 33"/>
                <a:gd name="T17" fmla="*/ 43 h 43"/>
                <a:gd name="T18" fmla="*/ 20 w 33"/>
                <a:gd name="T19" fmla="*/ 43 h 43"/>
                <a:gd name="T20" fmla="*/ 20 w 33"/>
                <a:gd name="T21" fmla="*/ 43 h 43"/>
                <a:gd name="T22" fmla="*/ 20 w 33"/>
                <a:gd name="T23" fmla="*/ 43 h 43"/>
                <a:gd name="T24" fmla="*/ 18 w 33"/>
                <a:gd name="T25" fmla="*/ 41 h 43"/>
                <a:gd name="T26" fmla="*/ 18 w 33"/>
                <a:gd name="T27" fmla="*/ 41 h 43"/>
                <a:gd name="T28" fmla="*/ 18 w 33"/>
                <a:gd name="T29" fmla="*/ 41 h 43"/>
                <a:gd name="T30" fmla="*/ 15 w 33"/>
                <a:gd name="T31" fmla="*/ 38 h 43"/>
                <a:gd name="T32" fmla="*/ 15 w 33"/>
                <a:gd name="T33" fmla="*/ 35 h 43"/>
                <a:gd name="T34" fmla="*/ 2 w 33"/>
                <a:gd name="T35" fmla="*/ 18 h 43"/>
                <a:gd name="T36" fmla="*/ 5 w 33"/>
                <a:gd name="T37" fmla="*/ 13 h 43"/>
                <a:gd name="T38" fmla="*/ 5 w 33"/>
                <a:gd name="T39" fmla="*/ 0 h 43"/>
                <a:gd name="T40" fmla="*/ 18 w 33"/>
                <a:gd name="T41" fmla="*/ 8 h 43"/>
                <a:gd name="T42" fmla="*/ 12 w 33"/>
                <a:gd name="T43" fmla="*/ 15 h 43"/>
                <a:gd name="T44" fmla="*/ 23 w 33"/>
                <a:gd name="T45" fmla="*/ 35 h 43"/>
                <a:gd name="T46" fmla="*/ 23 w 33"/>
                <a:gd name="T47" fmla="*/ 35 h 43"/>
                <a:gd name="T48" fmla="*/ 23 w 33"/>
                <a:gd name="T49" fmla="*/ 35 h 43"/>
                <a:gd name="T50" fmla="*/ 23 w 33"/>
                <a:gd name="T51" fmla="*/ 35 h 43"/>
                <a:gd name="T52" fmla="*/ 23 w 33"/>
                <a:gd name="T53" fmla="*/ 38 h 43"/>
                <a:gd name="T54" fmla="*/ 23 w 33"/>
                <a:gd name="T55" fmla="*/ 38 h 43"/>
                <a:gd name="T56" fmla="*/ 25 w 33"/>
                <a:gd name="T57" fmla="*/ 38 h 43"/>
                <a:gd name="T58" fmla="*/ 25 w 33"/>
                <a:gd name="T59" fmla="*/ 38 h 43"/>
                <a:gd name="T60" fmla="*/ 25 w 33"/>
                <a:gd name="T61" fmla="*/ 38 h 43"/>
                <a:gd name="T62" fmla="*/ 25 w 33"/>
                <a:gd name="T63" fmla="*/ 38 h 43"/>
                <a:gd name="T64" fmla="*/ 25 w 33"/>
                <a:gd name="T65" fmla="*/ 38 h 43"/>
                <a:gd name="T66" fmla="*/ 28 w 33"/>
                <a:gd name="T67" fmla="*/ 38 h 43"/>
                <a:gd name="T68" fmla="*/ 28 w 33"/>
                <a:gd name="T69" fmla="*/ 38 h 43"/>
                <a:gd name="T70" fmla="*/ 28 w 33"/>
                <a:gd name="T71" fmla="*/ 35 h 43"/>
                <a:gd name="T72" fmla="*/ 28 w 33"/>
                <a:gd name="T73" fmla="*/ 35 h 43"/>
                <a:gd name="T74" fmla="*/ 30 w 33"/>
                <a:gd name="T75" fmla="*/ 3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"/>
                <a:gd name="T115" fmla="*/ 0 h 43"/>
                <a:gd name="T116" fmla="*/ 33 w 33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" h="43">
                  <a:moveTo>
                    <a:pt x="30" y="35"/>
                  </a:moveTo>
                  <a:lnTo>
                    <a:pt x="33" y="41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7" y="18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0" y="5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2" y="1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28" y="35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69" name="Freeform 1477"/>
            <p:cNvSpPr>
              <a:spLocks noChangeAspect="1" noEditPoints="1"/>
            </p:cNvSpPr>
            <p:nvPr/>
          </p:nvSpPr>
          <p:spPr bwMode="auto">
            <a:xfrm>
              <a:off x="1494" y="2781"/>
              <a:ext cx="41" cy="37"/>
            </a:xfrm>
            <a:custGeom>
              <a:avLst/>
              <a:gdLst>
                <a:gd name="T0" fmla="*/ 0 w 41"/>
                <a:gd name="T1" fmla="*/ 22 h 37"/>
                <a:gd name="T2" fmla="*/ 0 w 41"/>
                <a:gd name="T3" fmla="*/ 15 h 37"/>
                <a:gd name="T4" fmla="*/ 0 w 41"/>
                <a:gd name="T5" fmla="*/ 10 h 37"/>
                <a:gd name="T6" fmla="*/ 5 w 41"/>
                <a:gd name="T7" fmla="*/ 7 h 37"/>
                <a:gd name="T8" fmla="*/ 8 w 41"/>
                <a:gd name="T9" fmla="*/ 5 h 37"/>
                <a:gd name="T10" fmla="*/ 13 w 41"/>
                <a:gd name="T11" fmla="*/ 2 h 37"/>
                <a:gd name="T12" fmla="*/ 18 w 41"/>
                <a:gd name="T13" fmla="*/ 0 h 37"/>
                <a:gd name="T14" fmla="*/ 25 w 41"/>
                <a:gd name="T15" fmla="*/ 2 h 37"/>
                <a:gd name="T16" fmla="*/ 30 w 41"/>
                <a:gd name="T17" fmla="*/ 2 h 37"/>
                <a:gd name="T18" fmla="*/ 33 w 41"/>
                <a:gd name="T19" fmla="*/ 7 h 37"/>
                <a:gd name="T20" fmla="*/ 38 w 41"/>
                <a:gd name="T21" fmla="*/ 12 h 37"/>
                <a:gd name="T22" fmla="*/ 38 w 41"/>
                <a:gd name="T23" fmla="*/ 17 h 37"/>
                <a:gd name="T24" fmla="*/ 41 w 41"/>
                <a:gd name="T25" fmla="*/ 20 h 37"/>
                <a:gd name="T26" fmla="*/ 41 w 41"/>
                <a:gd name="T27" fmla="*/ 22 h 37"/>
                <a:gd name="T28" fmla="*/ 38 w 41"/>
                <a:gd name="T29" fmla="*/ 27 h 37"/>
                <a:gd name="T30" fmla="*/ 38 w 41"/>
                <a:gd name="T31" fmla="*/ 30 h 37"/>
                <a:gd name="T32" fmla="*/ 36 w 41"/>
                <a:gd name="T33" fmla="*/ 32 h 37"/>
                <a:gd name="T34" fmla="*/ 33 w 41"/>
                <a:gd name="T35" fmla="*/ 35 h 37"/>
                <a:gd name="T36" fmla="*/ 28 w 41"/>
                <a:gd name="T37" fmla="*/ 35 h 37"/>
                <a:gd name="T38" fmla="*/ 23 w 41"/>
                <a:gd name="T39" fmla="*/ 37 h 37"/>
                <a:gd name="T40" fmla="*/ 18 w 41"/>
                <a:gd name="T41" fmla="*/ 37 h 37"/>
                <a:gd name="T42" fmla="*/ 13 w 41"/>
                <a:gd name="T43" fmla="*/ 35 h 37"/>
                <a:gd name="T44" fmla="*/ 8 w 41"/>
                <a:gd name="T45" fmla="*/ 32 h 37"/>
                <a:gd name="T46" fmla="*/ 3 w 41"/>
                <a:gd name="T47" fmla="*/ 27 h 37"/>
                <a:gd name="T48" fmla="*/ 10 w 41"/>
                <a:gd name="T49" fmla="*/ 25 h 37"/>
                <a:gd name="T50" fmla="*/ 13 w 41"/>
                <a:gd name="T51" fmla="*/ 27 h 37"/>
                <a:gd name="T52" fmla="*/ 15 w 41"/>
                <a:gd name="T53" fmla="*/ 30 h 37"/>
                <a:gd name="T54" fmla="*/ 20 w 41"/>
                <a:gd name="T55" fmla="*/ 32 h 37"/>
                <a:gd name="T56" fmla="*/ 23 w 41"/>
                <a:gd name="T57" fmla="*/ 32 h 37"/>
                <a:gd name="T58" fmla="*/ 25 w 41"/>
                <a:gd name="T59" fmla="*/ 30 h 37"/>
                <a:gd name="T60" fmla="*/ 30 w 41"/>
                <a:gd name="T61" fmla="*/ 30 h 37"/>
                <a:gd name="T62" fmla="*/ 30 w 41"/>
                <a:gd name="T63" fmla="*/ 27 h 37"/>
                <a:gd name="T64" fmla="*/ 33 w 41"/>
                <a:gd name="T65" fmla="*/ 25 h 37"/>
                <a:gd name="T66" fmla="*/ 33 w 41"/>
                <a:gd name="T67" fmla="*/ 20 h 37"/>
                <a:gd name="T68" fmla="*/ 30 w 41"/>
                <a:gd name="T69" fmla="*/ 15 h 37"/>
                <a:gd name="T70" fmla="*/ 28 w 41"/>
                <a:gd name="T71" fmla="*/ 12 h 37"/>
                <a:gd name="T72" fmla="*/ 25 w 41"/>
                <a:gd name="T73" fmla="*/ 10 h 37"/>
                <a:gd name="T74" fmla="*/ 23 w 41"/>
                <a:gd name="T75" fmla="*/ 7 h 37"/>
                <a:gd name="T76" fmla="*/ 20 w 41"/>
                <a:gd name="T77" fmla="*/ 5 h 37"/>
                <a:gd name="T78" fmla="*/ 15 w 41"/>
                <a:gd name="T79" fmla="*/ 5 h 37"/>
                <a:gd name="T80" fmla="*/ 13 w 41"/>
                <a:gd name="T81" fmla="*/ 7 h 37"/>
                <a:gd name="T82" fmla="*/ 10 w 41"/>
                <a:gd name="T83" fmla="*/ 10 h 37"/>
                <a:gd name="T84" fmla="*/ 8 w 41"/>
                <a:gd name="T85" fmla="*/ 12 h 37"/>
                <a:gd name="T86" fmla="*/ 8 w 41"/>
                <a:gd name="T87" fmla="*/ 15 h 37"/>
                <a:gd name="T88" fmla="*/ 8 w 41"/>
                <a:gd name="T89" fmla="*/ 20 h 37"/>
                <a:gd name="T90" fmla="*/ 8 w 41"/>
                <a:gd name="T91" fmla="*/ 22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37"/>
                <a:gd name="T140" fmla="*/ 41 w 41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37">
                  <a:moveTo>
                    <a:pt x="3" y="25"/>
                  </a:moveTo>
                  <a:lnTo>
                    <a:pt x="3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3" y="25"/>
                  </a:lnTo>
                  <a:close/>
                  <a:moveTo>
                    <a:pt x="8" y="22"/>
                  </a:moveTo>
                  <a:lnTo>
                    <a:pt x="10" y="25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0" name="Freeform 1478"/>
            <p:cNvSpPr>
              <a:spLocks noChangeAspect="1" noEditPoints="1"/>
            </p:cNvSpPr>
            <p:nvPr/>
          </p:nvSpPr>
          <p:spPr bwMode="auto">
            <a:xfrm>
              <a:off x="1039" y="3646"/>
              <a:ext cx="58" cy="46"/>
            </a:xfrm>
            <a:custGeom>
              <a:avLst/>
              <a:gdLst>
                <a:gd name="T0" fmla="*/ 56 w 58"/>
                <a:gd name="T1" fmla="*/ 46 h 46"/>
                <a:gd name="T2" fmla="*/ 0 w 58"/>
                <a:gd name="T3" fmla="*/ 23 h 46"/>
                <a:gd name="T4" fmla="*/ 0 w 58"/>
                <a:gd name="T5" fmla="*/ 15 h 46"/>
                <a:gd name="T6" fmla="*/ 58 w 58"/>
                <a:gd name="T7" fmla="*/ 0 h 46"/>
                <a:gd name="T8" fmla="*/ 58 w 58"/>
                <a:gd name="T9" fmla="*/ 8 h 46"/>
                <a:gd name="T10" fmla="*/ 40 w 58"/>
                <a:gd name="T11" fmla="*/ 13 h 46"/>
                <a:gd name="T12" fmla="*/ 38 w 58"/>
                <a:gd name="T13" fmla="*/ 33 h 46"/>
                <a:gd name="T14" fmla="*/ 56 w 58"/>
                <a:gd name="T15" fmla="*/ 38 h 46"/>
                <a:gd name="T16" fmla="*/ 56 w 58"/>
                <a:gd name="T17" fmla="*/ 46 h 46"/>
                <a:gd name="T18" fmla="*/ 33 w 58"/>
                <a:gd name="T19" fmla="*/ 31 h 46"/>
                <a:gd name="T20" fmla="*/ 33 w 58"/>
                <a:gd name="T21" fmla="*/ 13 h 46"/>
                <a:gd name="T22" fmla="*/ 18 w 58"/>
                <a:gd name="T23" fmla="*/ 18 h 46"/>
                <a:gd name="T24" fmla="*/ 15 w 58"/>
                <a:gd name="T25" fmla="*/ 18 h 46"/>
                <a:gd name="T26" fmla="*/ 15 w 58"/>
                <a:gd name="T27" fmla="*/ 18 h 46"/>
                <a:gd name="T28" fmla="*/ 13 w 58"/>
                <a:gd name="T29" fmla="*/ 18 h 46"/>
                <a:gd name="T30" fmla="*/ 13 w 58"/>
                <a:gd name="T31" fmla="*/ 18 h 46"/>
                <a:gd name="T32" fmla="*/ 10 w 58"/>
                <a:gd name="T33" fmla="*/ 20 h 46"/>
                <a:gd name="T34" fmla="*/ 8 w 58"/>
                <a:gd name="T35" fmla="*/ 20 h 46"/>
                <a:gd name="T36" fmla="*/ 8 w 58"/>
                <a:gd name="T37" fmla="*/ 20 h 46"/>
                <a:gd name="T38" fmla="*/ 5 w 58"/>
                <a:gd name="T39" fmla="*/ 20 h 46"/>
                <a:gd name="T40" fmla="*/ 8 w 58"/>
                <a:gd name="T41" fmla="*/ 20 h 46"/>
                <a:gd name="T42" fmla="*/ 8 w 58"/>
                <a:gd name="T43" fmla="*/ 20 h 46"/>
                <a:gd name="T44" fmla="*/ 10 w 58"/>
                <a:gd name="T45" fmla="*/ 20 h 46"/>
                <a:gd name="T46" fmla="*/ 13 w 58"/>
                <a:gd name="T47" fmla="*/ 20 h 46"/>
                <a:gd name="T48" fmla="*/ 13 w 58"/>
                <a:gd name="T49" fmla="*/ 23 h 46"/>
                <a:gd name="T50" fmla="*/ 15 w 58"/>
                <a:gd name="T51" fmla="*/ 23 h 46"/>
                <a:gd name="T52" fmla="*/ 15 w 58"/>
                <a:gd name="T53" fmla="*/ 23 h 46"/>
                <a:gd name="T54" fmla="*/ 18 w 58"/>
                <a:gd name="T55" fmla="*/ 23 h 46"/>
                <a:gd name="T56" fmla="*/ 33 w 58"/>
                <a:gd name="T57" fmla="*/ 31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46"/>
                <a:gd name="T89" fmla="*/ 58 w 58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46">
                  <a:moveTo>
                    <a:pt x="56" y="46"/>
                  </a:moveTo>
                  <a:lnTo>
                    <a:pt x="0" y="23"/>
                  </a:lnTo>
                  <a:lnTo>
                    <a:pt x="0" y="15"/>
                  </a:lnTo>
                  <a:lnTo>
                    <a:pt x="58" y="0"/>
                  </a:lnTo>
                  <a:lnTo>
                    <a:pt x="58" y="8"/>
                  </a:lnTo>
                  <a:lnTo>
                    <a:pt x="40" y="13"/>
                  </a:lnTo>
                  <a:lnTo>
                    <a:pt x="38" y="33"/>
                  </a:lnTo>
                  <a:lnTo>
                    <a:pt x="56" y="38"/>
                  </a:lnTo>
                  <a:lnTo>
                    <a:pt x="56" y="46"/>
                  </a:lnTo>
                  <a:close/>
                  <a:moveTo>
                    <a:pt x="33" y="31"/>
                  </a:moveTo>
                  <a:lnTo>
                    <a:pt x="33" y="13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1" name="Freeform 1479"/>
            <p:cNvSpPr>
              <a:spLocks noChangeAspect="1"/>
            </p:cNvSpPr>
            <p:nvPr/>
          </p:nvSpPr>
          <p:spPr bwMode="auto">
            <a:xfrm>
              <a:off x="1057" y="3611"/>
              <a:ext cx="43" cy="33"/>
            </a:xfrm>
            <a:custGeom>
              <a:avLst/>
              <a:gdLst>
                <a:gd name="T0" fmla="*/ 43 w 43"/>
                <a:gd name="T1" fmla="*/ 23 h 33"/>
                <a:gd name="T2" fmla="*/ 0 w 43"/>
                <a:gd name="T3" fmla="*/ 33 h 33"/>
                <a:gd name="T4" fmla="*/ 0 w 43"/>
                <a:gd name="T5" fmla="*/ 28 h 33"/>
                <a:gd name="T6" fmla="*/ 25 w 43"/>
                <a:gd name="T7" fmla="*/ 20 h 33"/>
                <a:gd name="T8" fmla="*/ 28 w 43"/>
                <a:gd name="T9" fmla="*/ 20 h 33"/>
                <a:gd name="T10" fmla="*/ 28 w 43"/>
                <a:gd name="T11" fmla="*/ 20 h 33"/>
                <a:gd name="T12" fmla="*/ 30 w 43"/>
                <a:gd name="T13" fmla="*/ 20 h 33"/>
                <a:gd name="T14" fmla="*/ 30 w 43"/>
                <a:gd name="T15" fmla="*/ 20 h 33"/>
                <a:gd name="T16" fmla="*/ 30 w 43"/>
                <a:gd name="T17" fmla="*/ 20 h 33"/>
                <a:gd name="T18" fmla="*/ 33 w 43"/>
                <a:gd name="T19" fmla="*/ 20 h 33"/>
                <a:gd name="T20" fmla="*/ 33 w 43"/>
                <a:gd name="T21" fmla="*/ 20 h 33"/>
                <a:gd name="T22" fmla="*/ 35 w 43"/>
                <a:gd name="T23" fmla="*/ 20 h 33"/>
                <a:gd name="T24" fmla="*/ 33 w 43"/>
                <a:gd name="T25" fmla="*/ 20 h 33"/>
                <a:gd name="T26" fmla="*/ 33 w 43"/>
                <a:gd name="T27" fmla="*/ 20 h 33"/>
                <a:gd name="T28" fmla="*/ 33 w 43"/>
                <a:gd name="T29" fmla="*/ 18 h 33"/>
                <a:gd name="T30" fmla="*/ 30 w 43"/>
                <a:gd name="T31" fmla="*/ 18 h 33"/>
                <a:gd name="T32" fmla="*/ 30 w 43"/>
                <a:gd name="T33" fmla="*/ 18 h 33"/>
                <a:gd name="T34" fmla="*/ 28 w 43"/>
                <a:gd name="T35" fmla="*/ 18 h 33"/>
                <a:gd name="T36" fmla="*/ 28 w 43"/>
                <a:gd name="T37" fmla="*/ 18 h 33"/>
                <a:gd name="T38" fmla="*/ 28 w 43"/>
                <a:gd name="T39" fmla="*/ 18 h 33"/>
                <a:gd name="T40" fmla="*/ 2 w 43"/>
                <a:gd name="T41" fmla="*/ 7 h 33"/>
                <a:gd name="T42" fmla="*/ 2 w 43"/>
                <a:gd name="T43" fmla="*/ 0 h 33"/>
                <a:gd name="T44" fmla="*/ 43 w 43"/>
                <a:gd name="T45" fmla="*/ 18 h 33"/>
                <a:gd name="T46" fmla="*/ 43 w 43"/>
                <a:gd name="T47" fmla="*/ 23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33"/>
                <a:gd name="T74" fmla="*/ 43 w 43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33">
                  <a:moveTo>
                    <a:pt x="43" y="23"/>
                  </a:moveTo>
                  <a:lnTo>
                    <a:pt x="0" y="33"/>
                  </a:lnTo>
                  <a:lnTo>
                    <a:pt x="0" y="28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" y="7"/>
                  </a:lnTo>
                  <a:lnTo>
                    <a:pt x="2" y="0"/>
                  </a:lnTo>
                  <a:lnTo>
                    <a:pt x="43" y="18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2" name="Freeform 1480"/>
            <p:cNvSpPr>
              <a:spLocks noChangeAspect="1"/>
            </p:cNvSpPr>
            <p:nvPr/>
          </p:nvSpPr>
          <p:spPr bwMode="auto">
            <a:xfrm>
              <a:off x="1092" y="3606"/>
              <a:ext cx="10" cy="7"/>
            </a:xfrm>
            <a:custGeom>
              <a:avLst/>
              <a:gdLst>
                <a:gd name="T0" fmla="*/ 8 w 10"/>
                <a:gd name="T1" fmla="*/ 7 h 7"/>
                <a:gd name="T2" fmla="*/ 0 w 10"/>
                <a:gd name="T3" fmla="*/ 7 h 7"/>
                <a:gd name="T4" fmla="*/ 3 w 10"/>
                <a:gd name="T5" fmla="*/ 0 h 7"/>
                <a:gd name="T6" fmla="*/ 10 w 10"/>
                <a:gd name="T7" fmla="*/ 0 h 7"/>
                <a:gd name="T8" fmla="*/ 8 w 10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8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3" name="Freeform 1481"/>
            <p:cNvSpPr>
              <a:spLocks noChangeAspect="1"/>
            </p:cNvSpPr>
            <p:nvPr/>
          </p:nvSpPr>
          <p:spPr bwMode="auto">
            <a:xfrm>
              <a:off x="1049" y="3532"/>
              <a:ext cx="58" cy="43"/>
            </a:xfrm>
            <a:custGeom>
              <a:avLst/>
              <a:gdLst>
                <a:gd name="T0" fmla="*/ 30 w 58"/>
                <a:gd name="T1" fmla="*/ 0 h 43"/>
                <a:gd name="T2" fmla="*/ 53 w 58"/>
                <a:gd name="T3" fmla="*/ 3 h 43"/>
                <a:gd name="T4" fmla="*/ 56 w 58"/>
                <a:gd name="T5" fmla="*/ 8 h 43"/>
                <a:gd name="T6" fmla="*/ 56 w 58"/>
                <a:gd name="T7" fmla="*/ 10 h 43"/>
                <a:gd name="T8" fmla="*/ 58 w 58"/>
                <a:gd name="T9" fmla="*/ 16 h 43"/>
                <a:gd name="T10" fmla="*/ 58 w 58"/>
                <a:gd name="T11" fmla="*/ 21 h 43"/>
                <a:gd name="T12" fmla="*/ 58 w 58"/>
                <a:gd name="T13" fmla="*/ 23 h 43"/>
                <a:gd name="T14" fmla="*/ 56 w 58"/>
                <a:gd name="T15" fmla="*/ 28 h 43"/>
                <a:gd name="T16" fmla="*/ 53 w 58"/>
                <a:gd name="T17" fmla="*/ 33 h 43"/>
                <a:gd name="T18" fmla="*/ 51 w 58"/>
                <a:gd name="T19" fmla="*/ 38 h 43"/>
                <a:gd name="T20" fmla="*/ 48 w 58"/>
                <a:gd name="T21" fmla="*/ 41 h 43"/>
                <a:gd name="T22" fmla="*/ 43 w 58"/>
                <a:gd name="T23" fmla="*/ 43 h 43"/>
                <a:gd name="T24" fmla="*/ 38 w 58"/>
                <a:gd name="T25" fmla="*/ 43 h 43"/>
                <a:gd name="T26" fmla="*/ 30 w 58"/>
                <a:gd name="T27" fmla="*/ 43 h 43"/>
                <a:gd name="T28" fmla="*/ 25 w 58"/>
                <a:gd name="T29" fmla="*/ 43 h 43"/>
                <a:gd name="T30" fmla="*/ 20 w 58"/>
                <a:gd name="T31" fmla="*/ 43 h 43"/>
                <a:gd name="T32" fmla="*/ 15 w 58"/>
                <a:gd name="T33" fmla="*/ 41 h 43"/>
                <a:gd name="T34" fmla="*/ 10 w 58"/>
                <a:gd name="T35" fmla="*/ 38 h 43"/>
                <a:gd name="T36" fmla="*/ 5 w 58"/>
                <a:gd name="T37" fmla="*/ 36 h 43"/>
                <a:gd name="T38" fmla="*/ 3 w 58"/>
                <a:gd name="T39" fmla="*/ 31 h 43"/>
                <a:gd name="T40" fmla="*/ 0 w 58"/>
                <a:gd name="T41" fmla="*/ 26 h 43"/>
                <a:gd name="T42" fmla="*/ 0 w 58"/>
                <a:gd name="T43" fmla="*/ 21 h 43"/>
                <a:gd name="T44" fmla="*/ 0 w 58"/>
                <a:gd name="T45" fmla="*/ 16 h 43"/>
                <a:gd name="T46" fmla="*/ 0 w 58"/>
                <a:gd name="T47" fmla="*/ 13 h 43"/>
                <a:gd name="T48" fmla="*/ 3 w 58"/>
                <a:gd name="T49" fmla="*/ 10 h 43"/>
                <a:gd name="T50" fmla="*/ 5 w 58"/>
                <a:gd name="T51" fmla="*/ 8 h 43"/>
                <a:gd name="T52" fmla="*/ 5 w 58"/>
                <a:gd name="T53" fmla="*/ 5 h 43"/>
                <a:gd name="T54" fmla="*/ 8 w 58"/>
                <a:gd name="T55" fmla="*/ 3 h 43"/>
                <a:gd name="T56" fmla="*/ 13 w 58"/>
                <a:gd name="T57" fmla="*/ 0 h 43"/>
                <a:gd name="T58" fmla="*/ 15 w 58"/>
                <a:gd name="T59" fmla="*/ 0 h 43"/>
                <a:gd name="T60" fmla="*/ 20 w 58"/>
                <a:gd name="T61" fmla="*/ 5 h 43"/>
                <a:gd name="T62" fmla="*/ 18 w 58"/>
                <a:gd name="T63" fmla="*/ 5 h 43"/>
                <a:gd name="T64" fmla="*/ 15 w 58"/>
                <a:gd name="T65" fmla="*/ 8 h 43"/>
                <a:gd name="T66" fmla="*/ 13 w 58"/>
                <a:gd name="T67" fmla="*/ 8 h 43"/>
                <a:gd name="T68" fmla="*/ 10 w 58"/>
                <a:gd name="T69" fmla="*/ 10 h 43"/>
                <a:gd name="T70" fmla="*/ 8 w 58"/>
                <a:gd name="T71" fmla="*/ 10 h 43"/>
                <a:gd name="T72" fmla="*/ 8 w 58"/>
                <a:gd name="T73" fmla="*/ 13 h 43"/>
                <a:gd name="T74" fmla="*/ 8 w 58"/>
                <a:gd name="T75" fmla="*/ 16 h 43"/>
                <a:gd name="T76" fmla="*/ 8 w 58"/>
                <a:gd name="T77" fmla="*/ 18 h 43"/>
                <a:gd name="T78" fmla="*/ 5 w 58"/>
                <a:gd name="T79" fmla="*/ 21 h 43"/>
                <a:gd name="T80" fmla="*/ 8 w 58"/>
                <a:gd name="T81" fmla="*/ 23 h 43"/>
                <a:gd name="T82" fmla="*/ 8 w 58"/>
                <a:gd name="T83" fmla="*/ 26 h 43"/>
                <a:gd name="T84" fmla="*/ 8 w 58"/>
                <a:gd name="T85" fmla="*/ 28 h 43"/>
                <a:gd name="T86" fmla="*/ 10 w 58"/>
                <a:gd name="T87" fmla="*/ 31 h 43"/>
                <a:gd name="T88" fmla="*/ 13 w 58"/>
                <a:gd name="T89" fmla="*/ 33 h 43"/>
                <a:gd name="T90" fmla="*/ 15 w 58"/>
                <a:gd name="T91" fmla="*/ 33 h 43"/>
                <a:gd name="T92" fmla="*/ 15 w 58"/>
                <a:gd name="T93" fmla="*/ 36 h 43"/>
                <a:gd name="T94" fmla="*/ 20 w 58"/>
                <a:gd name="T95" fmla="*/ 36 h 43"/>
                <a:gd name="T96" fmla="*/ 25 w 58"/>
                <a:gd name="T97" fmla="*/ 38 h 43"/>
                <a:gd name="T98" fmla="*/ 30 w 58"/>
                <a:gd name="T99" fmla="*/ 38 h 43"/>
                <a:gd name="T100" fmla="*/ 36 w 58"/>
                <a:gd name="T101" fmla="*/ 38 h 43"/>
                <a:gd name="T102" fmla="*/ 38 w 58"/>
                <a:gd name="T103" fmla="*/ 36 h 43"/>
                <a:gd name="T104" fmla="*/ 43 w 58"/>
                <a:gd name="T105" fmla="*/ 36 h 43"/>
                <a:gd name="T106" fmla="*/ 46 w 58"/>
                <a:gd name="T107" fmla="*/ 33 h 43"/>
                <a:gd name="T108" fmla="*/ 48 w 58"/>
                <a:gd name="T109" fmla="*/ 31 h 43"/>
                <a:gd name="T110" fmla="*/ 51 w 58"/>
                <a:gd name="T111" fmla="*/ 28 h 43"/>
                <a:gd name="T112" fmla="*/ 51 w 58"/>
                <a:gd name="T113" fmla="*/ 23 h 43"/>
                <a:gd name="T114" fmla="*/ 51 w 58"/>
                <a:gd name="T115" fmla="*/ 21 h 43"/>
                <a:gd name="T116" fmla="*/ 51 w 58"/>
                <a:gd name="T117" fmla="*/ 18 h 43"/>
                <a:gd name="T118" fmla="*/ 51 w 58"/>
                <a:gd name="T119" fmla="*/ 16 h 43"/>
                <a:gd name="T120" fmla="*/ 51 w 58"/>
                <a:gd name="T121" fmla="*/ 10 h 43"/>
                <a:gd name="T122" fmla="*/ 48 w 58"/>
                <a:gd name="T123" fmla="*/ 10 h 43"/>
                <a:gd name="T124" fmla="*/ 46 w 58"/>
                <a:gd name="T125" fmla="*/ 8 h 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"/>
                <a:gd name="T190" fmla="*/ 0 h 43"/>
                <a:gd name="T191" fmla="*/ 58 w 58"/>
                <a:gd name="T192" fmla="*/ 43 h 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" h="43">
                  <a:moveTo>
                    <a:pt x="36" y="21"/>
                  </a:moveTo>
                  <a:lnTo>
                    <a:pt x="28" y="21"/>
                  </a:lnTo>
                  <a:lnTo>
                    <a:pt x="30" y="0"/>
                  </a:lnTo>
                  <a:lnTo>
                    <a:pt x="51" y="0"/>
                  </a:lnTo>
                  <a:lnTo>
                    <a:pt x="53" y="3"/>
                  </a:lnTo>
                  <a:lnTo>
                    <a:pt x="53" y="5"/>
                  </a:lnTo>
                  <a:lnTo>
                    <a:pt x="56" y="5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58" y="26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31"/>
                  </a:lnTo>
                  <a:lnTo>
                    <a:pt x="53" y="33"/>
                  </a:lnTo>
                  <a:lnTo>
                    <a:pt x="53" y="36"/>
                  </a:lnTo>
                  <a:lnTo>
                    <a:pt x="51" y="38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18"/>
                  </a:lnTo>
                  <a:lnTo>
                    <a:pt x="51" y="16"/>
                  </a:lnTo>
                  <a:lnTo>
                    <a:pt x="51" y="13"/>
                  </a:lnTo>
                  <a:lnTo>
                    <a:pt x="51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36" y="5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4" name="Freeform 1482"/>
            <p:cNvSpPr>
              <a:spLocks noChangeAspect="1" noEditPoints="1"/>
            </p:cNvSpPr>
            <p:nvPr/>
          </p:nvSpPr>
          <p:spPr bwMode="auto">
            <a:xfrm>
              <a:off x="1054" y="3515"/>
              <a:ext cx="56" cy="10"/>
            </a:xfrm>
            <a:custGeom>
              <a:avLst/>
              <a:gdLst>
                <a:gd name="T0" fmla="*/ 8 w 56"/>
                <a:gd name="T1" fmla="*/ 7 h 10"/>
                <a:gd name="T2" fmla="*/ 0 w 56"/>
                <a:gd name="T3" fmla="*/ 5 h 10"/>
                <a:gd name="T4" fmla="*/ 0 w 56"/>
                <a:gd name="T5" fmla="*/ 0 h 10"/>
                <a:gd name="T6" fmla="*/ 8 w 56"/>
                <a:gd name="T7" fmla="*/ 0 h 10"/>
                <a:gd name="T8" fmla="*/ 8 w 56"/>
                <a:gd name="T9" fmla="*/ 7 h 10"/>
                <a:gd name="T10" fmla="*/ 56 w 56"/>
                <a:gd name="T11" fmla="*/ 10 h 10"/>
                <a:gd name="T12" fmla="*/ 15 w 56"/>
                <a:gd name="T13" fmla="*/ 7 h 10"/>
                <a:gd name="T14" fmla="*/ 15 w 56"/>
                <a:gd name="T15" fmla="*/ 2 h 10"/>
                <a:gd name="T16" fmla="*/ 56 w 56"/>
                <a:gd name="T17" fmla="*/ 5 h 10"/>
                <a:gd name="T18" fmla="*/ 56 w 56"/>
                <a:gd name="T19" fmla="*/ 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0"/>
                <a:gd name="T32" fmla="*/ 56 w 5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0">
                  <a:moveTo>
                    <a:pt x="8" y="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close/>
                  <a:moveTo>
                    <a:pt x="56" y="10"/>
                  </a:moveTo>
                  <a:lnTo>
                    <a:pt x="15" y="7"/>
                  </a:lnTo>
                  <a:lnTo>
                    <a:pt x="15" y="2"/>
                  </a:lnTo>
                  <a:lnTo>
                    <a:pt x="56" y="5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5" name="Freeform 1483"/>
            <p:cNvSpPr>
              <a:spLocks noChangeAspect="1" noEditPoints="1"/>
            </p:cNvSpPr>
            <p:nvPr/>
          </p:nvSpPr>
          <p:spPr bwMode="auto">
            <a:xfrm>
              <a:off x="1069" y="3479"/>
              <a:ext cx="43" cy="33"/>
            </a:xfrm>
            <a:custGeom>
              <a:avLst/>
              <a:gdLst>
                <a:gd name="T0" fmla="*/ 16 w 43"/>
                <a:gd name="T1" fmla="*/ 31 h 33"/>
                <a:gd name="T2" fmla="*/ 10 w 43"/>
                <a:gd name="T3" fmla="*/ 28 h 33"/>
                <a:gd name="T4" fmla="*/ 5 w 43"/>
                <a:gd name="T5" fmla="*/ 25 h 33"/>
                <a:gd name="T6" fmla="*/ 3 w 43"/>
                <a:gd name="T7" fmla="*/ 20 h 33"/>
                <a:gd name="T8" fmla="*/ 0 w 43"/>
                <a:gd name="T9" fmla="*/ 18 h 33"/>
                <a:gd name="T10" fmla="*/ 3 w 43"/>
                <a:gd name="T11" fmla="*/ 13 h 33"/>
                <a:gd name="T12" fmla="*/ 3 w 43"/>
                <a:gd name="T13" fmla="*/ 8 h 33"/>
                <a:gd name="T14" fmla="*/ 5 w 43"/>
                <a:gd name="T15" fmla="*/ 3 h 33"/>
                <a:gd name="T16" fmla="*/ 10 w 43"/>
                <a:gd name="T17" fmla="*/ 0 h 33"/>
                <a:gd name="T18" fmla="*/ 18 w 43"/>
                <a:gd name="T19" fmla="*/ 0 h 33"/>
                <a:gd name="T20" fmla="*/ 23 w 43"/>
                <a:gd name="T21" fmla="*/ 0 h 33"/>
                <a:gd name="T22" fmla="*/ 28 w 43"/>
                <a:gd name="T23" fmla="*/ 0 h 33"/>
                <a:gd name="T24" fmla="*/ 33 w 43"/>
                <a:gd name="T25" fmla="*/ 0 h 33"/>
                <a:gd name="T26" fmla="*/ 36 w 43"/>
                <a:gd name="T27" fmla="*/ 3 h 33"/>
                <a:gd name="T28" fmla="*/ 38 w 43"/>
                <a:gd name="T29" fmla="*/ 5 h 33"/>
                <a:gd name="T30" fmla="*/ 41 w 43"/>
                <a:gd name="T31" fmla="*/ 8 h 33"/>
                <a:gd name="T32" fmla="*/ 43 w 43"/>
                <a:gd name="T33" fmla="*/ 10 h 33"/>
                <a:gd name="T34" fmla="*/ 43 w 43"/>
                <a:gd name="T35" fmla="*/ 13 h 33"/>
                <a:gd name="T36" fmla="*/ 43 w 43"/>
                <a:gd name="T37" fmla="*/ 18 h 33"/>
                <a:gd name="T38" fmla="*/ 43 w 43"/>
                <a:gd name="T39" fmla="*/ 23 h 33"/>
                <a:gd name="T40" fmla="*/ 41 w 43"/>
                <a:gd name="T41" fmla="*/ 25 h 33"/>
                <a:gd name="T42" fmla="*/ 36 w 43"/>
                <a:gd name="T43" fmla="*/ 31 h 33"/>
                <a:gd name="T44" fmla="*/ 31 w 43"/>
                <a:gd name="T45" fmla="*/ 31 h 33"/>
                <a:gd name="T46" fmla="*/ 23 w 43"/>
                <a:gd name="T47" fmla="*/ 33 h 33"/>
                <a:gd name="T48" fmla="*/ 23 w 43"/>
                <a:gd name="T49" fmla="*/ 25 h 33"/>
                <a:gd name="T50" fmla="*/ 28 w 43"/>
                <a:gd name="T51" fmla="*/ 25 h 33"/>
                <a:gd name="T52" fmla="*/ 33 w 43"/>
                <a:gd name="T53" fmla="*/ 25 h 33"/>
                <a:gd name="T54" fmla="*/ 36 w 43"/>
                <a:gd name="T55" fmla="*/ 23 h 33"/>
                <a:gd name="T56" fmla="*/ 38 w 43"/>
                <a:gd name="T57" fmla="*/ 20 h 33"/>
                <a:gd name="T58" fmla="*/ 38 w 43"/>
                <a:gd name="T59" fmla="*/ 18 h 33"/>
                <a:gd name="T60" fmla="*/ 38 w 43"/>
                <a:gd name="T61" fmla="*/ 13 h 33"/>
                <a:gd name="T62" fmla="*/ 36 w 43"/>
                <a:gd name="T63" fmla="*/ 10 h 33"/>
                <a:gd name="T64" fmla="*/ 33 w 43"/>
                <a:gd name="T65" fmla="*/ 8 h 33"/>
                <a:gd name="T66" fmla="*/ 31 w 43"/>
                <a:gd name="T67" fmla="*/ 8 h 33"/>
                <a:gd name="T68" fmla="*/ 26 w 43"/>
                <a:gd name="T69" fmla="*/ 5 h 33"/>
                <a:gd name="T70" fmla="*/ 21 w 43"/>
                <a:gd name="T71" fmla="*/ 5 h 33"/>
                <a:gd name="T72" fmla="*/ 16 w 43"/>
                <a:gd name="T73" fmla="*/ 5 h 33"/>
                <a:gd name="T74" fmla="*/ 13 w 43"/>
                <a:gd name="T75" fmla="*/ 8 h 33"/>
                <a:gd name="T76" fmla="*/ 8 w 43"/>
                <a:gd name="T77" fmla="*/ 10 h 33"/>
                <a:gd name="T78" fmla="*/ 8 w 43"/>
                <a:gd name="T79" fmla="*/ 13 h 33"/>
                <a:gd name="T80" fmla="*/ 8 w 43"/>
                <a:gd name="T81" fmla="*/ 15 h 33"/>
                <a:gd name="T82" fmla="*/ 8 w 43"/>
                <a:gd name="T83" fmla="*/ 18 h 33"/>
                <a:gd name="T84" fmla="*/ 10 w 43"/>
                <a:gd name="T85" fmla="*/ 20 h 33"/>
                <a:gd name="T86" fmla="*/ 13 w 43"/>
                <a:gd name="T87" fmla="*/ 23 h 33"/>
                <a:gd name="T88" fmla="*/ 16 w 43"/>
                <a:gd name="T89" fmla="*/ 25 h 33"/>
                <a:gd name="T90" fmla="*/ 23 w 43"/>
                <a:gd name="T91" fmla="*/ 25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3"/>
                <a:gd name="T140" fmla="*/ 43 w 43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3">
                  <a:moveTo>
                    <a:pt x="21" y="33"/>
                  </a:moveTo>
                  <a:lnTo>
                    <a:pt x="18" y="31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3" y="33"/>
                  </a:lnTo>
                  <a:lnTo>
                    <a:pt x="21" y="33"/>
                  </a:lnTo>
                  <a:close/>
                  <a:moveTo>
                    <a:pt x="23" y="25"/>
                  </a:moveTo>
                  <a:lnTo>
                    <a:pt x="23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" name="Freeform 1484"/>
            <p:cNvSpPr>
              <a:spLocks noChangeAspect="1"/>
            </p:cNvSpPr>
            <p:nvPr/>
          </p:nvSpPr>
          <p:spPr bwMode="auto">
            <a:xfrm>
              <a:off x="1074" y="3441"/>
              <a:ext cx="41" cy="33"/>
            </a:xfrm>
            <a:custGeom>
              <a:avLst/>
              <a:gdLst>
                <a:gd name="T0" fmla="*/ 41 w 41"/>
                <a:gd name="T1" fmla="*/ 23 h 33"/>
                <a:gd name="T2" fmla="*/ 0 w 41"/>
                <a:gd name="T3" fmla="*/ 33 h 33"/>
                <a:gd name="T4" fmla="*/ 0 w 41"/>
                <a:gd name="T5" fmla="*/ 26 h 33"/>
                <a:gd name="T6" fmla="*/ 26 w 41"/>
                <a:gd name="T7" fmla="*/ 20 h 33"/>
                <a:gd name="T8" fmla="*/ 26 w 41"/>
                <a:gd name="T9" fmla="*/ 20 h 33"/>
                <a:gd name="T10" fmla="*/ 28 w 41"/>
                <a:gd name="T11" fmla="*/ 20 h 33"/>
                <a:gd name="T12" fmla="*/ 28 w 41"/>
                <a:gd name="T13" fmla="*/ 20 h 33"/>
                <a:gd name="T14" fmla="*/ 28 w 41"/>
                <a:gd name="T15" fmla="*/ 20 h 33"/>
                <a:gd name="T16" fmla="*/ 31 w 41"/>
                <a:gd name="T17" fmla="*/ 20 h 33"/>
                <a:gd name="T18" fmla="*/ 31 w 41"/>
                <a:gd name="T19" fmla="*/ 18 h 33"/>
                <a:gd name="T20" fmla="*/ 33 w 41"/>
                <a:gd name="T21" fmla="*/ 18 h 33"/>
                <a:gd name="T22" fmla="*/ 33 w 41"/>
                <a:gd name="T23" fmla="*/ 18 h 33"/>
                <a:gd name="T24" fmla="*/ 33 w 41"/>
                <a:gd name="T25" fmla="*/ 18 h 33"/>
                <a:gd name="T26" fmla="*/ 31 w 41"/>
                <a:gd name="T27" fmla="*/ 18 h 33"/>
                <a:gd name="T28" fmla="*/ 31 w 41"/>
                <a:gd name="T29" fmla="*/ 18 h 33"/>
                <a:gd name="T30" fmla="*/ 31 w 41"/>
                <a:gd name="T31" fmla="*/ 18 h 33"/>
                <a:gd name="T32" fmla="*/ 28 w 41"/>
                <a:gd name="T33" fmla="*/ 18 h 33"/>
                <a:gd name="T34" fmla="*/ 28 w 41"/>
                <a:gd name="T35" fmla="*/ 18 h 33"/>
                <a:gd name="T36" fmla="*/ 28 w 41"/>
                <a:gd name="T37" fmla="*/ 15 h 33"/>
                <a:gd name="T38" fmla="*/ 26 w 41"/>
                <a:gd name="T39" fmla="*/ 15 h 33"/>
                <a:gd name="T40" fmla="*/ 3 w 41"/>
                <a:gd name="T41" fmla="*/ 5 h 33"/>
                <a:gd name="T42" fmla="*/ 3 w 41"/>
                <a:gd name="T43" fmla="*/ 0 h 33"/>
                <a:gd name="T44" fmla="*/ 41 w 41"/>
                <a:gd name="T45" fmla="*/ 15 h 33"/>
                <a:gd name="T46" fmla="*/ 41 w 41"/>
                <a:gd name="T47" fmla="*/ 23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33"/>
                <a:gd name="T74" fmla="*/ 41 w 41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33">
                  <a:moveTo>
                    <a:pt x="41" y="23"/>
                  </a:moveTo>
                  <a:lnTo>
                    <a:pt x="0" y="33"/>
                  </a:lnTo>
                  <a:lnTo>
                    <a:pt x="0" y="26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3" y="5"/>
                  </a:lnTo>
                  <a:lnTo>
                    <a:pt x="3" y="0"/>
                  </a:lnTo>
                  <a:lnTo>
                    <a:pt x="41" y="15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" name="Freeform 1485"/>
            <p:cNvSpPr>
              <a:spLocks noChangeAspect="1" noEditPoints="1"/>
            </p:cNvSpPr>
            <p:nvPr/>
          </p:nvSpPr>
          <p:spPr bwMode="auto">
            <a:xfrm>
              <a:off x="1082" y="3401"/>
              <a:ext cx="48" cy="38"/>
            </a:xfrm>
            <a:custGeom>
              <a:avLst/>
              <a:gdLst>
                <a:gd name="T0" fmla="*/ 40 w 48"/>
                <a:gd name="T1" fmla="*/ 20 h 38"/>
                <a:gd name="T2" fmla="*/ 40 w 48"/>
                <a:gd name="T3" fmla="*/ 22 h 38"/>
                <a:gd name="T4" fmla="*/ 40 w 48"/>
                <a:gd name="T5" fmla="*/ 28 h 38"/>
                <a:gd name="T6" fmla="*/ 38 w 48"/>
                <a:gd name="T7" fmla="*/ 33 h 38"/>
                <a:gd name="T8" fmla="*/ 33 w 48"/>
                <a:gd name="T9" fmla="*/ 35 h 38"/>
                <a:gd name="T10" fmla="*/ 28 w 48"/>
                <a:gd name="T11" fmla="*/ 38 h 38"/>
                <a:gd name="T12" fmla="*/ 23 w 48"/>
                <a:gd name="T13" fmla="*/ 35 h 38"/>
                <a:gd name="T14" fmla="*/ 20 w 48"/>
                <a:gd name="T15" fmla="*/ 33 h 38"/>
                <a:gd name="T16" fmla="*/ 18 w 48"/>
                <a:gd name="T17" fmla="*/ 30 h 38"/>
                <a:gd name="T18" fmla="*/ 15 w 48"/>
                <a:gd name="T19" fmla="*/ 28 h 38"/>
                <a:gd name="T20" fmla="*/ 15 w 48"/>
                <a:gd name="T21" fmla="*/ 25 h 38"/>
                <a:gd name="T22" fmla="*/ 15 w 48"/>
                <a:gd name="T23" fmla="*/ 22 h 38"/>
                <a:gd name="T24" fmla="*/ 18 w 48"/>
                <a:gd name="T25" fmla="*/ 20 h 38"/>
                <a:gd name="T26" fmla="*/ 20 w 48"/>
                <a:gd name="T27" fmla="*/ 12 h 38"/>
                <a:gd name="T28" fmla="*/ 20 w 48"/>
                <a:gd name="T29" fmla="*/ 7 h 38"/>
                <a:gd name="T30" fmla="*/ 18 w 48"/>
                <a:gd name="T31" fmla="*/ 7 h 38"/>
                <a:gd name="T32" fmla="*/ 15 w 48"/>
                <a:gd name="T33" fmla="*/ 7 h 38"/>
                <a:gd name="T34" fmla="*/ 10 w 48"/>
                <a:gd name="T35" fmla="*/ 7 h 38"/>
                <a:gd name="T36" fmla="*/ 8 w 48"/>
                <a:gd name="T37" fmla="*/ 10 h 38"/>
                <a:gd name="T38" fmla="*/ 5 w 48"/>
                <a:gd name="T39" fmla="*/ 15 h 38"/>
                <a:gd name="T40" fmla="*/ 5 w 48"/>
                <a:gd name="T41" fmla="*/ 20 h 38"/>
                <a:gd name="T42" fmla="*/ 8 w 48"/>
                <a:gd name="T43" fmla="*/ 22 h 38"/>
                <a:gd name="T44" fmla="*/ 5 w 48"/>
                <a:gd name="T45" fmla="*/ 28 h 38"/>
                <a:gd name="T46" fmla="*/ 3 w 48"/>
                <a:gd name="T47" fmla="*/ 25 h 38"/>
                <a:gd name="T48" fmla="*/ 0 w 48"/>
                <a:gd name="T49" fmla="*/ 22 h 38"/>
                <a:gd name="T50" fmla="*/ 0 w 48"/>
                <a:gd name="T51" fmla="*/ 17 h 38"/>
                <a:gd name="T52" fmla="*/ 0 w 48"/>
                <a:gd name="T53" fmla="*/ 12 h 38"/>
                <a:gd name="T54" fmla="*/ 3 w 48"/>
                <a:gd name="T55" fmla="*/ 7 h 38"/>
                <a:gd name="T56" fmla="*/ 5 w 48"/>
                <a:gd name="T57" fmla="*/ 5 h 38"/>
                <a:gd name="T58" fmla="*/ 8 w 48"/>
                <a:gd name="T59" fmla="*/ 2 h 38"/>
                <a:gd name="T60" fmla="*/ 13 w 48"/>
                <a:gd name="T61" fmla="*/ 0 h 38"/>
                <a:gd name="T62" fmla="*/ 15 w 48"/>
                <a:gd name="T63" fmla="*/ 0 h 38"/>
                <a:gd name="T64" fmla="*/ 18 w 48"/>
                <a:gd name="T65" fmla="*/ 2 h 38"/>
                <a:gd name="T66" fmla="*/ 23 w 48"/>
                <a:gd name="T67" fmla="*/ 2 h 38"/>
                <a:gd name="T68" fmla="*/ 38 w 48"/>
                <a:gd name="T69" fmla="*/ 7 h 38"/>
                <a:gd name="T70" fmla="*/ 43 w 48"/>
                <a:gd name="T71" fmla="*/ 10 h 38"/>
                <a:gd name="T72" fmla="*/ 46 w 48"/>
                <a:gd name="T73" fmla="*/ 10 h 38"/>
                <a:gd name="T74" fmla="*/ 43 w 48"/>
                <a:gd name="T75" fmla="*/ 15 h 38"/>
                <a:gd name="T76" fmla="*/ 40 w 48"/>
                <a:gd name="T77" fmla="*/ 15 h 38"/>
                <a:gd name="T78" fmla="*/ 25 w 48"/>
                <a:gd name="T79" fmla="*/ 12 h 38"/>
                <a:gd name="T80" fmla="*/ 23 w 48"/>
                <a:gd name="T81" fmla="*/ 20 h 38"/>
                <a:gd name="T82" fmla="*/ 23 w 48"/>
                <a:gd name="T83" fmla="*/ 22 h 38"/>
                <a:gd name="T84" fmla="*/ 23 w 48"/>
                <a:gd name="T85" fmla="*/ 25 h 38"/>
                <a:gd name="T86" fmla="*/ 23 w 48"/>
                <a:gd name="T87" fmla="*/ 28 h 38"/>
                <a:gd name="T88" fmla="*/ 25 w 48"/>
                <a:gd name="T89" fmla="*/ 30 h 38"/>
                <a:gd name="T90" fmla="*/ 25 w 48"/>
                <a:gd name="T91" fmla="*/ 30 h 38"/>
                <a:gd name="T92" fmla="*/ 30 w 48"/>
                <a:gd name="T93" fmla="*/ 30 h 38"/>
                <a:gd name="T94" fmla="*/ 33 w 48"/>
                <a:gd name="T95" fmla="*/ 28 h 38"/>
                <a:gd name="T96" fmla="*/ 35 w 48"/>
                <a:gd name="T97" fmla="*/ 25 h 38"/>
                <a:gd name="T98" fmla="*/ 35 w 48"/>
                <a:gd name="T99" fmla="*/ 22 h 38"/>
                <a:gd name="T100" fmla="*/ 35 w 48"/>
                <a:gd name="T101" fmla="*/ 17 h 38"/>
                <a:gd name="T102" fmla="*/ 33 w 48"/>
                <a:gd name="T103" fmla="*/ 15 h 38"/>
                <a:gd name="T104" fmla="*/ 30 w 48"/>
                <a:gd name="T105" fmla="*/ 12 h 38"/>
                <a:gd name="T106" fmla="*/ 25 w 48"/>
                <a:gd name="T107" fmla="*/ 10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38"/>
                <a:gd name="T164" fmla="*/ 48 w 48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38">
                  <a:moveTo>
                    <a:pt x="40" y="15"/>
                  </a:moveTo>
                  <a:lnTo>
                    <a:pt x="40" y="15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5" y="28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6" y="15"/>
                  </a:lnTo>
                  <a:lnTo>
                    <a:pt x="43" y="15"/>
                  </a:lnTo>
                  <a:lnTo>
                    <a:pt x="40" y="15"/>
                  </a:lnTo>
                  <a:close/>
                  <a:moveTo>
                    <a:pt x="25" y="10"/>
                  </a:moveTo>
                  <a:lnTo>
                    <a:pt x="25" y="10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8" name="Freeform 1486"/>
            <p:cNvSpPr>
              <a:spLocks noChangeAspect="1"/>
            </p:cNvSpPr>
            <p:nvPr/>
          </p:nvSpPr>
          <p:spPr bwMode="auto">
            <a:xfrm>
              <a:off x="1095" y="3368"/>
              <a:ext cx="50" cy="35"/>
            </a:xfrm>
            <a:custGeom>
              <a:avLst/>
              <a:gdLst>
                <a:gd name="T0" fmla="*/ 0 w 50"/>
                <a:gd name="T1" fmla="*/ 23 h 35"/>
                <a:gd name="T2" fmla="*/ 7 w 50"/>
                <a:gd name="T3" fmla="*/ 20 h 35"/>
                <a:gd name="T4" fmla="*/ 7 w 50"/>
                <a:gd name="T5" fmla="*/ 18 h 35"/>
                <a:gd name="T6" fmla="*/ 5 w 50"/>
                <a:gd name="T7" fmla="*/ 12 h 35"/>
                <a:gd name="T8" fmla="*/ 5 w 50"/>
                <a:gd name="T9" fmla="*/ 10 h 35"/>
                <a:gd name="T10" fmla="*/ 7 w 50"/>
                <a:gd name="T11" fmla="*/ 7 h 35"/>
                <a:gd name="T12" fmla="*/ 7 w 50"/>
                <a:gd name="T13" fmla="*/ 5 h 35"/>
                <a:gd name="T14" fmla="*/ 7 w 50"/>
                <a:gd name="T15" fmla="*/ 5 h 35"/>
                <a:gd name="T16" fmla="*/ 10 w 50"/>
                <a:gd name="T17" fmla="*/ 2 h 35"/>
                <a:gd name="T18" fmla="*/ 10 w 50"/>
                <a:gd name="T19" fmla="*/ 2 h 35"/>
                <a:gd name="T20" fmla="*/ 12 w 50"/>
                <a:gd name="T21" fmla="*/ 2 h 35"/>
                <a:gd name="T22" fmla="*/ 12 w 50"/>
                <a:gd name="T23" fmla="*/ 0 h 35"/>
                <a:gd name="T24" fmla="*/ 15 w 50"/>
                <a:gd name="T25" fmla="*/ 0 h 35"/>
                <a:gd name="T26" fmla="*/ 15 w 50"/>
                <a:gd name="T27" fmla="*/ 0 h 35"/>
                <a:gd name="T28" fmla="*/ 17 w 50"/>
                <a:gd name="T29" fmla="*/ 0 h 35"/>
                <a:gd name="T30" fmla="*/ 17 w 50"/>
                <a:gd name="T31" fmla="*/ 0 h 35"/>
                <a:gd name="T32" fmla="*/ 20 w 50"/>
                <a:gd name="T33" fmla="*/ 0 h 35"/>
                <a:gd name="T34" fmla="*/ 20 w 50"/>
                <a:gd name="T35" fmla="*/ 0 h 35"/>
                <a:gd name="T36" fmla="*/ 22 w 50"/>
                <a:gd name="T37" fmla="*/ 0 h 35"/>
                <a:gd name="T38" fmla="*/ 22 w 50"/>
                <a:gd name="T39" fmla="*/ 0 h 35"/>
                <a:gd name="T40" fmla="*/ 25 w 50"/>
                <a:gd name="T41" fmla="*/ 2 h 35"/>
                <a:gd name="T42" fmla="*/ 27 w 50"/>
                <a:gd name="T43" fmla="*/ 2 h 35"/>
                <a:gd name="T44" fmla="*/ 48 w 50"/>
                <a:gd name="T45" fmla="*/ 15 h 35"/>
                <a:gd name="T46" fmla="*/ 25 w 50"/>
                <a:gd name="T47" fmla="*/ 7 h 35"/>
                <a:gd name="T48" fmla="*/ 22 w 50"/>
                <a:gd name="T49" fmla="*/ 7 h 35"/>
                <a:gd name="T50" fmla="*/ 20 w 50"/>
                <a:gd name="T51" fmla="*/ 5 h 35"/>
                <a:gd name="T52" fmla="*/ 20 w 50"/>
                <a:gd name="T53" fmla="*/ 5 h 35"/>
                <a:gd name="T54" fmla="*/ 17 w 50"/>
                <a:gd name="T55" fmla="*/ 5 h 35"/>
                <a:gd name="T56" fmla="*/ 17 w 50"/>
                <a:gd name="T57" fmla="*/ 5 h 35"/>
                <a:gd name="T58" fmla="*/ 15 w 50"/>
                <a:gd name="T59" fmla="*/ 7 h 35"/>
                <a:gd name="T60" fmla="*/ 15 w 50"/>
                <a:gd name="T61" fmla="*/ 7 h 35"/>
                <a:gd name="T62" fmla="*/ 15 w 50"/>
                <a:gd name="T63" fmla="*/ 7 h 35"/>
                <a:gd name="T64" fmla="*/ 12 w 50"/>
                <a:gd name="T65" fmla="*/ 7 h 35"/>
                <a:gd name="T66" fmla="*/ 12 w 50"/>
                <a:gd name="T67" fmla="*/ 10 h 35"/>
                <a:gd name="T68" fmla="*/ 12 w 50"/>
                <a:gd name="T69" fmla="*/ 10 h 35"/>
                <a:gd name="T70" fmla="*/ 12 w 50"/>
                <a:gd name="T71" fmla="*/ 12 h 35"/>
                <a:gd name="T72" fmla="*/ 10 w 50"/>
                <a:gd name="T73" fmla="*/ 12 h 35"/>
                <a:gd name="T74" fmla="*/ 10 w 50"/>
                <a:gd name="T75" fmla="*/ 15 h 35"/>
                <a:gd name="T76" fmla="*/ 10 w 50"/>
                <a:gd name="T77" fmla="*/ 18 h 35"/>
                <a:gd name="T78" fmla="*/ 12 w 50"/>
                <a:gd name="T79" fmla="*/ 18 h 35"/>
                <a:gd name="T80" fmla="*/ 12 w 50"/>
                <a:gd name="T81" fmla="*/ 20 h 35"/>
                <a:gd name="T82" fmla="*/ 15 w 50"/>
                <a:gd name="T83" fmla="*/ 23 h 35"/>
                <a:gd name="T84" fmla="*/ 17 w 50"/>
                <a:gd name="T85" fmla="*/ 23 h 35"/>
                <a:gd name="T86" fmla="*/ 40 w 50"/>
                <a:gd name="T87" fmla="*/ 30 h 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"/>
                <a:gd name="T133" fmla="*/ 0 h 35"/>
                <a:gd name="T134" fmla="*/ 50 w 50"/>
                <a:gd name="T135" fmla="*/ 35 h 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" h="35">
                  <a:moveTo>
                    <a:pt x="38" y="35"/>
                  </a:moveTo>
                  <a:lnTo>
                    <a:pt x="0" y="23"/>
                  </a:lnTo>
                  <a:lnTo>
                    <a:pt x="2" y="18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50" y="10"/>
                  </a:lnTo>
                  <a:lnTo>
                    <a:pt x="48" y="15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40" y="30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9" name="Freeform 1487"/>
            <p:cNvSpPr>
              <a:spLocks noChangeAspect="1"/>
            </p:cNvSpPr>
            <p:nvPr/>
          </p:nvSpPr>
          <p:spPr bwMode="auto">
            <a:xfrm>
              <a:off x="1112" y="3332"/>
              <a:ext cx="51" cy="38"/>
            </a:xfrm>
            <a:custGeom>
              <a:avLst/>
              <a:gdLst>
                <a:gd name="T0" fmla="*/ 0 w 51"/>
                <a:gd name="T1" fmla="*/ 26 h 38"/>
                <a:gd name="T2" fmla="*/ 8 w 51"/>
                <a:gd name="T3" fmla="*/ 21 h 38"/>
                <a:gd name="T4" fmla="*/ 8 w 51"/>
                <a:gd name="T5" fmla="*/ 18 h 38"/>
                <a:gd name="T6" fmla="*/ 5 w 51"/>
                <a:gd name="T7" fmla="*/ 16 h 38"/>
                <a:gd name="T8" fmla="*/ 5 w 51"/>
                <a:gd name="T9" fmla="*/ 13 h 38"/>
                <a:gd name="T10" fmla="*/ 8 w 51"/>
                <a:gd name="T11" fmla="*/ 8 h 38"/>
                <a:gd name="T12" fmla="*/ 8 w 51"/>
                <a:gd name="T13" fmla="*/ 8 h 38"/>
                <a:gd name="T14" fmla="*/ 8 w 51"/>
                <a:gd name="T15" fmla="*/ 5 h 38"/>
                <a:gd name="T16" fmla="*/ 10 w 51"/>
                <a:gd name="T17" fmla="*/ 5 h 38"/>
                <a:gd name="T18" fmla="*/ 10 w 51"/>
                <a:gd name="T19" fmla="*/ 5 h 38"/>
                <a:gd name="T20" fmla="*/ 13 w 51"/>
                <a:gd name="T21" fmla="*/ 3 h 38"/>
                <a:gd name="T22" fmla="*/ 13 w 51"/>
                <a:gd name="T23" fmla="*/ 3 h 38"/>
                <a:gd name="T24" fmla="*/ 16 w 51"/>
                <a:gd name="T25" fmla="*/ 3 h 38"/>
                <a:gd name="T26" fmla="*/ 16 w 51"/>
                <a:gd name="T27" fmla="*/ 3 h 38"/>
                <a:gd name="T28" fmla="*/ 18 w 51"/>
                <a:gd name="T29" fmla="*/ 0 h 38"/>
                <a:gd name="T30" fmla="*/ 18 w 51"/>
                <a:gd name="T31" fmla="*/ 0 h 38"/>
                <a:gd name="T32" fmla="*/ 21 w 51"/>
                <a:gd name="T33" fmla="*/ 0 h 38"/>
                <a:gd name="T34" fmla="*/ 21 w 51"/>
                <a:gd name="T35" fmla="*/ 3 h 38"/>
                <a:gd name="T36" fmla="*/ 23 w 51"/>
                <a:gd name="T37" fmla="*/ 3 h 38"/>
                <a:gd name="T38" fmla="*/ 23 w 51"/>
                <a:gd name="T39" fmla="*/ 3 h 38"/>
                <a:gd name="T40" fmla="*/ 26 w 51"/>
                <a:gd name="T41" fmla="*/ 3 h 38"/>
                <a:gd name="T42" fmla="*/ 28 w 51"/>
                <a:gd name="T43" fmla="*/ 3 h 38"/>
                <a:gd name="T44" fmla="*/ 48 w 51"/>
                <a:gd name="T45" fmla="*/ 18 h 38"/>
                <a:gd name="T46" fmla="*/ 26 w 51"/>
                <a:gd name="T47" fmla="*/ 8 h 38"/>
                <a:gd name="T48" fmla="*/ 23 w 51"/>
                <a:gd name="T49" fmla="*/ 8 h 38"/>
                <a:gd name="T50" fmla="*/ 21 w 51"/>
                <a:gd name="T51" fmla="*/ 8 h 38"/>
                <a:gd name="T52" fmla="*/ 21 w 51"/>
                <a:gd name="T53" fmla="*/ 8 h 38"/>
                <a:gd name="T54" fmla="*/ 18 w 51"/>
                <a:gd name="T55" fmla="*/ 8 h 38"/>
                <a:gd name="T56" fmla="*/ 18 w 51"/>
                <a:gd name="T57" fmla="*/ 8 h 38"/>
                <a:gd name="T58" fmla="*/ 16 w 51"/>
                <a:gd name="T59" fmla="*/ 8 h 38"/>
                <a:gd name="T60" fmla="*/ 16 w 51"/>
                <a:gd name="T61" fmla="*/ 8 h 38"/>
                <a:gd name="T62" fmla="*/ 16 w 51"/>
                <a:gd name="T63" fmla="*/ 10 h 38"/>
                <a:gd name="T64" fmla="*/ 13 w 51"/>
                <a:gd name="T65" fmla="*/ 10 h 38"/>
                <a:gd name="T66" fmla="*/ 13 w 51"/>
                <a:gd name="T67" fmla="*/ 10 h 38"/>
                <a:gd name="T68" fmla="*/ 13 w 51"/>
                <a:gd name="T69" fmla="*/ 13 h 38"/>
                <a:gd name="T70" fmla="*/ 13 w 51"/>
                <a:gd name="T71" fmla="*/ 13 h 38"/>
                <a:gd name="T72" fmla="*/ 10 w 51"/>
                <a:gd name="T73" fmla="*/ 16 h 38"/>
                <a:gd name="T74" fmla="*/ 10 w 51"/>
                <a:gd name="T75" fmla="*/ 16 h 38"/>
                <a:gd name="T76" fmla="*/ 10 w 51"/>
                <a:gd name="T77" fmla="*/ 18 h 38"/>
                <a:gd name="T78" fmla="*/ 13 w 51"/>
                <a:gd name="T79" fmla="*/ 21 h 38"/>
                <a:gd name="T80" fmla="*/ 13 w 51"/>
                <a:gd name="T81" fmla="*/ 21 h 38"/>
                <a:gd name="T82" fmla="*/ 16 w 51"/>
                <a:gd name="T83" fmla="*/ 23 h 38"/>
                <a:gd name="T84" fmla="*/ 18 w 51"/>
                <a:gd name="T85" fmla="*/ 26 h 38"/>
                <a:gd name="T86" fmla="*/ 41 w 51"/>
                <a:gd name="T87" fmla="*/ 33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"/>
                <a:gd name="T133" fmla="*/ 0 h 38"/>
                <a:gd name="T134" fmla="*/ 51 w 51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" h="38">
                  <a:moveTo>
                    <a:pt x="38" y="38"/>
                  </a:moveTo>
                  <a:lnTo>
                    <a:pt x="0" y="26"/>
                  </a:lnTo>
                  <a:lnTo>
                    <a:pt x="3" y="21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51" y="13"/>
                  </a:lnTo>
                  <a:lnTo>
                    <a:pt x="48" y="18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41" y="33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0" name="Freeform 1488"/>
            <p:cNvSpPr>
              <a:spLocks noChangeAspect="1" noEditPoints="1"/>
            </p:cNvSpPr>
            <p:nvPr/>
          </p:nvSpPr>
          <p:spPr bwMode="auto">
            <a:xfrm>
              <a:off x="1115" y="3312"/>
              <a:ext cx="56" cy="23"/>
            </a:xfrm>
            <a:custGeom>
              <a:avLst/>
              <a:gdLst>
                <a:gd name="T0" fmla="*/ 7 w 56"/>
                <a:gd name="T1" fmla="*/ 8 h 23"/>
                <a:gd name="T2" fmla="*/ 0 w 56"/>
                <a:gd name="T3" fmla="*/ 5 h 23"/>
                <a:gd name="T4" fmla="*/ 2 w 56"/>
                <a:gd name="T5" fmla="*/ 0 h 23"/>
                <a:gd name="T6" fmla="*/ 10 w 56"/>
                <a:gd name="T7" fmla="*/ 3 h 23"/>
                <a:gd name="T8" fmla="*/ 7 w 56"/>
                <a:gd name="T9" fmla="*/ 8 h 23"/>
                <a:gd name="T10" fmla="*/ 53 w 56"/>
                <a:gd name="T11" fmla="*/ 23 h 23"/>
                <a:gd name="T12" fmla="*/ 15 w 56"/>
                <a:gd name="T13" fmla="*/ 10 h 23"/>
                <a:gd name="T14" fmla="*/ 18 w 56"/>
                <a:gd name="T15" fmla="*/ 5 h 23"/>
                <a:gd name="T16" fmla="*/ 56 w 56"/>
                <a:gd name="T17" fmla="*/ 18 h 23"/>
                <a:gd name="T18" fmla="*/ 53 w 56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3"/>
                <a:gd name="T32" fmla="*/ 56 w 5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3">
                  <a:moveTo>
                    <a:pt x="7" y="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0" y="3"/>
                  </a:lnTo>
                  <a:lnTo>
                    <a:pt x="7" y="8"/>
                  </a:lnTo>
                  <a:close/>
                  <a:moveTo>
                    <a:pt x="53" y="23"/>
                  </a:moveTo>
                  <a:lnTo>
                    <a:pt x="15" y="10"/>
                  </a:lnTo>
                  <a:lnTo>
                    <a:pt x="18" y="5"/>
                  </a:lnTo>
                  <a:lnTo>
                    <a:pt x="56" y="18"/>
                  </a:lnTo>
                  <a:lnTo>
                    <a:pt x="53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1" name="Freeform 1489"/>
            <p:cNvSpPr>
              <a:spLocks noChangeAspect="1"/>
            </p:cNvSpPr>
            <p:nvPr/>
          </p:nvSpPr>
          <p:spPr bwMode="auto">
            <a:xfrm>
              <a:off x="1138" y="3251"/>
              <a:ext cx="58" cy="48"/>
            </a:xfrm>
            <a:custGeom>
              <a:avLst/>
              <a:gdLst>
                <a:gd name="T0" fmla="*/ 38 w 58"/>
                <a:gd name="T1" fmla="*/ 3 h 48"/>
                <a:gd name="T2" fmla="*/ 58 w 58"/>
                <a:gd name="T3" fmla="*/ 13 h 48"/>
                <a:gd name="T4" fmla="*/ 58 w 58"/>
                <a:gd name="T5" fmla="*/ 18 h 48"/>
                <a:gd name="T6" fmla="*/ 58 w 58"/>
                <a:gd name="T7" fmla="*/ 23 h 48"/>
                <a:gd name="T8" fmla="*/ 58 w 58"/>
                <a:gd name="T9" fmla="*/ 26 h 48"/>
                <a:gd name="T10" fmla="*/ 58 w 58"/>
                <a:gd name="T11" fmla="*/ 31 h 48"/>
                <a:gd name="T12" fmla="*/ 55 w 58"/>
                <a:gd name="T13" fmla="*/ 33 h 48"/>
                <a:gd name="T14" fmla="*/ 53 w 58"/>
                <a:gd name="T15" fmla="*/ 38 h 48"/>
                <a:gd name="T16" fmla="*/ 48 w 58"/>
                <a:gd name="T17" fmla="*/ 41 h 48"/>
                <a:gd name="T18" fmla="*/ 45 w 58"/>
                <a:gd name="T19" fmla="*/ 46 h 48"/>
                <a:gd name="T20" fmla="*/ 40 w 58"/>
                <a:gd name="T21" fmla="*/ 46 h 48"/>
                <a:gd name="T22" fmla="*/ 35 w 58"/>
                <a:gd name="T23" fmla="*/ 48 h 48"/>
                <a:gd name="T24" fmla="*/ 27 w 58"/>
                <a:gd name="T25" fmla="*/ 48 h 48"/>
                <a:gd name="T26" fmla="*/ 22 w 58"/>
                <a:gd name="T27" fmla="*/ 46 h 48"/>
                <a:gd name="T28" fmla="*/ 17 w 58"/>
                <a:gd name="T29" fmla="*/ 43 h 48"/>
                <a:gd name="T30" fmla="*/ 12 w 58"/>
                <a:gd name="T31" fmla="*/ 41 h 48"/>
                <a:gd name="T32" fmla="*/ 7 w 58"/>
                <a:gd name="T33" fmla="*/ 38 h 48"/>
                <a:gd name="T34" fmla="*/ 2 w 58"/>
                <a:gd name="T35" fmla="*/ 36 h 48"/>
                <a:gd name="T36" fmla="*/ 0 w 58"/>
                <a:gd name="T37" fmla="*/ 31 h 48"/>
                <a:gd name="T38" fmla="*/ 0 w 58"/>
                <a:gd name="T39" fmla="*/ 26 h 48"/>
                <a:gd name="T40" fmla="*/ 0 w 58"/>
                <a:gd name="T41" fmla="*/ 21 h 48"/>
                <a:gd name="T42" fmla="*/ 0 w 58"/>
                <a:gd name="T43" fmla="*/ 16 h 48"/>
                <a:gd name="T44" fmla="*/ 2 w 58"/>
                <a:gd name="T45" fmla="*/ 13 h 48"/>
                <a:gd name="T46" fmla="*/ 5 w 58"/>
                <a:gd name="T47" fmla="*/ 8 h 48"/>
                <a:gd name="T48" fmla="*/ 7 w 58"/>
                <a:gd name="T49" fmla="*/ 5 h 48"/>
                <a:gd name="T50" fmla="*/ 10 w 58"/>
                <a:gd name="T51" fmla="*/ 3 h 48"/>
                <a:gd name="T52" fmla="*/ 12 w 58"/>
                <a:gd name="T53" fmla="*/ 3 h 48"/>
                <a:gd name="T54" fmla="*/ 17 w 58"/>
                <a:gd name="T55" fmla="*/ 0 h 48"/>
                <a:gd name="T56" fmla="*/ 20 w 58"/>
                <a:gd name="T57" fmla="*/ 0 h 48"/>
                <a:gd name="T58" fmla="*/ 22 w 58"/>
                <a:gd name="T59" fmla="*/ 0 h 48"/>
                <a:gd name="T60" fmla="*/ 25 w 58"/>
                <a:gd name="T61" fmla="*/ 5 h 48"/>
                <a:gd name="T62" fmla="*/ 22 w 58"/>
                <a:gd name="T63" fmla="*/ 5 h 48"/>
                <a:gd name="T64" fmla="*/ 20 w 58"/>
                <a:gd name="T65" fmla="*/ 5 h 48"/>
                <a:gd name="T66" fmla="*/ 17 w 58"/>
                <a:gd name="T67" fmla="*/ 8 h 48"/>
                <a:gd name="T68" fmla="*/ 15 w 58"/>
                <a:gd name="T69" fmla="*/ 8 h 48"/>
                <a:gd name="T70" fmla="*/ 12 w 58"/>
                <a:gd name="T71" fmla="*/ 8 h 48"/>
                <a:gd name="T72" fmla="*/ 10 w 58"/>
                <a:gd name="T73" fmla="*/ 10 h 48"/>
                <a:gd name="T74" fmla="*/ 10 w 58"/>
                <a:gd name="T75" fmla="*/ 13 h 48"/>
                <a:gd name="T76" fmla="*/ 7 w 58"/>
                <a:gd name="T77" fmla="*/ 16 h 48"/>
                <a:gd name="T78" fmla="*/ 7 w 58"/>
                <a:gd name="T79" fmla="*/ 18 h 48"/>
                <a:gd name="T80" fmla="*/ 7 w 58"/>
                <a:gd name="T81" fmla="*/ 21 h 48"/>
                <a:gd name="T82" fmla="*/ 7 w 58"/>
                <a:gd name="T83" fmla="*/ 23 h 48"/>
                <a:gd name="T84" fmla="*/ 7 w 58"/>
                <a:gd name="T85" fmla="*/ 26 h 48"/>
                <a:gd name="T86" fmla="*/ 7 w 58"/>
                <a:gd name="T87" fmla="*/ 28 h 48"/>
                <a:gd name="T88" fmla="*/ 7 w 58"/>
                <a:gd name="T89" fmla="*/ 31 h 48"/>
                <a:gd name="T90" fmla="*/ 10 w 58"/>
                <a:gd name="T91" fmla="*/ 31 h 48"/>
                <a:gd name="T92" fmla="*/ 12 w 58"/>
                <a:gd name="T93" fmla="*/ 33 h 48"/>
                <a:gd name="T94" fmla="*/ 15 w 58"/>
                <a:gd name="T95" fmla="*/ 36 h 48"/>
                <a:gd name="T96" fmla="*/ 17 w 58"/>
                <a:gd name="T97" fmla="*/ 38 h 48"/>
                <a:gd name="T98" fmla="*/ 22 w 58"/>
                <a:gd name="T99" fmla="*/ 38 h 48"/>
                <a:gd name="T100" fmla="*/ 27 w 58"/>
                <a:gd name="T101" fmla="*/ 41 h 48"/>
                <a:gd name="T102" fmla="*/ 33 w 58"/>
                <a:gd name="T103" fmla="*/ 41 h 48"/>
                <a:gd name="T104" fmla="*/ 38 w 58"/>
                <a:gd name="T105" fmla="*/ 41 h 48"/>
                <a:gd name="T106" fmla="*/ 40 w 58"/>
                <a:gd name="T107" fmla="*/ 41 h 48"/>
                <a:gd name="T108" fmla="*/ 43 w 58"/>
                <a:gd name="T109" fmla="*/ 38 h 48"/>
                <a:gd name="T110" fmla="*/ 45 w 58"/>
                <a:gd name="T111" fmla="*/ 36 h 48"/>
                <a:gd name="T112" fmla="*/ 48 w 58"/>
                <a:gd name="T113" fmla="*/ 33 h 48"/>
                <a:gd name="T114" fmla="*/ 50 w 58"/>
                <a:gd name="T115" fmla="*/ 28 h 48"/>
                <a:gd name="T116" fmla="*/ 50 w 58"/>
                <a:gd name="T117" fmla="*/ 26 h 48"/>
                <a:gd name="T118" fmla="*/ 53 w 58"/>
                <a:gd name="T119" fmla="*/ 23 h 48"/>
                <a:gd name="T120" fmla="*/ 53 w 58"/>
                <a:gd name="T121" fmla="*/ 21 h 48"/>
                <a:gd name="T122" fmla="*/ 50 w 58"/>
                <a:gd name="T123" fmla="*/ 18 h 48"/>
                <a:gd name="T124" fmla="*/ 50 w 58"/>
                <a:gd name="T125" fmla="*/ 16 h 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"/>
                <a:gd name="T190" fmla="*/ 0 h 48"/>
                <a:gd name="T191" fmla="*/ 58 w 58"/>
                <a:gd name="T192" fmla="*/ 48 h 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" h="48">
                  <a:moveTo>
                    <a:pt x="35" y="26"/>
                  </a:moveTo>
                  <a:lnTo>
                    <a:pt x="27" y="23"/>
                  </a:lnTo>
                  <a:lnTo>
                    <a:pt x="38" y="3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58" y="26"/>
                  </a:lnTo>
                  <a:lnTo>
                    <a:pt x="58" y="28"/>
                  </a:lnTo>
                  <a:lnTo>
                    <a:pt x="58" y="31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0" y="38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8"/>
                  </a:lnTo>
                  <a:lnTo>
                    <a:pt x="27" y="46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3" y="23"/>
                  </a:lnTo>
                  <a:lnTo>
                    <a:pt x="53" y="21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2" name="Freeform 1490"/>
            <p:cNvSpPr>
              <a:spLocks noChangeAspect="1"/>
            </p:cNvSpPr>
            <p:nvPr/>
          </p:nvSpPr>
          <p:spPr bwMode="auto">
            <a:xfrm>
              <a:off x="1168" y="3226"/>
              <a:ext cx="40" cy="30"/>
            </a:xfrm>
            <a:custGeom>
              <a:avLst/>
              <a:gdLst>
                <a:gd name="T0" fmla="*/ 38 w 40"/>
                <a:gd name="T1" fmla="*/ 30 h 30"/>
                <a:gd name="T2" fmla="*/ 0 w 40"/>
                <a:gd name="T3" fmla="*/ 18 h 30"/>
                <a:gd name="T4" fmla="*/ 3 w 40"/>
                <a:gd name="T5" fmla="*/ 13 h 30"/>
                <a:gd name="T6" fmla="*/ 8 w 40"/>
                <a:gd name="T7" fmla="*/ 15 h 30"/>
                <a:gd name="T8" fmla="*/ 8 w 40"/>
                <a:gd name="T9" fmla="*/ 13 h 30"/>
                <a:gd name="T10" fmla="*/ 8 w 40"/>
                <a:gd name="T11" fmla="*/ 13 h 30"/>
                <a:gd name="T12" fmla="*/ 8 w 40"/>
                <a:gd name="T13" fmla="*/ 13 h 30"/>
                <a:gd name="T14" fmla="*/ 5 w 40"/>
                <a:gd name="T15" fmla="*/ 10 h 30"/>
                <a:gd name="T16" fmla="*/ 5 w 40"/>
                <a:gd name="T17" fmla="*/ 10 h 30"/>
                <a:gd name="T18" fmla="*/ 5 w 40"/>
                <a:gd name="T19" fmla="*/ 10 h 30"/>
                <a:gd name="T20" fmla="*/ 5 w 40"/>
                <a:gd name="T21" fmla="*/ 10 h 30"/>
                <a:gd name="T22" fmla="*/ 5 w 40"/>
                <a:gd name="T23" fmla="*/ 10 h 30"/>
                <a:gd name="T24" fmla="*/ 5 w 40"/>
                <a:gd name="T25" fmla="*/ 8 h 30"/>
                <a:gd name="T26" fmla="*/ 5 w 40"/>
                <a:gd name="T27" fmla="*/ 8 h 30"/>
                <a:gd name="T28" fmla="*/ 5 w 40"/>
                <a:gd name="T29" fmla="*/ 8 h 30"/>
                <a:gd name="T30" fmla="*/ 5 w 40"/>
                <a:gd name="T31" fmla="*/ 8 h 30"/>
                <a:gd name="T32" fmla="*/ 5 w 40"/>
                <a:gd name="T33" fmla="*/ 8 h 30"/>
                <a:gd name="T34" fmla="*/ 5 w 40"/>
                <a:gd name="T35" fmla="*/ 5 h 30"/>
                <a:gd name="T36" fmla="*/ 5 w 40"/>
                <a:gd name="T37" fmla="*/ 5 h 30"/>
                <a:gd name="T38" fmla="*/ 5 w 40"/>
                <a:gd name="T39" fmla="*/ 5 h 30"/>
                <a:gd name="T40" fmla="*/ 5 w 40"/>
                <a:gd name="T41" fmla="*/ 5 h 30"/>
                <a:gd name="T42" fmla="*/ 5 w 40"/>
                <a:gd name="T43" fmla="*/ 3 h 30"/>
                <a:gd name="T44" fmla="*/ 8 w 40"/>
                <a:gd name="T45" fmla="*/ 3 h 30"/>
                <a:gd name="T46" fmla="*/ 8 w 40"/>
                <a:gd name="T47" fmla="*/ 3 h 30"/>
                <a:gd name="T48" fmla="*/ 8 w 40"/>
                <a:gd name="T49" fmla="*/ 3 h 30"/>
                <a:gd name="T50" fmla="*/ 8 w 40"/>
                <a:gd name="T51" fmla="*/ 0 h 30"/>
                <a:gd name="T52" fmla="*/ 10 w 40"/>
                <a:gd name="T53" fmla="*/ 0 h 30"/>
                <a:gd name="T54" fmla="*/ 10 w 40"/>
                <a:gd name="T55" fmla="*/ 0 h 30"/>
                <a:gd name="T56" fmla="*/ 15 w 40"/>
                <a:gd name="T57" fmla="*/ 5 h 30"/>
                <a:gd name="T58" fmla="*/ 15 w 40"/>
                <a:gd name="T59" fmla="*/ 5 h 30"/>
                <a:gd name="T60" fmla="*/ 15 w 40"/>
                <a:gd name="T61" fmla="*/ 5 h 30"/>
                <a:gd name="T62" fmla="*/ 13 w 40"/>
                <a:gd name="T63" fmla="*/ 5 h 30"/>
                <a:gd name="T64" fmla="*/ 13 w 40"/>
                <a:gd name="T65" fmla="*/ 5 h 30"/>
                <a:gd name="T66" fmla="*/ 13 w 40"/>
                <a:gd name="T67" fmla="*/ 5 h 30"/>
                <a:gd name="T68" fmla="*/ 13 w 40"/>
                <a:gd name="T69" fmla="*/ 8 h 30"/>
                <a:gd name="T70" fmla="*/ 13 w 40"/>
                <a:gd name="T71" fmla="*/ 8 h 30"/>
                <a:gd name="T72" fmla="*/ 13 w 40"/>
                <a:gd name="T73" fmla="*/ 8 h 30"/>
                <a:gd name="T74" fmla="*/ 13 w 40"/>
                <a:gd name="T75" fmla="*/ 8 h 30"/>
                <a:gd name="T76" fmla="*/ 13 w 40"/>
                <a:gd name="T77" fmla="*/ 8 h 30"/>
                <a:gd name="T78" fmla="*/ 10 w 40"/>
                <a:gd name="T79" fmla="*/ 10 h 30"/>
                <a:gd name="T80" fmla="*/ 10 w 40"/>
                <a:gd name="T81" fmla="*/ 10 h 30"/>
                <a:gd name="T82" fmla="*/ 10 w 40"/>
                <a:gd name="T83" fmla="*/ 10 h 30"/>
                <a:gd name="T84" fmla="*/ 10 w 40"/>
                <a:gd name="T85" fmla="*/ 10 h 30"/>
                <a:gd name="T86" fmla="*/ 10 w 40"/>
                <a:gd name="T87" fmla="*/ 10 h 30"/>
                <a:gd name="T88" fmla="*/ 13 w 40"/>
                <a:gd name="T89" fmla="*/ 10 h 30"/>
                <a:gd name="T90" fmla="*/ 13 w 40"/>
                <a:gd name="T91" fmla="*/ 13 h 30"/>
                <a:gd name="T92" fmla="*/ 13 w 40"/>
                <a:gd name="T93" fmla="*/ 13 h 30"/>
                <a:gd name="T94" fmla="*/ 13 w 40"/>
                <a:gd name="T95" fmla="*/ 13 h 30"/>
                <a:gd name="T96" fmla="*/ 13 w 40"/>
                <a:gd name="T97" fmla="*/ 13 h 30"/>
                <a:gd name="T98" fmla="*/ 13 w 40"/>
                <a:gd name="T99" fmla="*/ 13 h 30"/>
                <a:gd name="T100" fmla="*/ 13 w 40"/>
                <a:gd name="T101" fmla="*/ 13 h 30"/>
                <a:gd name="T102" fmla="*/ 13 w 40"/>
                <a:gd name="T103" fmla="*/ 15 h 30"/>
                <a:gd name="T104" fmla="*/ 15 w 40"/>
                <a:gd name="T105" fmla="*/ 15 h 30"/>
                <a:gd name="T106" fmla="*/ 15 w 40"/>
                <a:gd name="T107" fmla="*/ 15 h 30"/>
                <a:gd name="T108" fmla="*/ 15 w 40"/>
                <a:gd name="T109" fmla="*/ 15 h 30"/>
                <a:gd name="T110" fmla="*/ 15 w 40"/>
                <a:gd name="T111" fmla="*/ 15 h 30"/>
                <a:gd name="T112" fmla="*/ 18 w 40"/>
                <a:gd name="T113" fmla="*/ 18 h 30"/>
                <a:gd name="T114" fmla="*/ 18 w 40"/>
                <a:gd name="T115" fmla="*/ 18 h 30"/>
                <a:gd name="T116" fmla="*/ 20 w 40"/>
                <a:gd name="T117" fmla="*/ 18 h 30"/>
                <a:gd name="T118" fmla="*/ 20 w 40"/>
                <a:gd name="T119" fmla="*/ 18 h 30"/>
                <a:gd name="T120" fmla="*/ 20 w 40"/>
                <a:gd name="T121" fmla="*/ 18 h 30"/>
                <a:gd name="T122" fmla="*/ 40 w 40"/>
                <a:gd name="T123" fmla="*/ 25 h 30"/>
                <a:gd name="T124" fmla="*/ 38 w 40"/>
                <a:gd name="T125" fmla="*/ 30 h 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"/>
                <a:gd name="T190" fmla="*/ 0 h 30"/>
                <a:gd name="T191" fmla="*/ 40 w 40"/>
                <a:gd name="T192" fmla="*/ 30 h 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" h="30">
                  <a:moveTo>
                    <a:pt x="38" y="30"/>
                  </a:moveTo>
                  <a:lnTo>
                    <a:pt x="0" y="18"/>
                  </a:lnTo>
                  <a:lnTo>
                    <a:pt x="3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40" y="25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3" name="Freeform 1491"/>
            <p:cNvSpPr>
              <a:spLocks noChangeAspect="1" noEditPoints="1"/>
            </p:cNvSpPr>
            <p:nvPr/>
          </p:nvSpPr>
          <p:spPr bwMode="auto">
            <a:xfrm>
              <a:off x="1178" y="3201"/>
              <a:ext cx="43" cy="33"/>
            </a:xfrm>
            <a:custGeom>
              <a:avLst/>
              <a:gdLst>
                <a:gd name="T0" fmla="*/ 10 w 43"/>
                <a:gd name="T1" fmla="*/ 30 h 33"/>
                <a:gd name="T2" fmla="*/ 5 w 43"/>
                <a:gd name="T3" fmla="*/ 28 h 33"/>
                <a:gd name="T4" fmla="*/ 3 w 43"/>
                <a:gd name="T5" fmla="*/ 22 h 33"/>
                <a:gd name="T6" fmla="*/ 0 w 43"/>
                <a:gd name="T7" fmla="*/ 20 h 33"/>
                <a:gd name="T8" fmla="*/ 0 w 43"/>
                <a:gd name="T9" fmla="*/ 15 h 33"/>
                <a:gd name="T10" fmla="*/ 0 w 43"/>
                <a:gd name="T11" fmla="*/ 10 h 33"/>
                <a:gd name="T12" fmla="*/ 3 w 43"/>
                <a:gd name="T13" fmla="*/ 5 h 33"/>
                <a:gd name="T14" fmla="*/ 8 w 43"/>
                <a:gd name="T15" fmla="*/ 2 h 33"/>
                <a:gd name="T16" fmla="*/ 13 w 43"/>
                <a:gd name="T17" fmla="*/ 0 h 33"/>
                <a:gd name="T18" fmla="*/ 18 w 43"/>
                <a:gd name="T19" fmla="*/ 0 h 33"/>
                <a:gd name="T20" fmla="*/ 25 w 43"/>
                <a:gd name="T21" fmla="*/ 0 h 33"/>
                <a:gd name="T22" fmla="*/ 30 w 43"/>
                <a:gd name="T23" fmla="*/ 2 h 33"/>
                <a:gd name="T24" fmla="*/ 33 w 43"/>
                <a:gd name="T25" fmla="*/ 5 h 33"/>
                <a:gd name="T26" fmla="*/ 38 w 43"/>
                <a:gd name="T27" fmla="*/ 5 h 33"/>
                <a:gd name="T28" fmla="*/ 41 w 43"/>
                <a:gd name="T29" fmla="*/ 7 h 33"/>
                <a:gd name="T30" fmla="*/ 41 w 43"/>
                <a:gd name="T31" fmla="*/ 12 h 33"/>
                <a:gd name="T32" fmla="*/ 43 w 43"/>
                <a:gd name="T33" fmla="*/ 15 h 33"/>
                <a:gd name="T34" fmla="*/ 43 w 43"/>
                <a:gd name="T35" fmla="*/ 17 h 33"/>
                <a:gd name="T36" fmla="*/ 41 w 43"/>
                <a:gd name="T37" fmla="*/ 20 h 33"/>
                <a:gd name="T38" fmla="*/ 41 w 43"/>
                <a:gd name="T39" fmla="*/ 25 h 33"/>
                <a:gd name="T40" fmla="*/ 35 w 43"/>
                <a:gd name="T41" fmla="*/ 30 h 33"/>
                <a:gd name="T42" fmla="*/ 30 w 43"/>
                <a:gd name="T43" fmla="*/ 33 h 33"/>
                <a:gd name="T44" fmla="*/ 25 w 43"/>
                <a:gd name="T45" fmla="*/ 33 h 33"/>
                <a:gd name="T46" fmla="*/ 18 w 43"/>
                <a:gd name="T47" fmla="*/ 33 h 33"/>
                <a:gd name="T48" fmla="*/ 20 w 43"/>
                <a:gd name="T49" fmla="*/ 28 h 33"/>
                <a:gd name="T50" fmla="*/ 25 w 43"/>
                <a:gd name="T51" fmla="*/ 28 h 33"/>
                <a:gd name="T52" fmla="*/ 28 w 43"/>
                <a:gd name="T53" fmla="*/ 28 h 33"/>
                <a:gd name="T54" fmla="*/ 33 w 43"/>
                <a:gd name="T55" fmla="*/ 25 h 33"/>
                <a:gd name="T56" fmla="*/ 35 w 43"/>
                <a:gd name="T57" fmla="*/ 22 h 33"/>
                <a:gd name="T58" fmla="*/ 35 w 43"/>
                <a:gd name="T59" fmla="*/ 20 h 33"/>
                <a:gd name="T60" fmla="*/ 35 w 43"/>
                <a:gd name="T61" fmla="*/ 17 h 33"/>
                <a:gd name="T62" fmla="*/ 35 w 43"/>
                <a:gd name="T63" fmla="*/ 15 h 33"/>
                <a:gd name="T64" fmla="*/ 33 w 43"/>
                <a:gd name="T65" fmla="*/ 10 h 33"/>
                <a:gd name="T66" fmla="*/ 30 w 43"/>
                <a:gd name="T67" fmla="*/ 10 h 33"/>
                <a:gd name="T68" fmla="*/ 25 w 43"/>
                <a:gd name="T69" fmla="*/ 7 h 33"/>
                <a:gd name="T70" fmla="*/ 20 w 43"/>
                <a:gd name="T71" fmla="*/ 5 h 33"/>
                <a:gd name="T72" fmla="*/ 15 w 43"/>
                <a:gd name="T73" fmla="*/ 5 h 33"/>
                <a:gd name="T74" fmla="*/ 10 w 43"/>
                <a:gd name="T75" fmla="*/ 7 h 33"/>
                <a:gd name="T76" fmla="*/ 8 w 43"/>
                <a:gd name="T77" fmla="*/ 10 h 33"/>
                <a:gd name="T78" fmla="*/ 8 w 43"/>
                <a:gd name="T79" fmla="*/ 12 h 33"/>
                <a:gd name="T80" fmla="*/ 5 w 43"/>
                <a:gd name="T81" fmla="*/ 15 h 33"/>
                <a:gd name="T82" fmla="*/ 5 w 43"/>
                <a:gd name="T83" fmla="*/ 17 h 33"/>
                <a:gd name="T84" fmla="*/ 8 w 43"/>
                <a:gd name="T85" fmla="*/ 20 h 33"/>
                <a:gd name="T86" fmla="*/ 10 w 43"/>
                <a:gd name="T87" fmla="*/ 22 h 33"/>
                <a:gd name="T88" fmla="*/ 13 w 43"/>
                <a:gd name="T89" fmla="*/ 25 h 33"/>
                <a:gd name="T90" fmla="*/ 18 w 43"/>
                <a:gd name="T91" fmla="*/ 28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3"/>
                <a:gd name="T140" fmla="*/ 43 w 43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3">
                  <a:moveTo>
                    <a:pt x="15" y="33"/>
                  </a:moveTo>
                  <a:lnTo>
                    <a:pt x="13" y="33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5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close/>
                  <a:moveTo>
                    <a:pt x="18" y="28"/>
                  </a:move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4" name="Freeform 1492"/>
            <p:cNvSpPr>
              <a:spLocks noChangeAspect="1"/>
            </p:cNvSpPr>
            <p:nvPr/>
          </p:nvSpPr>
          <p:spPr bwMode="auto">
            <a:xfrm>
              <a:off x="1186" y="3165"/>
              <a:ext cx="48" cy="36"/>
            </a:xfrm>
            <a:custGeom>
              <a:avLst/>
              <a:gdLst>
                <a:gd name="T0" fmla="*/ 0 w 48"/>
                <a:gd name="T1" fmla="*/ 26 h 36"/>
                <a:gd name="T2" fmla="*/ 7 w 48"/>
                <a:gd name="T3" fmla="*/ 23 h 36"/>
                <a:gd name="T4" fmla="*/ 5 w 48"/>
                <a:gd name="T5" fmla="*/ 21 h 36"/>
                <a:gd name="T6" fmla="*/ 2 w 48"/>
                <a:gd name="T7" fmla="*/ 15 h 36"/>
                <a:gd name="T8" fmla="*/ 2 w 48"/>
                <a:gd name="T9" fmla="*/ 13 h 36"/>
                <a:gd name="T10" fmla="*/ 2 w 48"/>
                <a:gd name="T11" fmla="*/ 10 h 36"/>
                <a:gd name="T12" fmla="*/ 5 w 48"/>
                <a:gd name="T13" fmla="*/ 8 h 36"/>
                <a:gd name="T14" fmla="*/ 5 w 48"/>
                <a:gd name="T15" fmla="*/ 8 h 36"/>
                <a:gd name="T16" fmla="*/ 5 w 48"/>
                <a:gd name="T17" fmla="*/ 5 h 36"/>
                <a:gd name="T18" fmla="*/ 7 w 48"/>
                <a:gd name="T19" fmla="*/ 5 h 36"/>
                <a:gd name="T20" fmla="*/ 7 w 48"/>
                <a:gd name="T21" fmla="*/ 3 h 36"/>
                <a:gd name="T22" fmla="*/ 7 w 48"/>
                <a:gd name="T23" fmla="*/ 3 h 36"/>
                <a:gd name="T24" fmla="*/ 10 w 48"/>
                <a:gd name="T25" fmla="*/ 3 h 36"/>
                <a:gd name="T26" fmla="*/ 10 w 48"/>
                <a:gd name="T27" fmla="*/ 0 h 36"/>
                <a:gd name="T28" fmla="*/ 12 w 48"/>
                <a:gd name="T29" fmla="*/ 0 h 36"/>
                <a:gd name="T30" fmla="*/ 12 w 48"/>
                <a:gd name="T31" fmla="*/ 0 h 36"/>
                <a:gd name="T32" fmla="*/ 15 w 48"/>
                <a:gd name="T33" fmla="*/ 0 h 36"/>
                <a:gd name="T34" fmla="*/ 15 w 48"/>
                <a:gd name="T35" fmla="*/ 0 h 36"/>
                <a:gd name="T36" fmla="*/ 17 w 48"/>
                <a:gd name="T37" fmla="*/ 0 h 36"/>
                <a:gd name="T38" fmla="*/ 20 w 48"/>
                <a:gd name="T39" fmla="*/ 0 h 36"/>
                <a:gd name="T40" fmla="*/ 20 w 48"/>
                <a:gd name="T41" fmla="*/ 0 h 36"/>
                <a:gd name="T42" fmla="*/ 22 w 48"/>
                <a:gd name="T43" fmla="*/ 3 h 36"/>
                <a:gd name="T44" fmla="*/ 45 w 48"/>
                <a:gd name="T45" fmla="*/ 13 h 36"/>
                <a:gd name="T46" fmla="*/ 20 w 48"/>
                <a:gd name="T47" fmla="*/ 8 h 36"/>
                <a:gd name="T48" fmla="*/ 17 w 48"/>
                <a:gd name="T49" fmla="*/ 8 h 36"/>
                <a:gd name="T50" fmla="*/ 17 w 48"/>
                <a:gd name="T51" fmla="*/ 8 h 36"/>
                <a:gd name="T52" fmla="*/ 15 w 48"/>
                <a:gd name="T53" fmla="*/ 8 h 36"/>
                <a:gd name="T54" fmla="*/ 15 w 48"/>
                <a:gd name="T55" fmla="*/ 8 h 36"/>
                <a:gd name="T56" fmla="*/ 12 w 48"/>
                <a:gd name="T57" fmla="*/ 8 h 36"/>
                <a:gd name="T58" fmla="*/ 12 w 48"/>
                <a:gd name="T59" fmla="*/ 8 h 36"/>
                <a:gd name="T60" fmla="*/ 12 w 48"/>
                <a:gd name="T61" fmla="*/ 8 h 36"/>
                <a:gd name="T62" fmla="*/ 10 w 48"/>
                <a:gd name="T63" fmla="*/ 8 h 36"/>
                <a:gd name="T64" fmla="*/ 10 w 48"/>
                <a:gd name="T65" fmla="*/ 10 h 36"/>
                <a:gd name="T66" fmla="*/ 10 w 48"/>
                <a:gd name="T67" fmla="*/ 10 h 36"/>
                <a:gd name="T68" fmla="*/ 10 w 48"/>
                <a:gd name="T69" fmla="*/ 13 h 36"/>
                <a:gd name="T70" fmla="*/ 10 w 48"/>
                <a:gd name="T71" fmla="*/ 13 h 36"/>
                <a:gd name="T72" fmla="*/ 7 w 48"/>
                <a:gd name="T73" fmla="*/ 15 h 36"/>
                <a:gd name="T74" fmla="*/ 10 w 48"/>
                <a:gd name="T75" fmla="*/ 18 h 36"/>
                <a:gd name="T76" fmla="*/ 10 w 48"/>
                <a:gd name="T77" fmla="*/ 18 h 36"/>
                <a:gd name="T78" fmla="*/ 10 w 48"/>
                <a:gd name="T79" fmla="*/ 21 h 36"/>
                <a:gd name="T80" fmla="*/ 12 w 48"/>
                <a:gd name="T81" fmla="*/ 21 h 36"/>
                <a:gd name="T82" fmla="*/ 15 w 48"/>
                <a:gd name="T83" fmla="*/ 23 h 36"/>
                <a:gd name="T84" fmla="*/ 17 w 48"/>
                <a:gd name="T85" fmla="*/ 23 h 36"/>
                <a:gd name="T86" fmla="*/ 40 w 48"/>
                <a:gd name="T87" fmla="*/ 28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36"/>
                <a:gd name="T134" fmla="*/ 48 w 48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36">
                  <a:moveTo>
                    <a:pt x="40" y="36"/>
                  </a:moveTo>
                  <a:lnTo>
                    <a:pt x="0" y="2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48" y="8"/>
                  </a:lnTo>
                  <a:lnTo>
                    <a:pt x="45" y="13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40" y="28"/>
                  </a:lnTo>
                  <a:lnTo>
                    <a:pt x="40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5" name="Freeform 1493"/>
            <p:cNvSpPr>
              <a:spLocks noChangeAspect="1"/>
            </p:cNvSpPr>
            <p:nvPr/>
          </p:nvSpPr>
          <p:spPr bwMode="auto">
            <a:xfrm>
              <a:off x="1198" y="3130"/>
              <a:ext cx="43" cy="33"/>
            </a:xfrm>
            <a:custGeom>
              <a:avLst/>
              <a:gdLst>
                <a:gd name="T0" fmla="*/ 33 w 43"/>
                <a:gd name="T1" fmla="*/ 2 h 33"/>
                <a:gd name="T2" fmla="*/ 38 w 43"/>
                <a:gd name="T3" fmla="*/ 5 h 33"/>
                <a:gd name="T4" fmla="*/ 41 w 43"/>
                <a:gd name="T5" fmla="*/ 7 h 33"/>
                <a:gd name="T6" fmla="*/ 41 w 43"/>
                <a:gd name="T7" fmla="*/ 12 h 33"/>
                <a:gd name="T8" fmla="*/ 43 w 43"/>
                <a:gd name="T9" fmla="*/ 15 h 33"/>
                <a:gd name="T10" fmla="*/ 43 w 43"/>
                <a:gd name="T11" fmla="*/ 20 h 33"/>
                <a:gd name="T12" fmla="*/ 41 w 43"/>
                <a:gd name="T13" fmla="*/ 25 h 33"/>
                <a:gd name="T14" fmla="*/ 36 w 43"/>
                <a:gd name="T15" fmla="*/ 28 h 33"/>
                <a:gd name="T16" fmla="*/ 33 w 43"/>
                <a:gd name="T17" fmla="*/ 30 h 33"/>
                <a:gd name="T18" fmla="*/ 26 w 43"/>
                <a:gd name="T19" fmla="*/ 33 h 33"/>
                <a:gd name="T20" fmla="*/ 21 w 43"/>
                <a:gd name="T21" fmla="*/ 30 h 33"/>
                <a:gd name="T22" fmla="*/ 13 w 43"/>
                <a:gd name="T23" fmla="*/ 30 h 33"/>
                <a:gd name="T24" fmla="*/ 10 w 43"/>
                <a:gd name="T25" fmla="*/ 28 h 33"/>
                <a:gd name="T26" fmla="*/ 5 w 43"/>
                <a:gd name="T27" fmla="*/ 25 h 33"/>
                <a:gd name="T28" fmla="*/ 3 w 43"/>
                <a:gd name="T29" fmla="*/ 25 h 33"/>
                <a:gd name="T30" fmla="*/ 3 w 43"/>
                <a:gd name="T31" fmla="*/ 20 h 33"/>
                <a:gd name="T32" fmla="*/ 0 w 43"/>
                <a:gd name="T33" fmla="*/ 18 h 33"/>
                <a:gd name="T34" fmla="*/ 0 w 43"/>
                <a:gd name="T35" fmla="*/ 15 h 33"/>
                <a:gd name="T36" fmla="*/ 0 w 43"/>
                <a:gd name="T37" fmla="*/ 12 h 33"/>
                <a:gd name="T38" fmla="*/ 3 w 43"/>
                <a:gd name="T39" fmla="*/ 7 h 33"/>
                <a:gd name="T40" fmla="*/ 3 w 43"/>
                <a:gd name="T41" fmla="*/ 5 h 33"/>
                <a:gd name="T42" fmla="*/ 5 w 43"/>
                <a:gd name="T43" fmla="*/ 2 h 33"/>
                <a:gd name="T44" fmla="*/ 10 w 43"/>
                <a:gd name="T45" fmla="*/ 0 h 33"/>
                <a:gd name="T46" fmla="*/ 13 w 43"/>
                <a:gd name="T47" fmla="*/ 0 h 33"/>
                <a:gd name="T48" fmla="*/ 15 w 43"/>
                <a:gd name="T49" fmla="*/ 5 h 33"/>
                <a:gd name="T50" fmla="*/ 13 w 43"/>
                <a:gd name="T51" fmla="*/ 5 h 33"/>
                <a:gd name="T52" fmla="*/ 10 w 43"/>
                <a:gd name="T53" fmla="*/ 7 h 33"/>
                <a:gd name="T54" fmla="*/ 8 w 43"/>
                <a:gd name="T55" fmla="*/ 7 h 33"/>
                <a:gd name="T56" fmla="*/ 8 w 43"/>
                <a:gd name="T57" fmla="*/ 10 h 33"/>
                <a:gd name="T58" fmla="*/ 5 w 43"/>
                <a:gd name="T59" fmla="*/ 10 h 33"/>
                <a:gd name="T60" fmla="*/ 5 w 43"/>
                <a:gd name="T61" fmla="*/ 15 h 33"/>
                <a:gd name="T62" fmla="*/ 5 w 43"/>
                <a:gd name="T63" fmla="*/ 18 h 33"/>
                <a:gd name="T64" fmla="*/ 8 w 43"/>
                <a:gd name="T65" fmla="*/ 20 h 33"/>
                <a:gd name="T66" fmla="*/ 10 w 43"/>
                <a:gd name="T67" fmla="*/ 23 h 33"/>
                <a:gd name="T68" fmla="*/ 15 w 43"/>
                <a:gd name="T69" fmla="*/ 23 h 33"/>
                <a:gd name="T70" fmla="*/ 21 w 43"/>
                <a:gd name="T71" fmla="*/ 25 h 33"/>
                <a:gd name="T72" fmla="*/ 26 w 43"/>
                <a:gd name="T73" fmla="*/ 25 h 33"/>
                <a:gd name="T74" fmla="*/ 31 w 43"/>
                <a:gd name="T75" fmla="*/ 25 h 33"/>
                <a:gd name="T76" fmla="*/ 33 w 43"/>
                <a:gd name="T77" fmla="*/ 23 h 33"/>
                <a:gd name="T78" fmla="*/ 36 w 43"/>
                <a:gd name="T79" fmla="*/ 23 h 33"/>
                <a:gd name="T80" fmla="*/ 36 w 43"/>
                <a:gd name="T81" fmla="*/ 18 h 33"/>
                <a:gd name="T82" fmla="*/ 36 w 43"/>
                <a:gd name="T83" fmla="*/ 15 h 33"/>
                <a:gd name="T84" fmla="*/ 36 w 43"/>
                <a:gd name="T85" fmla="*/ 15 h 33"/>
                <a:gd name="T86" fmla="*/ 36 w 43"/>
                <a:gd name="T87" fmla="*/ 12 h 33"/>
                <a:gd name="T88" fmla="*/ 33 w 43"/>
                <a:gd name="T89" fmla="*/ 10 h 33"/>
                <a:gd name="T90" fmla="*/ 31 w 43"/>
                <a:gd name="T91" fmla="*/ 7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3"/>
                <a:gd name="T140" fmla="*/ 43 w 43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3">
                  <a:moveTo>
                    <a:pt x="28" y="7"/>
                  </a:moveTo>
                  <a:lnTo>
                    <a:pt x="31" y="2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8" y="30"/>
                  </a:lnTo>
                  <a:lnTo>
                    <a:pt x="26" y="33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6" name="Freeform 1494"/>
            <p:cNvSpPr>
              <a:spLocks noChangeAspect="1"/>
            </p:cNvSpPr>
            <p:nvPr/>
          </p:nvSpPr>
          <p:spPr bwMode="auto">
            <a:xfrm>
              <a:off x="1191" y="3097"/>
              <a:ext cx="63" cy="33"/>
            </a:xfrm>
            <a:custGeom>
              <a:avLst/>
              <a:gdLst>
                <a:gd name="T0" fmla="*/ 0 w 63"/>
                <a:gd name="T1" fmla="*/ 23 h 33"/>
                <a:gd name="T2" fmla="*/ 20 w 63"/>
                <a:gd name="T3" fmla="*/ 20 h 33"/>
                <a:gd name="T4" fmla="*/ 20 w 63"/>
                <a:gd name="T5" fmla="*/ 18 h 33"/>
                <a:gd name="T6" fmla="*/ 17 w 63"/>
                <a:gd name="T7" fmla="*/ 15 h 33"/>
                <a:gd name="T8" fmla="*/ 17 w 63"/>
                <a:gd name="T9" fmla="*/ 13 h 33"/>
                <a:gd name="T10" fmla="*/ 17 w 63"/>
                <a:gd name="T11" fmla="*/ 10 h 33"/>
                <a:gd name="T12" fmla="*/ 20 w 63"/>
                <a:gd name="T13" fmla="*/ 8 h 33"/>
                <a:gd name="T14" fmla="*/ 20 w 63"/>
                <a:gd name="T15" fmla="*/ 5 h 33"/>
                <a:gd name="T16" fmla="*/ 20 w 63"/>
                <a:gd name="T17" fmla="*/ 5 h 33"/>
                <a:gd name="T18" fmla="*/ 22 w 63"/>
                <a:gd name="T19" fmla="*/ 2 h 33"/>
                <a:gd name="T20" fmla="*/ 22 w 63"/>
                <a:gd name="T21" fmla="*/ 2 h 33"/>
                <a:gd name="T22" fmla="*/ 25 w 63"/>
                <a:gd name="T23" fmla="*/ 0 h 33"/>
                <a:gd name="T24" fmla="*/ 25 w 63"/>
                <a:gd name="T25" fmla="*/ 0 h 33"/>
                <a:gd name="T26" fmla="*/ 28 w 63"/>
                <a:gd name="T27" fmla="*/ 0 h 33"/>
                <a:gd name="T28" fmla="*/ 30 w 63"/>
                <a:gd name="T29" fmla="*/ 0 h 33"/>
                <a:gd name="T30" fmla="*/ 33 w 63"/>
                <a:gd name="T31" fmla="*/ 0 h 33"/>
                <a:gd name="T32" fmla="*/ 35 w 63"/>
                <a:gd name="T33" fmla="*/ 0 h 33"/>
                <a:gd name="T34" fmla="*/ 38 w 63"/>
                <a:gd name="T35" fmla="*/ 0 h 33"/>
                <a:gd name="T36" fmla="*/ 60 w 63"/>
                <a:gd name="T37" fmla="*/ 13 h 33"/>
                <a:gd name="T38" fmla="*/ 35 w 63"/>
                <a:gd name="T39" fmla="*/ 5 h 33"/>
                <a:gd name="T40" fmla="*/ 33 w 63"/>
                <a:gd name="T41" fmla="*/ 5 h 33"/>
                <a:gd name="T42" fmla="*/ 30 w 63"/>
                <a:gd name="T43" fmla="*/ 5 h 33"/>
                <a:gd name="T44" fmla="*/ 28 w 63"/>
                <a:gd name="T45" fmla="*/ 8 h 33"/>
                <a:gd name="T46" fmla="*/ 28 w 63"/>
                <a:gd name="T47" fmla="*/ 8 h 33"/>
                <a:gd name="T48" fmla="*/ 25 w 63"/>
                <a:gd name="T49" fmla="*/ 8 h 33"/>
                <a:gd name="T50" fmla="*/ 25 w 63"/>
                <a:gd name="T51" fmla="*/ 10 h 33"/>
                <a:gd name="T52" fmla="*/ 25 w 63"/>
                <a:gd name="T53" fmla="*/ 10 h 33"/>
                <a:gd name="T54" fmla="*/ 22 w 63"/>
                <a:gd name="T55" fmla="*/ 13 h 33"/>
                <a:gd name="T56" fmla="*/ 22 w 63"/>
                <a:gd name="T57" fmla="*/ 13 h 33"/>
                <a:gd name="T58" fmla="*/ 22 w 63"/>
                <a:gd name="T59" fmla="*/ 15 h 33"/>
                <a:gd name="T60" fmla="*/ 22 w 63"/>
                <a:gd name="T61" fmla="*/ 15 h 33"/>
                <a:gd name="T62" fmla="*/ 25 w 63"/>
                <a:gd name="T63" fmla="*/ 18 h 33"/>
                <a:gd name="T64" fmla="*/ 25 w 63"/>
                <a:gd name="T65" fmla="*/ 18 h 33"/>
                <a:gd name="T66" fmla="*/ 25 w 63"/>
                <a:gd name="T67" fmla="*/ 20 h 33"/>
                <a:gd name="T68" fmla="*/ 28 w 63"/>
                <a:gd name="T69" fmla="*/ 20 h 33"/>
                <a:gd name="T70" fmla="*/ 28 w 63"/>
                <a:gd name="T71" fmla="*/ 20 h 33"/>
                <a:gd name="T72" fmla="*/ 30 w 63"/>
                <a:gd name="T73" fmla="*/ 23 h 33"/>
                <a:gd name="T74" fmla="*/ 30 w 63"/>
                <a:gd name="T75" fmla="*/ 23 h 33"/>
                <a:gd name="T76" fmla="*/ 33 w 63"/>
                <a:gd name="T77" fmla="*/ 23 h 33"/>
                <a:gd name="T78" fmla="*/ 55 w 63"/>
                <a:gd name="T79" fmla="*/ 28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"/>
                <a:gd name="T121" fmla="*/ 0 h 33"/>
                <a:gd name="T122" fmla="*/ 63 w 63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" h="33">
                  <a:moveTo>
                    <a:pt x="55" y="33"/>
                  </a:moveTo>
                  <a:lnTo>
                    <a:pt x="0" y="23"/>
                  </a:lnTo>
                  <a:lnTo>
                    <a:pt x="2" y="15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63" y="5"/>
                  </a:lnTo>
                  <a:lnTo>
                    <a:pt x="60" y="13"/>
                  </a:lnTo>
                  <a:lnTo>
                    <a:pt x="35" y="8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55" y="28"/>
                  </a:lnTo>
                  <a:lnTo>
                    <a:pt x="55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7" name="Freeform 1495"/>
            <p:cNvSpPr>
              <a:spLocks noChangeAspect="1" noEditPoints="1"/>
            </p:cNvSpPr>
            <p:nvPr/>
          </p:nvSpPr>
          <p:spPr bwMode="auto">
            <a:xfrm>
              <a:off x="1201" y="3077"/>
              <a:ext cx="55" cy="17"/>
            </a:xfrm>
            <a:custGeom>
              <a:avLst/>
              <a:gdLst>
                <a:gd name="T0" fmla="*/ 7 w 55"/>
                <a:gd name="T1" fmla="*/ 7 h 17"/>
                <a:gd name="T2" fmla="*/ 0 w 55"/>
                <a:gd name="T3" fmla="*/ 5 h 17"/>
                <a:gd name="T4" fmla="*/ 2 w 55"/>
                <a:gd name="T5" fmla="*/ 0 h 17"/>
                <a:gd name="T6" fmla="*/ 10 w 55"/>
                <a:gd name="T7" fmla="*/ 2 h 17"/>
                <a:gd name="T8" fmla="*/ 7 w 55"/>
                <a:gd name="T9" fmla="*/ 7 h 17"/>
                <a:gd name="T10" fmla="*/ 55 w 55"/>
                <a:gd name="T11" fmla="*/ 17 h 17"/>
                <a:gd name="T12" fmla="*/ 15 w 55"/>
                <a:gd name="T13" fmla="*/ 7 h 17"/>
                <a:gd name="T14" fmla="*/ 18 w 55"/>
                <a:gd name="T15" fmla="*/ 2 h 17"/>
                <a:gd name="T16" fmla="*/ 55 w 55"/>
                <a:gd name="T17" fmla="*/ 12 h 17"/>
                <a:gd name="T18" fmla="*/ 55 w 55"/>
                <a:gd name="T19" fmla="*/ 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7"/>
                <a:gd name="T32" fmla="*/ 55 w 5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7">
                  <a:moveTo>
                    <a:pt x="7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0" y="2"/>
                  </a:lnTo>
                  <a:lnTo>
                    <a:pt x="7" y="7"/>
                  </a:lnTo>
                  <a:close/>
                  <a:moveTo>
                    <a:pt x="55" y="17"/>
                  </a:moveTo>
                  <a:lnTo>
                    <a:pt x="15" y="7"/>
                  </a:lnTo>
                  <a:lnTo>
                    <a:pt x="18" y="2"/>
                  </a:lnTo>
                  <a:lnTo>
                    <a:pt x="55" y="12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8" name="Freeform 1496"/>
            <p:cNvSpPr>
              <a:spLocks noChangeAspect="1" noEditPoints="1"/>
            </p:cNvSpPr>
            <p:nvPr/>
          </p:nvSpPr>
          <p:spPr bwMode="auto">
            <a:xfrm>
              <a:off x="1077" y="3725"/>
              <a:ext cx="53" cy="53"/>
            </a:xfrm>
            <a:custGeom>
              <a:avLst/>
              <a:gdLst>
                <a:gd name="T0" fmla="*/ 0 w 53"/>
                <a:gd name="T1" fmla="*/ 48 h 53"/>
                <a:gd name="T2" fmla="*/ 28 w 53"/>
                <a:gd name="T3" fmla="*/ 0 h 53"/>
                <a:gd name="T4" fmla="*/ 35 w 53"/>
                <a:gd name="T5" fmla="*/ 2 h 53"/>
                <a:gd name="T6" fmla="*/ 53 w 53"/>
                <a:gd name="T7" fmla="*/ 53 h 53"/>
                <a:gd name="T8" fmla="*/ 45 w 53"/>
                <a:gd name="T9" fmla="*/ 50 h 53"/>
                <a:gd name="T10" fmla="*/ 40 w 53"/>
                <a:gd name="T11" fmla="*/ 35 h 53"/>
                <a:gd name="T12" fmla="*/ 15 w 53"/>
                <a:gd name="T13" fmla="*/ 33 h 53"/>
                <a:gd name="T14" fmla="*/ 8 w 53"/>
                <a:gd name="T15" fmla="*/ 48 h 53"/>
                <a:gd name="T16" fmla="*/ 0 w 53"/>
                <a:gd name="T17" fmla="*/ 48 h 53"/>
                <a:gd name="T18" fmla="*/ 18 w 53"/>
                <a:gd name="T19" fmla="*/ 28 h 53"/>
                <a:gd name="T20" fmla="*/ 38 w 53"/>
                <a:gd name="T21" fmla="*/ 30 h 53"/>
                <a:gd name="T22" fmla="*/ 33 w 53"/>
                <a:gd name="T23" fmla="*/ 17 h 53"/>
                <a:gd name="T24" fmla="*/ 33 w 53"/>
                <a:gd name="T25" fmla="*/ 15 h 53"/>
                <a:gd name="T26" fmla="*/ 33 w 53"/>
                <a:gd name="T27" fmla="*/ 15 h 53"/>
                <a:gd name="T28" fmla="*/ 33 w 53"/>
                <a:gd name="T29" fmla="*/ 12 h 53"/>
                <a:gd name="T30" fmla="*/ 30 w 53"/>
                <a:gd name="T31" fmla="*/ 10 h 53"/>
                <a:gd name="T32" fmla="*/ 30 w 53"/>
                <a:gd name="T33" fmla="*/ 10 h 53"/>
                <a:gd name="T34" fmla="*/ 30 w 53"/>
                <a:gd name="T35" fmla="*/ 7 h 53"/>
                <a:gd name="T36" fmla="*/ 30 w 53"/>
                <a:gd name="T37" fmla="*/ 7 h 53"/>
                <a:gd name="T38" fmla="*/ 30 w 53"/>
                <a:gd name="T39" fmla="*/ 7 h 53"/>
                <a:gd name="T40" fmla="*/ 30 w 53"/>
                <a:gd name="T41" fmla="*/ 7 h 53"/>
                <a:gd name="T42" fmla="*/ 30 w 53"/>
                <a:gd name="T43" fmla="*/ 10 h 53"/>
                <a:gd name="T44" fmla="*/ 28 w 53"/>
                <a:gd name="T45" fmla="*/ 10 h 53"/>
                <a:gd name="T46" fmla="*/ 28 w 53"/>
                <a:gd name="T47" fmla="*/ 10 h 53"/>
                <a:gd name="T48" fmla="*/ 28 w 53"/>
                <a:gd name="T49" fmla="*/ 12 h 53"/>
                <a:gd name="T50" fmla="*/ 28 w 53"/>
                <a:gd name="T51" fmla="*/ 12 h 53"/>
                <a:gd name="T52" fmla="*/ 28 w 53"/>
                <a:gd name="T53" fmla="*/ 15 h 53"/>
                <a:gd name="T54" fmla="*/ 25 w 53"/>
                <a:gd name="T55" fmla="*/ 15 h 53"/>
                <a:gd name="T56" fmla="*/ 18 w 53"/>
                <a:gd name="T57" fmla="*/ 2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53"/>
                <a:gd name="T89" fmla="*/ 53 w 53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53">
                  <a:moveTo>
                    <a:pt x="0" y="48"/>
                  </a:moveTo>
                  <a:lnTo>
                    <a:pt x="28" y="0"/>
                  </a:lnTo>
                  <a:lnTo>
                    <a:pt x="35" y="2"/>
                  </a:lnTo>
                  <a:lnTo>
                    <a:pt x="53" y="53"/>
                  </a:lnTo>
                  <a:lnTo>
                    <a:pt x="45" y="50"/>
                  </a:lnTo>
                  <a:lnTo>
                    <a:pt x="40" y="35"/>
                  </a:lnTo>
                  <a:lnTo>
                    <a:pt x="15" y="33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18" y="28"/>
                  </a:moveTo>
                  <a:lnTo>
                    <a:pt x="38" y="3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0" y="10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5" y="15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89" name="Freeform 1497"/>
            <p:cNvSpPr>
              <a:spLocks noChangeAspect="1"/>
            </p:cNvSpPr>
            <p:nvPr/>
          </p:nvSpPr>
          <p:spPr bwMode="auto">
            <a:xfrm>
              <a:off x="1125" y="3742"/>
              <a:ext cx="38" cy="36"/>
            </a:xfrm>
            <a:custGeom>
              <a:avLst/>
              <a:gdLst>
                <a:gd name="T0" fmla="*/ 13 w 38"/>
                <a:gd name="T1" fmla="*/ 36 h 36"/>
                <a:gd name="T2" fmla="*/ 0 w 38"/>
                <a:gd name="T3" fmla="*/ 0 h 36"/>
                <a:gd name="T4" fmla="*/ 8 w 38"/>
                <a:gd name="T5" fmla="*/ 0 h 36"/>
                <a:gd name="T6" fmla="*/ 13 w 38"/>
                <a:gd name="T7" fmla="*/ 21 h 36"/>
                <a:gd name="T8" fmla="*/ 13 w 38"/>
                <a:gd name="T9" fmla="*/ 23 h 36"/>
                <a:gd name="T10" fmla="*/ 15 w 38"/>
                <a:gd name="T11" fmla="*/ 23 h 36"/>
                <a:gd name="T12" fmla="*/ 15 w 38"/>
                <a:gd name="T13" fmla="*/ 26 h 36"/>
                <a:gd name="T14" fmla="*/ 15 w 38"/>
                <a:gd name="T15" fmla="*/ 26 h 36"/>
                <a:gd name="T16" fmla="*/ 15 w 38"/>
                <a:gd name="T17" fmla="*/ 26 h 36"/>
                <a:gd name="T18" fmla="*/ 15 w 38"/>
                <a:gd name="T19" fmla="*/ 28 h 36"/>
                <a:gd name="T20" fmla="*/ 15 w 38"/>
                <a:gd name="T21" fmla="*/ 28 h 36"/>
                <a:gd name="T22" fmla="*/ 15 w 38"/>
                <a:gd name="T23" fmla="*/ 28 h 36"/>
                <a:gd name="T24" fmla="*/ 15 w 38"/>
                <a:gd name="T25" fmla="*/ 28 h 36"/>
                <a:gd name="T26" fmla="*/ 15 w 38"/>
                <a:gd name="T27" fmla="*/ 28 h 36"/>
                <a:gd name="T28" fmla="*/ 18 w 38"/>
                <a:gd name="T29" fmla="*/ 28 h 36"/>
                <a:gd name="T30" fmla="*/ 18 w 38"/>
                <a:gd name="T31" fmla="*/ 26 h 36"/>
                <a:gd name="T32" fmla="*/ 18 w 38"/>
                <a:gd name="T33" fmla="*/ 26 h 36"/>
                <a:gd name="T34" fmla="*/ 18 w 38"/>
                <a:gd name="T35" fmla="*/ 26 h 36"/>
                <a:gd name="T36" fmla="*/ 18 w 38"/>
                <a:gd name="T37" fmla="*/ 23 h 36"/>
                <a:gd name="T38" fmla="*/ 18 w 38"/>
                <a:gd name="T39" fmla="*/ 23 h 36"/>
                <a:gd name="T40" fmla="*/ 30 w 38"/>
                <a:gd name="T41" fmla="*/ 3 h 36"/>
                <a:gd name="T42" fmla="*/ 38 w 38"/>
                <a:gd name="T43" fmla="*/ 3 h 36"/>
                <a:gd name="T44" fmla="*/ 18 w 38"/>
                <a:gd name="T45" fmla="*/ 36 h 36"/>
                <a:gd name="T46" fmla="*/ 13 w 38"/>
                <a:gd name="T47" fmla="*/ 36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36"/>
                <a:gd name="T74" fmla="*/ 38 w 38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36">
                  <a:moveTo>
                    <a:pt x="13" y="3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18" y="36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0" name="Rectangle 1498"/>
            <p:cNvSpPr>
              <a:spLocks noChangeAspect="1" noChangeArrowheads="1"/>
            </p:cNvSpPr>
            <p:nvPr/>
          </p:nvSpPr>
          <p:spPr bwMode="auto">
            <a:xfrm>
              <a:off x="1153" y="3773"/>
              <a:ext cx="7" cy="7"/>
            </a:xfrm>
            <a:prstGeom prst="rect">
              <a:avLst/>
            </a:pr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1" name="Freeform 1499"/>
            <p:cNvSpPr>
              <a:spLocks noChangeAspect="1"/>
            </p:cNvSpPr>
            <p:nvPr/>
          </p:nvSpPr>
          <p:spPr bwMode="auto">
            <a:xfrm>
              <a:off x="1193" y="3737"/>
              <a:ext cx="33" cy="48"/>
            </a:xfrm>
            <a:custGeom>
              <a:avLst/>
              <a:gdLst>
                <a:gd name="T0" fmla="*/ 5 w 33"/>
                <a:gd name="T1" fmla="*/ 33 h 48"/>
                <a:gd name="T2" fmla="*/ 5 w 33"/>
                <a:gd name="T3" fmla="*/ 36 h 48"/>
                <a:gd name="T4" fmla="*/ 5 w 33"/>
                <a:gd name="T5" fmla="*/ 38 h 48"/>
                <a:gd name="T6" fmla="*/ 8 w 33"/>
                <a:gd name="T7" fmla="*/ 38 h 48"/>
                <a:gd name="T8" fmla="*/ 8 w 33"/>
                <a:gd name="T9" fmla="*/ 41 h 48"/>
                <a:gd name="T10" fmla="*/ 8 w 33"/>
                <a:gd name="T11" fmla="*/ 41 h 48"/>
                <a:gd name="T12" fmla="*/ 10 w 33"/>
                <a:gd name="T13" fmla="*/ 43 h 48"/>
                <a:gd name="T14" fmla="*/ 13 w 33"/>
                <a:gd name="T15" fmla="*/ 43 h 48"/>
                <a:gd name="T16" fmla="*/ 13 w 33"/>
                <a:gd name="T17" fmla="*/ 43 h 48"/>
                <a:gd name="T18" fmla="*/ 15 w 33"/>
                <a:gd name="T19" fmla="*/ 43 h 48"/>
                <a:gd name="T20" fmla="*/ 15 w 33"/>
                <a:gd name="T21" fmla="*/ 43 h 48"/>
                <a:gd name="T22" fmla="*/ 18 w 33"/>
                <a:gd name="T23" fmla="*/ 43 h 48"/>
                <a:gd name="T24" fmla="*/ 18 w 33"/>
                <a:gd name="T25" fmla="*/ 43 h 48"/>
                <a:gd name="T26" fmla="*/ 20 w 33"/>
                <a:gd name="T27" fmla="*/ 41 h 48"/>
                <a:gd name="T28" fmla="*/ 20 w 33"/>
                <a:gd name="T29" fmla="*/ 41 h 48"/>
                <a:gd name="T30" fmla="*/ 20 w 33"/>
                <a:gd name="T31" fmla="*/ 41 h 48"/>
                <a:gd name="T32" fmla="*/ 20 w 33"/>
                <a:gd name="T33" fmla="*/ 41 h 48"/>
                <a:gd name="T34" fmla="*/ 23 w 33"/>
                <a:gd name="T35" fmla="*/ 38 h 48"/>
                <a:gd name="T36" fmla="*/ 23 w 33"/>
                <a:gd name="T37" fmla="*/ 38 h 48"/>
                <a:gd name="T38" fmla="*/ 23 w 33"/>
                <a:gd name="T39" fmla="*/ 36 h 48"/>
                <a:gd name="T40" fmla="*/ 23 w 33"/>
                <a:gd name="T41" fmla="*/ 33 h 48"/>
                <a:gd name="T42" fmla="*/ 33 w 33"/>
                <a:gd name="T43" fmla="*/ 0 h 48"/>
                <a:gd name="T44" fmla="*/ 31 w 33"/>
                <a:gd name="T45" fmla="*/ 36 h 48"/>
                <a:gd name="T46" fmla="*/ 31 w 33"/>
                <a:gd name="T47" fmla="*/ 38 h 48"/>
                <a:gd name="T48" fmla="*/ 28 w 33"/>
                <a:gd name="T49" fmla="*/ 41 h 48"/>
                <a:gd name="T50" fmla="*/ 28 w 33"/>
                <a:gd name="T51" fmla="*/ 43 h 48"/>
                <a:gd name="T52" fmla="*/ 28 w 33"/>
                <a:gd name="T53" fmla="*/ 43 h 48"/>
                <a:gd name="T54" fmla="*/ 26 w 33"/>
                <a:gd name="T55" fmla="*/ 46 h 48"/>
                <a:gd name="T56" fmla="*/ 26 w 33"/>
                <a:gd name="T57" fmla="*/ 46 h 48"/>
                <a:gd name="T58" fmla="*/ 23 w 33"/>
                <a:gd name="T59" fmla="*/ 48 h 48"/>
                <a:gd name="T60" fmla="*/ 20 w 33"/>
                <a:gd name="T61" fmla="*/ 48 h 48"/>
                <a:gd name="T62" fmla="*/ 18 w 33"/>
                <a:gd name="T63" fmla="*/ 48 h 48"/>
                <a:gd name="T64" fmla="*/ 15 w 33"/>
                <a:gd name="T65" fmla="*/ 48 h 48"/>
                <a:gd name="T66" fmla="*/ 15 w 33"/>
                <a:gd name="T67" fmla="*/ 48 h 48"/>
                <a:gd name="T68" fmla="*/ 10 w 33"/>
                <a:gd name="T69" fmla="*/ 48 h 48"/>
                <a:gd name="T70" fmla="*/ 8 w 33"/>
                <a:gd name="T71" fmla="*/ 48 h 48"/>
                <a:gd name="T72" fmla="*/ 5 w 33"/>
                <a:gd name="T73" fmla="*/ 46 h 48"/>
                <a:gd name="T74" fmla="*/ 3 w 33"/>
                <a:gd name="T75" fmla="*/ 46 h 48"/>
                <a:gd name="T76" fmla="*/ 0 w 33"/>
                <a:gd name="T77" fmla="*/ 43 h 48"/>
                <a:gd name="T78" fmla="*/ 0 w 33"/>
                <a:gd name="T79" fmla="*/ 41 h 48"/>
                <a:gd name="T80" fmla="*/ 0 w 33"/>
                <a:gd name="T81" fmla="*/ 38 h 48"/>
                <a:gd name="T82" fmla="*/ 0 w 33"/>
                <a:gd name="T83" fmla="*/ 33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48"/>
                <a:gd name="T128" fmla="*/ 33 w 33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48">
                  <a:moveTo>
                    <a:pt x="0" y="33"/>
                  </a:moveTo>
                  <a:lnTo>
                    <a:pt x="5" y="33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8" y="43"/>
                  </a:lnTo>
                  <a:lnTo>
                    <a:pt x="20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28" y="41"/>
                  </a:lnTo>
                  <a:lnTo>
                    <a:pt x="28" y="43"/>
                  </a:lnTo>
                  <a:lnTo>
                    <a:pt x="26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2" name="Freeform 1500"/>
            <p:cNvSpPr>
              <a:spLocks noChangeAspect="1" noEditPoints="1"/>
            </p:cNvSpPr>
            <p:nvPr/>
          </p:nvSpPr>
          <p:spPr bwMode="auto">
            <a:xfrm>
              <a:off x="1224" y="3753"/>
              <a:ext cx="38" cy="38"/>
            </a:xfrm>
            <a:custGeom>
              <a:avLst/>
              <a:gdLst>
                <a:gd name="T0" fmla="*/ 2 w 38"/>
                <a:gd name="T1" fmla="*/ 12 h 38"/>
                <a:gd name="T2" fmla="*/ 5 w 38"/>
                <a:gd name="T3" fmla="*/ 7 h 38"/>
                <a:gd name="T4" fmla="*/ 7 w 38"/>
                <a:gd name="T5" fmla="*/ 2 h 38"/>
                <a:gd name="T6" fmla="*/ 12 w 38"/>
                <a:gd name="T7" fmla="*/ 0 h 38"/>
                <a:gd name="T8" fmla="*/ 17 w 38"/>
                <a:gd name="T9" fmla="*/ 0 h 38"/>
                <a:gd name="T10" fmla="*/ 22 w 38"/>
                <a:gd name="T11" fmla="*/ 0 h 38"/>
                <a:gd name="T12" fmla="*/ 27 w 38"/>
                <a:gd name="T13" fmla="*/ 2 h 38"/>
                <a:gd name="T14" fmla="*/ 32 w 38"/>
                <a:gd name="T15" fmla="*/ 5 h 38"/>
                <a:gd name="T16" fmla="*/ 38 w 38"/>
                <a:gd name="T17" fmla="*/ 10 h 38"/>
                <a:gd name="T18" fmla="*/ 38 w 38"/>
                <a:gd name="T19" fmla="*/ 15 h 38"/>
                <a:gd name="T20" fmla="*/ 38 w 38"/>
                <a:gd name="T21" fmla="*/ 20 h 38"/>
                <a:gd name="T22" fmla="*/ 38 w 38"/>
                <a:gd name="T23" fmla="*/ 25 h 38"/>
                <a:gd name="T24" fmla="*/ 35 w 38"/>
                <a:gd name="T25" fmla="*/ 27 h 38"/>
                <a:gd name="T26" fmla="*/ 35 w 38"/>
                <a:gd name="T27" fmla="*/ 30 h 38"/>
                <a:gd name="T28" fmla="*/ 32 w 38"/>
                <a:gd name="T29" fmla="*/ 32 h 38"/>
                <a:gd name="T30" fmla="*/ 27 w 38"/>
                <a:gd name="T31" fmla="*/ 35 h 38"/>
                <a:gd name="T32" fmla="*/ 25 w 38"/>
                <a:gd name="T33" fmla="*/ 35 h 38"/>
                <a:gd name="T34" fmla="*/ 22 w 38"/>
                <a:gd name="T35" fmla="*/ 38 h 38"/>
                <a:gd name="T36" fmla="*/ 17 w 38"/>
                <a:gd name="T37" fmla="*/ 38 h 38"/>
                <a:gd name="T38" fmla="*/ 12 w 38"/>
                <a:gd name="T39" fmla="*/ 35 h 38"/>
                <a:gd name="T40" fmla="*/ 7 w 38"/>
                <a:gd name="T41" fmla="*/ 32 h 38"/>
                <a:gd name="T42" fmla="*/ 2 w 38"/>
                <a:gd name="T43" fmla="*/ 30 h 38"/>
                <a:gd name="T44" fmla="*/ 0 w 38"/>
                <a:gd name="T45" fmla="*/ 25 h 38"/>
                <a:gd name="T46" fmla="*/ 0 w 38"/>
                <a:gd name="T47" fmla="*/ 17 h 38"/>
                <a:gd name="T48" fmla="*/ 7 w 38"/>
                <a:gd name="T49" fmla="*/ 17 h 38"/>
                <a:gd name="T50" fmla="*/ 7 w 38"/>
                <a:gd name="T51" fmla="*/ 22 h 38"/>
                <a:gd name="T52" fmla="*/ 10 w 38"/>
                <a:gd name="T53" fmla="*/ 27 h 38"/>
                <a:gd name="T54" fmla="*/ 12 w 38"/>
                <a:gd name="T55" fmla="*/ 30 h 38"/>
                <a:gd name="T56" fmla="*/ 15 w 38"/>
                <a:gd name="T57" fmla="*/ 30 h 38"/>
                <a:gd name="T58" fmla="*/ 17 w 38"/>
                <a:gd name="T59" fmla="*/ 32 h 38"/>
                <a:gd name="T60" fmla="*/ 22 w 38"/>
                <a:gd name="T61" fmla="*/ 32 h 38"/>
                <a:gd name="T62" fmla="*/ 25 w 38"/>
                <a:gd name="T63" fmla="*/ 30 h 38"/>
                <a:gd name="T64" fmla="*/ 27 w 38"/>
                <a:gd name="T65" fmla="*/ 27 h 38"/>
                <a:gd name="T66" fmla="*/ 30 w 38"/>
                <a:gd name="T67" fmla="*/ 25 h 38"/>
                <a:gd name="T68" fmla="*/ 30 w 38"/>
                <a:gd name="T69" fmla="*/ 20 h 38"/>
                <a:gd name="T70" fmla="*/ 32 w 38"/>
                <a:gd name="T71" fmla="*/ 17 h 38"/>
                <a:gd name="T72" fmla="*/ 30 w 38"/>
                <a:gd name="T73" fmla="*/ 12 h 38"/>
                <a:gd name="T74" fmla="*/ 30 w 38"/>
                <a:gd name="T75" fmla="*/ 10 h 38"/>
                <a:gd name="T76" fmla="*/ 27 w 38"/>
                <a:gd name="T77" fmla="*/ 7 h 38"/>
                <a:gd name="T78" fmla="*/ 22 w 38"/>
                <a:gd name="T79" fmla="*/ 5 h 38"/>
                <a:gd name="T80" fmla="*/ 20 w 38"/>
                <a:gd name="T81" fmla="*/ 5 h 38"/>
                <a:gd name="T82" fmla="*/ 15 w 38"/>
                <a:gd name="T83" fmla="*/ 5 h 38"/>
                <a:gd name="T84" fmla="*/ 12 w 38"/>
                <a:gd name="T85" fmla="*/ 7 h 38"/>
                <a:gd name="T86" fmla="*/ 10 w 38"/>
                <a:gd name="T87" fmla="*/ 10 h 38"/>
                <a:gd name="T88" fmla="*/ 7 w 38"/>
                <a:gd name="T89" fmla="*/ 12 h 38"/>
                <a:gd name="T90" fmla="*/ 7 w 38"/>
                <a:gd name="T91" fmla="*/ 17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8"/>
                <a:gd name="T140" fmla="*/ 38 w 38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8">
                  <a:moveTo>
                    <a:pt x="0" y="17"/>
                  </a:moveTo>
                  <a:lnTo>
                    <a:pt x="0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3" name="Freeform 1501"/>
            <p:cNvSpPr>
              <a:spLocks noChangeAspect="1" noEditPoints="1"/>
            </p:cNvSpPr>
            <p:nvPr/>
          </p:nvSpPr>
          <p:spPr bwMode="auto">
            <a:xfrm>
              <a:off x="1259" y="3745"/>
              <a:ext cx="38" cy="48"/>
            </a:xfrm>
            <a:custGeom>
              <a:avLst/>
              <a:gdLst>
                <a:gd name="T0" fmla="*/ 23 w 38"/>
                <a:gd name="T1" fmla="*/ 46 h 48"/>
                <a:gd name="T2" fmla="*/ 18 w 38"/>
                <a:gd name="T3" fmla="*/ 48 h 48"/>
                <a:gd name="T4" fmla="*/ 10 w 38"/>
                <a:gd name="T5" fmla="*/ 48 h 48"/>
                <a:gd name="T6" fmla="*/ 5 w 38"/>
                <a:gd name="T7" fmla="*/ 46 h 48"/>
                <a:gd name="T8" fmla="*/ 0 w 38"/>
                <a:gd name="T9" fmla="*/ 38 h 48"/>
                <a:gd name="T10" fmla="*/ 0 w 38"/>
                <a:gd name="T11" fmla="*/ 35 h 48"/>
                <a:gd name="T12" fmla="*/ 3 w 38"/>
                <a:gd name="T13" fmla="*/ 30 h 48"/>
                <a:gd name="T14" fmla="*/ 5 w 38"/>
                <a:gd name="T15" fmla="*/ 28 h 48"/>
                <a:gd name="T16" fmla="*/ 10 w 38"/>
                <a:gd name="T17" fmla="*/ 28 h 48"/>
                <a:gd name="T18" fmla="*/ 13 w 38"/>
                <a:gd name="T19" fmla="*/ 28 h 48"/>
                <a:gd name="T20" fmla="*/ 20 w 38"/>
                <a:gd name="T21" fmla="*/ 28 h 48"/>
                <a:gd name="T22" fmla="*/ 28 w 38"/>
                <a:gd name="T23" fmla="*/ 25 h 48"/>
                <a:gd name="T24" fmla="*/ 30 w 38"/>
                <a:gd name="T25" fmla="*/ 25 h 48"/>
                <a:gd name="T26" fmla="*/ 30 w 38"/>
                <a:gd name="T27" fmla="*/ 23 h 48"/>
                <a:gd name="T28" fmla="*/ 28 w 38"/>
                <a:gd name="T29" fmla="*/ 18 h 48"/>
                <a:gd name="T30" fmla="*/ 23 w 38"/>
                <a:gd name="T31" fmla="*/ 18 h 48"/>
                <a:gd name="T32" fmla="*/ 15 w 38"/>
                <a:gd name="T33" fmla="*/ 18 h 48"/>
                <a:gd name="T34" fmla="*/ 13 w 38"/>
                <a:gd name="T35" fmla="*/ 18 h 48"/>
                <a:gd name="T36" fmla="*/ 3 w 38"/>
                <a:gd name="T37" fmla="*/ 20 h 48"/>
                <a:gd name="T38" fmla="*/ 5 w 38"/>
                <a:gd name="T39" fmla="*/ 15 h 48"/>
                <a:gd name="T40" fmla="*/ 10 w 38"/>
                <a:gd name="T41" fmla="*/ 13 h 48"/>
                <a:gd name="T42" fmla="*/ 15 w 38"/>
                <a:gd name="T43" fmla="*/ 13 h 48"/>
                <a:gd name="T44" fmla="*/ 23 w 38"/>
                <a:gd name="T45" fmla="*/ 13 h 48"/>
                <a:gd name="T46" fmla="*/ 28 w 38"/>
                <a:gd name="T47" fmla="*/ 13 h 48"/>
                <a:gd name="T48" fmla="*/ 33 w 38"/>
                <a:gd name="T49" fmla="*/ 15 h 48"/>
                <a:gd name="T50" fmla="*/ 35 w 38"/>
                <a:gd name="T51" fmla="*/ 18 h 48"/>
                <a:gd name="T52" fmla="*/ 38 w 38"/>
                <a:gd name="T53" fmla="*/ 20 h 48"/>
                <a:gd name="T54" fmla="*/ 38 w 38"/>
                <a:gd name="T55" fmla="*/ 25 h 48"/>
                <a:gd name="T56" fmla="*/ 35 w 38"/>
                <a:gd name="T57" fmla="*/ 40 h 48"/>
                <a:gd name="T58" fmla="*/ 35 w 38"/>
                <a:gd name="T59" fmla="*/ 46 h 48"/>
                <a:gd name="T60" fmla="*/ 35 w 38"/>
                <a:gd name="T61" fmla="*/ 48 h 48"/>
                <a:gd name="T62" fmla="*/ 28 w 38"/>
                <a:gd name="T63" fmla="*/ 46 h 48"/>
                <a:gd name="T64" fmla="*/ 28 w 38"/>
                <a:gd name="T65" fmla="*/ 30 h 48"/>
                <a:gd name="T66" fmla="*/ 20 w 38"/>
                <a:gd name="T67" fmla="*/ 33 h 48"/>
                <a:gd name="T68" fmla="*/ 13 w 38"/>
                <a:gd name="T69" fmla="*/ 33 h 48"/>
                <a:gd name="T70" fmla="*/ 10 w 38"/>
                <a:gd name="T71" fmla="*/ 33 h 48"/>
                <a:gd name="T72" fmla="*/ 8 w 38"/>
                <a:gd name="T73" fmla="*/ 35 h 48"/>
                <a:gd name="T74" fmla="*/ 8 w 38"/>
                <a:gd name="T75" fmla="*/ 35 h 48"/>
                <a:gd name="T76" fmla="*/ 8 w 38"/>
                <a:gd name="T77" fmla="*/ 40 h 48"/>
                <a:gd name="T78" fmla="*/ 10 w 38"/>
                <a:gd name="T79" fmla="*/ 43 h 48"/>
                <a:gd name="T80" fmla="*/ 15 w 38"/>
                <a:gd name="T81" fmla="*/ 43 h 48"/>
                <a:gd name="T82" fmla="*/ 20 w 38"/>
                <a:gd name="T83" fmla="*/ 43 h 48"/>
                <a:gd name="T84" fmla="*/ 25 w 38"/>
                <a:gd name="T85" fmla="*/ 40 h 48"/>
                <a:gd name="T86" fmla="*/ 28 w 38"/>
                <a:gd name="T87" fmla="*/ 38 h 48"/>
                <a:gd name="T88" fmla="*/ 30 w 38"/>
                <a:gd name="T89" fmla="*/ 30 h 48"/>
                <a:gd name="T90" fmla="*/ 10 w 38"/>
                <a:gd name="T91" fmla="*/ 2 h 48"/>
                <a:gd name="T92" fmla="*/ 13 w 38"/>
                <a:gd name="T93" fmla="*/ 0 h 48"/>
                <a:gd name="T94" fmla="*/ 18 w 38"/>
                <a:gd name="T95" fmla="*/ 0 h 48"/>
                <a:gd name="T96" fmla="*/ 23 w 38"/>
                <a:gd name="T97" fmla="*/ 0 h 48"/>
                <a:gd name="T98" fmla="*/ 25 w 38"/>
                <a:gd name="T99" fmla="*/ 2 h 48"/>
                <a:gd name="T100" fmla="*/ 28 w 38"/>
                <a:gd name="T101" fmla="*/ 2 h 48"/>
                <a:gd name="T102" fmla="*/ 30 w 38"/>
                <a:gd name="T103" fmla="*/ 2 h 48"/>
                <a:gd name="T104" fmla="*/ 30 w 38"/>
                <a:gd name="T105" fmla="*/ 0 h 48"/>
                <a:gd name="T106" fmla="*/ 35 w 38"/>
                <a:gd name="T107" fmla="*/ 5 h 48"/>
                <a:gd name="T108" fmla="*/ 30 w 38"/>
                <a:gd name="T109" fmla="*/ 8 h 48"/>
                <a:gd name="T110" fmla="*/ 28 w 38"/>
                <a:gd name="T111" fmla="*/ 8 h 48"/>
                <a:gd name="T112" fmla="*/ 23 w 38"/>
                <a:gd name="T113" fmla="*/ 5 h 48"/>
                <a:gd name="T114" fmla="*/ 18 w 38"/>
                <a:gd name="T115" fmla="*/ 5 h 48"/>
                <a:gd name="T116" fmla="*/ 18 w 38"/>
                <a:gd name="T117" fmla="*/ 2 h 48"/>
                <a:gd name="T118" fmla="*/ 15 w 38"/>
                <a:gd name="T119" fmla="*/ 5 h 48"/>
                <a:gd name="T120" fmla="*/ 15 w 38"/>
                <a:gd name="T121" fmla="*/ 5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"/>
                <a:gd name="T184" fmla="*/ 0 h 48"/>
                <a:gd name="T185" fmla="*/ 38 w 38"/>
                <a:gd name="T186" fmla="*/ 48 h 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" h="48">
                  <a:moveTo>
                    <a:pt x="28" y="43"/>
                  </a:moveTo>
                  <a:lnTo>
                    <a:pt x="28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5" y="35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8" y="43"/>
                  </a:lnTo>
                  <a:close/>
                  <a:moveTo>
                    <a:pt x="30" y="30"/>
                  </a:moveTo>
                  <a:lnTo>
                    <a:pt x="28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0" y="30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8" y="43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8" y="38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30" y="30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4" name="Freeform 1502"/>
            <p:cNvSpPr>
              <a:spLocks noChangeAspect="1" noEditPoints="1"/>
            </p:cNvSpPr>
            <p:nvPr/>
          </p:nvSpPr>
          <p:spPr bwMode="auto">
            <a:xfrm>
              <a:off x="1294" y="3760"/>
              <a:ext cx="38" cy="36"/>
            </a:xfrm>
            <a:custGeom>
              <a:avLst/>
              <a:gdLst>
                <a:gd name="T0" fmla="*/ 3 w 38"/>
                <a:gd name="T1" fmla="*/ 13 h 36"/>
                <a:gd name="T2" fmla="*/ 5 w 38"/>
                <a:gd name="T3" fmla="*/ 8 h 36"/>
                <a:gd name="T4" fmla="*/ 8 w 38"/>
                <a:gd name="T5" fmla="*/ 3 h 36"/>
                <a:gd name="T6" fmla="*/ 13 w 38"/>
                <a:gd name="T7" fmla="*/ 0 h 36"/>
                <a:gd name="T8" fmla="*/ 18 w 38"/>
                <a:gd name="T9" fmla="*/ 0 h 36"/>
                <a:gd name="T10" fmla="*/ 23 w 38"/>
                <a:gd name="T11" fmla="*/ 0 h 36"/>
                <a:gd name="T12" fmla="*/ 28 w 38"/>
                <a:gd name="T13" fmla="*/ 3 h 36"/>
                <a:gd name="T14" fmla="*/ 33 w 38"/>
                <a:gd name="T15" fmla="*/ 5 h 36"/>
                <a:gd name="T16" fmla="*/ 38 w 38"/>
                <a:gd name="T17" fmla="*/ 10 h 36"/>
                <a:gd name="T18" fmla="*/ 38 w 38"/>
                <a:gd name="T19" fmla="*/ 13 h 36"/>
                <a:gd name="T20" fmla="*/ 38 w 38"/>
                <a:gd name="T21" fmla="*/ 20 h 36"/>
                <a:gd name="T22" fmla="*/ 38 w 38"/>
                <a:gd name="T23" fmla="*/ 25 h 36"/>
                <a:gd name="T24" fmla="*/ 36 w 38"/>
                <a:gd name="T25" fmla="*/ 28 h 36"/>
                <a:gd name="T26" fmla="*/ 36 w 38"/>
                <a:gd name="T27" fmla="*/ 31 h 36"/>
                <a:gd name="T28" fmla="*/ 33 w 38"/>
                <a:gd name="T29" fmla="*/ 33 h 36"/>
                <a:gd name="T30" fmla="*/ 28 w 38"/>
                <a:gd name="T31" fmla="*/ 36 h 36"/>
                <a:gd name="T32" fmla="*/ 26 w 38"/>
                <a:gd name="T33" fmla="*/ 36 h 36"/>
                <a:gd name="T34" fmla="*/ 23 w 38"/>
                <a:gd name="T35" fmla="*/ 36 h 36"/>
                <a:gd name="T36" fmla="*/ 18 w 38"/>
                <a:gd name="T37" fmla="*/ 36 h 36"/>
                <a:gd name="T38" fmla="*/ 13 w 38"/>
                <a:gd name="T39" fmla="*/ 36 h 36"/>
                <a:gd name="T40" fmla="*/ 8 w 38"/>
                <a:gd name="T41" fmla="*/ 33 h 36"/>
                <a:gd name="T42" fmla="*/ 3 w 38"/>
                <a:gd name="T43" fmla="*/ 28 h 36"/>
                <a:gd name="T44" fmla="*/ 0 w 38"/>
                <a:gd name="T45" fmla="*/ 25 h 36"/>
                <a:gd name="T46" fmla="*/ 0 w 38"/>
                <a:gd name="T47" fmla="*/ 18 h 36"/>
                <a:gd name="T48" fmla="*/ 8 w 38"/>
                <a:gd name="T49" fmla="*/ 18 h 36"/>
                <a:gd name="T50" fmla="*/ 8 w 38"/>
                <a:gd name="T51" fmla="*/ 23 h 36"/>
                <a:gd name="T52" fmla="*/ 11 w 38"/>
                <a:gd name="T53" fmla="*/ 25 h 36"/>
                <a:gd name="T54" fmla="*/ 13 w 38"/>
                <a:gd name="T55" fmla="*/ 28 h 36"/>
                <a:gd name="T56" fmla="*/ 16 w 38"/>
                <a:gd name="T57" fmla="*/ 31 h 36"/>
                <a:gd name="T58" fmla="*/ 18 w 38"/>
                <a:gd name="T59" fmla="*/ 31 h 36"/>
                <a:gd name="T60" fmla="*/ 23 w 38"/>
                <a:gd name="T61" fmla="*/ 31 h 36"/>
                <a:gd name="T62" fmla="*/ 26 w 38"/>
                <a:gd name="T63" fmla="*/ 31 h 36"/>
                <a:gd name="T64" fmla="*/ 28 w 38"/>
                <a:gd name="T65" fmla="*/ 28 h 36"/>
                <a:gd name="T66" fmla="*/ 31 w 38"/>
                <a:gd name="T67" fmla="*/ 25 h 36"/>
                <a:gd name="T68" fmla="*/ 31 w 38"/>
                <a:gd name="T69" fmla="*/ 20 h 36"/>
                <a:gd name="T70" fmla="*/ 33 w 38"/>
                <a:gd name="T71" fmla="*/ 15 h 36"/>
                <a:gd name="T72" fmla="*/ 31 w 38"/>
                <a:gd name="T73" fmla="*/ 13 h 36"/>
                <a:gd name="T74" fmla="*/ 31 w 38"/>
                <a:gd name="T75" fmla="*/ 10 h 36"/>
                <a:gd name="T76" fmla="*/ 28 w 38"/>
                <a:gd name="T77" fmla="*/ 8 h 36"/>
                <a:gd name="T78" fmla="*/ 23 w 38"/>
                <a:gd name="T79" fmla="*/ 5 h 36"/>
                <a:gd name="T80" fmla="*/ 21 w 38"/>
                <a:gd name="T81" fmla="*/ 5 h 36"/>
                <a:gd name="T82" fmla="*/ 16 w 38"/>
                <a:gd name="T83" fmla="*/ 5 h 36"/>
                <a:gd name="T84" fmla="*/ 13 w 38"/>
                <a:gd name="T85" fmla="*/ 8 h 36"/>
                <a:gd name="T86" fmla="*/ 11 w 38"/>
                <a:gd name="T87" fmla="*/ 10 h 36"/>
                <a:gd name="T88" fmla="*/ 8 w 38"/>
                <a:gd name="T89" fmla="*/ 13 h 36"/>
                <a:gd name="T90" fmla="*/ 8 w 38"/>
                <a:gd name="T91" fmla="*/ 18 h 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6"/>
                <a:gd name="T140" fmla="*/ 38 w 38"/>
                <a:gd name="T141" fmla="*/ 36 h 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6">
                  <a:moveTo>
                    <a:pt x="0" y="15"/>
                  </a:moveTo>
                  <a:lnTo>
                    <a:pt x="0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close/>
                  <a:moveTo>
                    <a:pt x="8" y="18"/>
                  </a:move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5" name="Freeform 1503"/>
            <p:cNvSpPr>
              <a:spLocks noChangeAspect="1" noEditPoints="1"/>
            </p:cNvSpPr>
            <p:nvPr/>
          </p:nvSpPr>
          <p:spPr bwMode="auto">
            <a:xfrm>
              <a:off x="1363" y="3753"/>
              <a:ext cx="48" cy="50"/>
            </a:xfrm>
            <a:custGeom>
              <a:avLst/>
              <a:gdLst>
                <a:gd name="T0" fmla="*/ 22 w 48"/>
                <a:gd name="T1" fmla="*/ 2 h 50"/>
                <a:gd name="T2" fmla="*/ 27 w 48"/>
                <a:gd name="T3" fmla="*/ 2 h 50"/>
                <a:gd name="T4" fmla="*/ 30 w 48"/>
                <a:gd name="T5" fmla="*/ 2 h 50"/>
                <a:gd name="T6" fmla="*/ 35 w 48"/>
                <a:gd name="T7" fmla="*/ 5 h 50"/>
                <a:gd name="T8" fmla="*/ 38 w 48"/>
                <a:gd name="T9" fmla="*/ 5 h 50"/>
                <a:gd name="T10" fmla="*/ 40 w 48"/>
                <a:gd name="T11" fmla="*/ 7 h 50"/>
                <a:gd name="T12" fmla="*/ 43 w 48"/>
                <a:gd name="T13" fmla="*/ 10 h 50"/>
                <a:gd name="T14" fmla="*/ 45 w 48"/>
                <a:gd name="T15" fmla="*/ 12 h 50"/>
                <a:gd name="T16" fmla="*/ 48 w 48"/>
                <a:gd name="T17" fmla="*/ 17 h 50"/>
                <a:gd name="T18" fmla="*/ 48 w 48"/>
                <a:gd name="T19" fmla="*/ 20 h 50"/>
                <a:gd name="T20" fmla="*/ 48 w 48"/>
                <a:gd name="T21" fmla="*/ 25 h 50"/>
                <a:gd name="T22" fmla="*/ 48 w 48"/>
                <a:gd name="T23" fmla="*/ 30 h 50"/>
                <a:gd name="T24" fmla="*/ 48 w 48"/>
                <a:gd name="T25" fmla="*/ 32 h 50"/>
                <a:gd name="T26" fmla="*/ 45 w 48"/>
                <a:gd name="T27" fmla="*/ 38 h 50"/>
                <a:gd name="T28" fmla="*/ 45 w 48"/>
                <a:gd name="T29" fmla="*/ 40 h 50"/>
                <a:gd name="T30" fmla="*/ 43 w 48"/>
                <a:gd name="T31" fmla="*/ 43 h 50"/>
                <a:gd name="T32" fmla="*/ 40 w 48"/>
                <a:gd name="T33" fmla="*/ 45 h 50"/>
                <a:gd name="T34" fmla="*/ 38 w 48"/>
                <a:gd name="T35" fmla="*/ 45 h 50"/>
                <a:gd name="T36" fmla="*/ 38 w 48"/>
                <a:gd name="T37" fmla="*/ 48 h 50"/>
                <a:gd name="T38" fmla="*/ 35 w 48"/>
                <a:gd name="T39" fmla="*/ 48 h 50"/>
                <a:gd name="T40" fmla="*/ 33 w 48"/>
                <a:gd name="T41" fmla="*/ 50 h 50"/>
                <a:gd name="T42" fmla="*/ 30 w 48"/>
                <a:gd name="T43" fmla="*/ 50 h 50"/>
                <a:gd name="T44" fmla="*/ 25 w 48"/>
                <a:gd name="T45" fmla="*/ 50 h 50"/>
                <a:gd name="T46" fmla="*/ 22 w 48"/>
                <a:gd name="T47" fmla="*/ 50 h 50"/>
                <a:gd name="T48" fmla="*/ 20 w 48"/>
                <a:gd name="T49" fmla="*/ 50 h 50"/>
                <a:gd name="T50" fmla="*/ 20 w 48"/>
                <a:gd name="T51" fmla="*/ 45 h 50"/>
                <a:gd name="T52" fmla="*/ 22 w 48"/>
                <a:gd name="T53" fmla="*/ 45 h 50"/>
                <a:gd name="T54" fmla="*/ 25 w 48"/>
                <a:gd name="T55" fmla="*/ 45 h 50"/>
                <a:gd name="T56" fmla="*/ 27 w 48"/>
                <a:gd name="T57" fmla="*/ 45 h 50"/>
                <a:gd name="T58" fmla="*/ 30 w 48"/>
                <a:gd name="T59" fmla="*/ 43 h 50"/>
                <a:gd name="T60" fmla="*/ 33 w 48"/>
                <a:gd name="T61" fmla="*/ 43 h 50"/>
                <a:gd name="T62" fmla="*/ 35 w 48"/>
                <a:gd name="T63" fmla="*/ 40 h 50"/>
                <a:gd name="T64" fmla="*/ 35 w 48"/>
                <a:gd name="T65" fmla="*/ 40 h 50"/>
                <a:gd name="T66" fmla="*/ 38 w 48"/>
                <a:gd name="T67" fmla="*/ 38 h 50"/>
                <a:gd name="T68" fmla="*/ 38 w 48"/>
                <a:gd name="T69" fmla="*/ 32 h 50"/>
                <a:gd name="T70" fmla="*/ 40 w 48"/>
                <a:gd name="T71" fmla="*/ 30 h 50"/>
                <a:gd name="T72" fmla="*/ 40 w 48"/>
                <a:gd name="T73" fmla="*/ 25 h 50"/>
                <a:gd name="T74" fmla="*/ 40 w 48"/>
                <a:gd name="T75" fmla="*/ 20 h 50"/>
                <a:gd name="T76" fmla="*/ 38 w 48"/>
                <a:gd name="T77" fmla="*/ 17 h 50"/>
                <a:gd name="T78" fmla="*/ 38 w 48"/>
                <a:gd name="T79" fmla="*/ 12 h 50"/>
                <a:gd name="T80" fmla="*/ 35 w 48"/>
                <a:gd name="T81" fmla="*/ 12 h 50"/>
                <a:gd name="T82" fmla="*/ 33 w 48"/>
                <a:gd name="T83" fmla="*/ 10 h 50"/>
                <a:gd name="T84" fmla="*/ 30 w 48"/>
                <a:gd name="T85" fmla="*/ 10 h 50"/>
                <a:gd name="T86" fmla="*/ 25 w 48"/>
                <a:gd name="T87" fmla="*/ 7 h 50"/>
                <a:gd name="T88" fmla="*/ 10 w 48"/>
                <a:gd name="T89" fmla="*/ 7 h 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50"/>
                <a:gd name="T137" fmla="*/ 48 w 48"/>
                <a:gd name="T138" fmla="*/ 50 h 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50">
                  <a:moveTo>
                    <a:pt x="0" y="48"/>
                  </a:moveTo>
                  <a:lnTo>
                    <a:pt x="5" y="0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0" y="48"/>
                  </a:lnTo>
                  <a:close/>
                  <a:moveTo>
                    <a:pt x="7" y="43"/>
                  </a:moveTo>
                  <a:lnTo>
                    <a:pt x="20" y="45"/>
                  </a:lnTo>
                  <a:lnTo>
                    <a:pt x="22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30" y="43"/>
                  </a:lnTo>
                  <a:lnTo>
                    <a:pt x="33" y="43"/>
                  </a:lnTo>
                  <a:lnTo>
                    <a:pt x="35" y="40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10" y="7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6" name="Freeform 1504"/>
            <p:cNvSpPr>
              <a:spLocks noChangeAspect="1" noEditPoints="1"/>
            </p:cNvSpPr>
            <p:nvPr/>
          </p:nvSpPr>
          <p:spPr bwMode="auto">
            <a:xfrm>
              <a:off x="1408" y="3758"/>
              <a:ext cx="13" cy="48"/>
            </a:xfrm>
            <a:custGeom>
              <a:avLst/>
              <a:gdLst>
                <a:gd name="T0" fmla="*/ 5 w 13"/>
                <a:gd name="T1" fmla="*/ 7 h 48"/>
                <a:gd name="T2" fmla="*/ 5 w 13"/>
                <a:gd name="T3" fmla="*/ 0 h 48"/>
                <a:gd name="T4" fmla="*/ 13 w 13"/>
                <a:gd name="T5" fmla="*/ 0 h 48"/>
                <a:gd name="T6" fmla="*/ 13 w 13"/>
                <a:gd name="T7" fmla="*/ 7 h 48"/>
                <a:gd name="T8" fmla="*/ 5 w 13"/>
                <a:gd name="T9" fmla="*/ 7 h 48"/>
                <a:gd name="T10" fmla="*/ 0 w 13"/>
                <a:gd name="T11" fmla="*/ 48 h 48"/>
                <a:gd name="T12" fmla="*/ 5 w 13"/>
                <a:gd name="T13" fmla="*/ 12 h 48"/>
                <a:gd name="T14" fmla="*/ 13 w 13"/>
                <a:gd name="T15" fmla="*/ 15 h 48"/>
                <a:gd name="T16" fmla="*/ 8 w 13"/>
                <a:gd name="T17" fmla="*/ 48 h 48"/>
                <a:gd name="T18" fmla="*/ 0 w 13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8"/>
                <a:gd name="T32" fmla="*/ 13 w 13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8">
                  <a:moveTo>
                    <a:pt x="5" y="7"/>
                  </a:moveTo>
                  <a:lnTo>
                    <a:pt x="5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5" y="7"/>
                  </a:lnTo>
                  <a:close/>
                  <a:moveTo>
                    <a:pt x="0" y="48"/>
                  </a:moveTo>
                  <a:lnTo>
                    <a:pt x="5" y="12"/>
                  </a:lnTo>
                  <a:lnTo>
                    <a:pt x="13" y="15"/>
                  </a:lnTo>
                  <a:lnTo>
                    <a:pt x="8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7" name="Freeform 1505"/>
            <p:cNvSpPr>
              <a:spLocks noChangeAspect="1" noEditPoints="1"/>
            </p:cNvSpPr>
            <p:nvPr/>
          </p:nvSpPr>
          <p:spPr bwMode="auto">
            <a:xfrm>
              <a:off x="1418" y="3773"/>
              <a:ext cx="36" cy="38"/>
            </a:xfrm>
            <a:custGeom>
              <a:avLst/>
              <a:gdLst>
                <a:gd name="T0" fmla="*/ 23 w 36"/>
                <a:gd name="T1" fmla="*/ 35 h 38"/>
                <a:gd name="T2" fmla="*/ 18 w 36"/>
                <a:gd name="T3" fmla="*/ 35 h 38"/>
                <a:gd name="T4" fmla="*/ 13 w 36"/>
                <a:gd name="T5" fmla="*/ 35 h 38"/>
                <a:gd name="T6" fmla="*/ 8 w 36"/>
                <a:gd name="T7" fmla="*/ 35 h 38"/>
                <a:gd name="T8" fmla="*/ 3 w 36"/>
                <a:gd name="T9" fmla="*/ 33 h 38"/>
                <a:gd name="T10" fmla="*/ 0 w 36"/>
                <a:gd name="T11" fmla="*/ 28 h 38"/>
                <a:gd name="T12" fmla="*/ 0 w 36"/>
                <a:gd name="T13" fmla="*/ 23 h 38"/>
                <a:gd name="T14" fmla="*/ 0 w 36"/>
                <a:gd name="T15" fmla="*/ 20 h 38"/>
                <a:gd name="T16" fmla="*/ 3 w 36"/>
                <a:gd name="T17" fmla="*/ 18 h 38"/>
                <a:gd name="T18" fmla="*/ 5 w 36"/>
                <a:gd name="T19" fmla="*/ 18 h 38"/>
                <a:gd name="T20" fmla="*/ 8 w 36"/>
                <a:gd name="T21" fmla="*/ 15 h 38"/>
                <a:gd name="T22" fmla="*/ 13 w 36"/>
                <a:gd name="T23" fmla="*/ 15 h 38"/>
                <a:gd name="T24" fmla="*/ 15 w 36"/>
                <a:gd name="T25" fmla="*/ 15 h 38"/>
                <a:gd name="T26" fmla="*/ 26 w 36"/>
                <a:gd name="T27" fmla="*/ 15 h 38"/>
                <a:gd name="T28" fmla="*/ 28 w 36"/>
                <a:gd name="T29" fmla="*/ 12 h 38"/>
                <a:gd name="T30" fmla="*/ 28 w 36"/>
                <a:gd name="T31" fmla="*/ 12 h 38"/>
                <a:gd name="T32" fmla="*/ 28 w 36"/>
                <a:gd name="T33" fmla="*/ 10 h 38"/>
                <a:gd name="T34" fmla="*/ 28 w 36"/>
                <a:gd name="T35" fmla="*/ 7 h 38"/>
                <a:gd name="T36" fmla="*/ 23 w 36"/>
                <a:gd name="T37" fmla="*/ 5 h 38"/>
                <a:gd name="T38" fmla="*/ 15 w 36"/>
                <a:gd name="T39" fmla="*/ 5 h 38"/>
                <a:gd name="T40" fmla="*/ 13 w 36"/>
                <a:gd name="T41" fmla="*/ 5 h 38"/>
                <a:gd name="T42" fmla="*/ 10 w 36"/>
                <a:gd name="T43" fmla="*/ 7 h 38"/>
                <a:gd name="T44" fmla="*/ 3 w 36"/>
                <a:gd name="T45" fmla="*/ 7 h 38"/>
                <a:gd name="T46" fmla="*/ 5 w 36"/>
                <a:gd name="T47" fmla="*/ 5 h 38"/>
                <a:gd name="T48" fmla="*/ 8 w 36"/>
                <a:gd name="T49" fmla="*/ 2 h 38"/>
                <a:gd name="T50" fmla="*/ 13 w 36"/>
                <a:gd name="T51" fmla="*/ 0 h 38"/>
                <a:gd name="T52" fmla="*/ 18 w 36"/>
                <a:gd name="T53" fmla="*/ 0 h 38"/>
                <a:gd name="T54" fmla="*/ 23 w 36"/>
                <a:gd name="T55" fmla="*/ 0 h 38"/>
                <a:gd name="T56" fmla="*/ 28 w 36"/>
                <a:gd name="T57" fmla="*/ 2 h 38"/>
                <a:gd name="T58" fmla="*/ 33 w 36"/>
                <a:gd name="T59" fmla="*/ 2 h 38"/>
                <a:gd name="T60" fmla="*/ 36 w 36"/>
                <a:gd name="T61" fmla="*/ 5 h 38"/>
                <a:gd name="T62" fmla="*/ 36 w 36"/>
                <a:gd name="T63" fmla="*/ 7 h 38"/>
                <a:gd name="T64" fmla="*/ 36 w 36"/>
                <a:gd name="T65" fmla="*/ 10 h 38"/>
                <a:gd name="T66" fmla="*/ 36 w 36"/>
                <a:gd name="T67" fmla="*/ 15 h 38"/>
                <a:gd name="T68" fmla="*/ 33 w 36"/>
                <a:gd name="T69" fmla="*/ 30 h 38"/>
                <a:gd name="T70" fmla="*/ 36 w 36"/>
                <a:gd name="T71" fmla="*/ 33 h 38"/>
                <a:gd name="T72" fmla="*/ 36 w 36"/>
                <a:gd name="T73" fmla="*/ 35 h 38"/>
                <a:gd name="T74" fmla="*/ 28 w 36"/>
                <a:gd name="T75" fmla="*/ 35 h 38"/>
                <a:gd name="T76" fmla="*/ 28 w 36"/>
                <a:gd name="T77" fmla="*/ 33 h 38"/>
                <a:gd name="T78" fmla="*/ 26 w 36"/>
                <a:gd name="T79" fmla="*/ 20 h 38"/>
                <a:gd name="T80" fmla="*/ 18 w 36"/>
                <a:gd name="T81" fmla="*/ 20 h 38"/>
                <a:gd name="T82" fmla="*/ 13 w 36"/>
                <a:gd name="T83" fmla="*/ 20 h 38"/>
                <a:gd name="T84" fmla="*/ 10 w 36"/>
                <a:gd name="T85" fmla="*/ 20 h 38"/>
                <a:gd name="T86" fmla="*/ 8 w 36"/>
                <a:gd name="T87" fmla="*/ 23 h 38"/>
                <a:gd name="T88" fmla="*/ 8 w 36"/>
                <a:gd name="T89" fmla="*/ 23 h 38"/>
                <a:gd name="T90" fmla="*/ 8 w 36"/>
                <a:gd name="T91" fmla="*/ 25 h 38"/>
                <a:gd name="T92" fmla="*/ 8 w 36"/>
                <a:gd name="T93" fmla="*/ 28 h 38"/>
                <a:gd name="T94" fmla="*/ 10 w 36"/>
                <a:gd name="T95" fmla="*/ 30 h 38"/>
                <a:gd name="T96" fmla="*/ 15 w 36"/>
                <a:gd name="T97" fmla="*/ 30 h 38"/>
                <a:gd name="T98" fmla="*/ 18 w 36"/>
                <a:gd name="T99" fmla="*/ 30 h 38"/>
                <a:gd name="T100" fmla="*/ 23 w 36"/>
                <a:gd name="T101" fmla="*/ 30 h 38"/>
                <a:gd name="T102" fmla="*/ 26 w 36"/>
                <a:gd name="T103" fmla="*/ 28 h 38"/>
                <a:gd name="T104" fmla="*/ 28 w 36"/>
                <a:gd name="T105" fmla="*/ 25 h 38"/>
                <a:gd name="T106" fmla="*/ 28 w 36"/>
                <a:gd name="T107" fmla="*/ 18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"/>
                <a:gd name="T163" fmla="*/ 0 h 38"/>
                <a:gd name="T164" fmla="*/ 36 w 36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" h="38">
                  <a:moveTo>
                    <a:pt x="28" y="33"/>
                  </a:moveTo>
                  <a:lnTo>
                    <a:pt x="26" y="33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36" y="35"/>
                  </a:lnTo>
                  <a:lnTo>
                    <a:pt x="36" y="38"/>
                  </a:lnTo>
                  <a:lnTo>
                    <a:pt x="28" y="35"/>
                  </a:lnTo>
                  <a:lnTo>
                    <a:pt x="28" y="33"/>
                  </a:lnTo>
                  <a:close/>
                  <a:moveTo>
                    <a:pt x="28" y="18"/>
                  </a:moveTo>
                  <a:lnTo>
                    <a:pt x="28" y="20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8" name="Freeform 1506"/>
            <p:cNvSpPr>
              <a:spLocks noChangeAspect="1"/>
            </p:cNvSpPr>
            <p:nvPr/>
          </p:nvSpPr>
          <p:spPr bwMode="auto">
            <a:xfrm>
              <a:off x="1454" y="3775"/>
              <a:ext cx="33" cy="38"/>
            </a:xfrm>
            <a:custGeom>
              <a:avLst/>
              <a:gdLst>
                <a:gd name="T0" fmla="*/ 5 w 33"/>
                <a:gd name="T1" fmla="*/ 26 h 38"/>
                <a:gd name="T2" fmla="*/ 7 w 33"/>
                <a:gd name="T3" fmla="*/ 28 h 38"/>
                <a:gd name="T4" fmla="*/ 10 w 33"/>
                <a:gd name="T5" fmla="*/ 31 h 38"/>
                <a:gd name="T6" fmla="*/ 12 w 33"/>
                <a:gd name="T7" fmla="*/ 33 h 38"/>
                <a:gd name="T8" fmla="*/ 17 w 33"/>
                <a:gd name="T9" fmla="*/ 33 h 38"/>
                <a:gd name="T10" fmla="*/ 20 w 33"/>
                <a:gd name="T11" fmla="*/ 33 h 38"/>
                <a:gd name="T12" fmla="*/ 22 w 33"/>
                <a:gd name="T13" fmla="*/ 31 h 38"/>
                <a:gd name="T14" fmla="*/ 25 w 33"/>
                <a:gd name="T15" fmla="*/ 28 h 38"/>
                <a:gd name="T16" fmla="*/ 25 w 33"/>
                <a:gd name="T17" fmla="*/ 28 h 38"/>
                <a:gd name="T18" fmla="*/ 25 w 33"/>
                <a:gd name="T19" fmla="*/ 26 h 38"/>
                <a:gd name="T20" fmla="*/ 22 w 33"/>
                <a:gd name="T21" fmla="*/ 23 h 38"/>
                <a:gd name="T22" fmla="*/ 20 w 33"/>
                <a:gd name="T23" fmla="*/ 23 h 38"/>
                <a:gd name="T24" fmla="*/ 12 w 33"/>
                <a:gd name="T25" fmla="*/ 21 h 38"/>
                <a:gd name="T26" fmla="*/ 7 w 33"/>
                <a:gd name="T27" fmla="*/ 18 h 38"/>
                <a:gd name="T28" fmla="*/ 5 w 33"/>
                <a:gd name="T29" fmla="*/ 18 h 38"/>
                <a:gd name="T30" fmla="*/ 2 w 33"/>
                <a:gd name="T31" fmla="*/ 16 h 38"/>
                <a:gd name="T32" fmla="*/ 2 w 33"/>
                <a:gd name="T33" fmla="*/ 13 h 38"/>
                <a:gd name="T34" fmla="*/ 2 w 33"/>
                <a:gd name="T35" fmla="*/ 10 h 38"/>
                <a:gd name="T36" fmla="*/ 2 w 33"/>
                <a:gd name="T37" fmla="*/ 8 h 38"/>
                <a:gd name="T38" fmla="*/ 2 w 33"/>
                <a:gd name="T39" fmla="*/ 5 h 38"/>
                <a:gd name="T40" fmla="*/ 5 w 33"/>
                <a:gd name="T41" fmla="*/ 5 h 38"/>
                <a:gd name="T42" fmla="*/ 5 w 33"/>
                <a:gd name="T43" fmla="*/ 3 h 38"/>
                <a:gd name="T44" fmla="*/ 7 w 33"/>
                <a:gd name="T45" fmla="*/ 3 h 38"/>
                <a:gd name="T46" fmla="*/ 10 w 33"/>
                <a:gd name="T47" fmla="*/ 0 h 38"/>
                <a:gd name="T48" fmla="*/ 12 w 33"/>
                <a:gd name="T49" fmla="*/ 0 h 38"/>
                <a:gd name="T50" fmla="*/ 15 w 33"/>
                <a:gd name="T51" fmla="*/ 0 h 38"/>
                <a:gd name="T52" fmla="*/ 20 w 33"/>
                <a:gd name="T53" fmla="*/ 0 h 38"/>
                <a:gd name="T54" fmla="*/ 22 w 33"/>
                <a:gd name="T55" fmla="*/ 3 h 38"/>
                <a:gd name="T56" fmla="*/ 27 w 33"/>
                <a:gd name="T57" fmla="*/ 3 h 38"/>
                <a:gd name="T58" fmla="*/ 30 w 33"/>
                <a:gd name="T59" fmla="*/ 5 h 38"/>
                <a:gd name="T60" fmla="*/ 30 w 33"/>
                <a:gd name="T61" fmla="*/ 8 h 38"/>
                <a:gd name="T62" fmla="*/ 33 w 33"/>
                <a:gd name="T63" fmla="*/ 10 h 38"/>
                <a:gd name="T64" fmla="*/ 25 w 33"/>
                <a:gd name="T65" fmla="*/ 13 h 38"/>
                <a:gd name="T66" fmla="*/ 25 w 33"/>
                <a:gd name="T67" fmla="*/ 10 h 38"/>
                <a:gd name="T68" fmla="*/ 22 w 33"/>
                <a:gd name="T69" fmla="*/ 8 h 38"/>
                <a:gd name="T70" fmla="*/ 20 w 33"/>
                <a:gd name="T71" fmla="*/ 5 h 38"/>
                <a:gd name="T72" fmla="*/ 15 w 33"/>
                <a:gd name="T73" fmla="*/ 5 h 38"/>
                <a:gd name="T74" fmla="*/ 12 w 33"/>
                <a:gd name="T75" fmla="*/ 5 h 38"/>
                <a:gd name="T76" fmla="*/ 10 w 33"/>
                <a:gd name="T77" fmla="*/ 8 h 38"/>
                <a:gd name="T78" fmla="*/ 7 w 33"/>
                <a:gd name="T79" fmla="*/ 8 h 38"/>
                <a:gd name="T80" fmla="*/ 7 w 33"/>
                <a:gd name="T81" fmla="*/ 10 h 38"/>
                <a:gd name="T82" fmla="*/ 7 w 33"/>
                <a:gd name="T83" fmla="*/ 10 h 38"/>
                <a:gd name="T84" fmla="*/ 10 w 33"/>
                <a:gd name="T85" fmla="*/ 13 h 38"/>
                <a:gd name="T86" fmla="*/ 10 w 33"/>
                <a:gd name="T87" fmla="*/ 13 h 38"/>
                <a:gd name="T88" fmla="*/ 12 w 33"/>
                <a:gd name="T89" fmla="*/ 13 h 38"/>
                <a:gd name="T90" fmla="*/ 15 w 33"/>
                <a:gd name="T91" fmla="*/ 16 h 38"/>
                <a:gd name="T92" fmla="*/ 17 w 33"/>
                <a:gd name="T93" fmla="*/ 16 h 38"/>
                <a:gd name="T94" fmla="*/ 25 w 33"/>
                <a:gd name="T95" fmla="*/ 18 h 38"/>
                <a:gd name="T96" fmla="*/ 27 w 33"/>
                <a:gd name="T97" fmla="*/ 21 h 38"/>
                <a:gd name="T98" fmla="*/ 30 w 33"/>
                <a:gd name="T99" fmla="*/ 21 h 38"/>
                <a:gd name="T100" fmla="*/ 30 w 33"/>
                <a:gd name="T101" fmla="*/ 23 h 38"/>
                <a:gd name="T102" fmla="*/ 33 w 33"/>
                <a:gd name="T103" fmla="*/ 26 h 38"/>
                <a:gd name="T104" fmla="*/ 33 w 33"/>
                <a:gd name="T105" fmla="*/ 28 h 38"/>
                <a:gd name="T106" fmla="*/ 30 w 33"/>
                <a:gd name="T107" fmla="*/ 31 h 38"/>
                <a:gd name="T108" fmla="*/ 30 w 33"/>
                <a:gd name="T109" fmla="*/ 33 h 38"/>
                <a:gd name="T110" fmla="*/ 25 w 33"/>
                <a:gd name="T111" fmla="*/ 36 h 38"/>
                <a:gd name="T112" fmla="*/ 22 w 33"/>
                <a:gd name="T113" fmla="*/ 38 h 38"/>
                <a:gd name="T114" fmla="*/ 17 w 33"/>
                <a:gd name="T115" fmla="*/ 38 h 38"/>
                <a:gd name="T116" fmla="*/ 12 w 33"/>
                <a:gd name="T117" fmla="*/ 38 h 38"/>
                <a:gd name="T118" fmla="*/ 7 w 33"/>
                <a:gd name="T119" fmla="*/ 36 h 38"/>
                <a:gd name="T120" fmla="*/ 2 w 33"/>
                <a:gd name="T121" fmla="*/ 33 h 38"/>
                <a:gd name="T122" fmla="*/ 0 w 33"/>
                <a:gd name="T123" fmla="*/ 28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"/>
                <a:gd name="T187" fmla="*/ 0 h 38"/>
                <a:gd name="T188" fmla="*/ 33 w 33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" h="38">
                  <a:moveTo>
                    <a:pt x="0" y="26"/>
                  </a:moveTo>
                  <a:lnTo>
                    <a:pt x="5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0" y="8"/>
                  </a:lnTo>
                  <a:lnTo>
                    <a:pt x="33" y="10"/>
                  </a:lnTo>
                  <a:lnTo>
                    <a:pt x="33" y="13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99" name="Freeform 1507"/>
            <p:cNvSpPr>
              <a:spLocks noChangeAspect="1" noEditPoints="1"/>
            </p:cNvSpPr>
            <p:nvPr/>
          </p:nvSpPr>
          <p:spPr bwMode="auto">
            <a:xfrm>
              <a:off x="2131" y="3970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8 w 61"/>
                <a:gd name="T3" fmla="*/ 3 h 43"/>
                <a:gd name="T4" fmla="*/ 61 w 61"/>
                <a:gd name="T5" fmla="*/ 10 h 43"/>
                <a:gd name="T6" fmla="*/ 15 w 61"/>
                <a:gd name="T7" fmla="*/ 43 h 43"/>
                <a:gd name="T8" fmla="*/ 13 w 61"/>
                <a:gd name="T9" fmla="*/ 38 h 43"/>
                <a:gd name="T10" fmla="*/ 28 w 61"/>
                <a:gd name="T11" fmla="*/ 28 h 43"/>
                <a:gd name="T12" fmla="*/ 20 w 61"/>
                <a:gd name="T13" fmla="*/ 8 h 43"/>
                <a:gd name="T14" fmla="*/ 3 w 61"/>
                <a:gd name="T15" fmla="*/ 8 h 43"/>
                <a:gd name="T16" fmla="*/ 0 w 61"/>
                <a:gd name="T17" fmla="*/ 0 h 43"/>
                <a:gd name="T18" fmla="*/ 26 w 61"/>
                <a:gd name="T19" fmla="*/ 8 h 43"/>
                <a:gd name="T20" fmla="*/ 33 w 61"/>
                <a:gd name="T21" fmla="*/ 23 h 43"/>
                <a:gd name="T22" fmla="*/ 46 w 61"/>
                <a:gd name="T23" fmla="*/ 15 h 43"/>
                <a:gd name="T24" fmla="*/ 46 w 61"/>
                <a:gd name="T25" fmla="*/ 13 h 43"/>
                <a:gd name="T26" fmla="*/ 48 w 61"/>
                <a:gd name="T27" fmla="*/ 13 h 43"/>
                <a:gd name="T28" fmla="*/ 48 w 61"/>
                <a:gd name="T29" fmla="*/ 13 h 43"/>
                <a:gd name="T30" fmla="*/ 51 w 61"/>
                <a:gd name="T31" fmla="*/ 10 h 43"/>
                <a:gd name="T32" fmla="*/ 51 w 61"/>
                <a:gd name="T33" fmla="*/ 10 h 43"/>
                <a:gd name="T34" fmla="*/ 53 w 61"/>
                <a:gd name="T35" fmla="*/ 10 h 43"/>
                <a:gd name="T36" fmla="*/ 53 w 61"/>
                <a:gd name="T37" fmla="*/ 8 h 43"/>
                <a:gd name="T38" fmla="*/ 56 w 61"/>
                <a:gd name="T39" fmla="*/ 8 h 43"/>
                <a:gd name="T40" fmla="*/ 53 w 61"/>
                <a:gd name="T41" fmla="*/ 8 h 43"/>
                <a:gd name="T42" fmla="*/ 53 w 61"/>
                <a:gd name="T43" fmla="*/ 8 h 43"/>
                <a:gd name="T44" fmla="*/ 51 w 61"/>
                <a:gd name="T45" fmla="*/ 8 h 43"/>
                <a:gd name="T46" fmla="*/ 48 w 61"/>
                <a:gd name="T47" fmla="*/ 8 h 43"/>
                <a:gd name="T48" fmla="*/ 48 w 61"/>
                <a:gd name="T49" fmla="*/ 8 h 43"/>
                <a:gd name="T50" fmla="*/ 46 w 61"/>
                <a:gd name="T51" fmla="*/ 8 h 43"/>
                <a:gd name="T52" fmla="*/ 46 w 61"/>
                <a:gd name="T53" fmla="*/ 8 h 43"/>
                <a:gd name="T54" fmla="*/ 43 w 61"/>
                <a:gd name="T55" fmla="*/ 8 h 43"/>
                <a:gd name="T56" fmla="*/ 26 w 61"/>
                <a:gd name="T57" fmla="*/ 8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1"/>
                <a:gd name="T88" fmla="*/ 0 h 43"/>
                <a:gd name="T89" fmla="*/ 61 w 61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1" h="43">
                  <a:moveTo>
                    <a:pt x="0" y="0"/>
                  </a:moveTo>
                  <a:lnTo>
                    <a:pt x="58" y="3"/>
                  </a:lnTo>
                  <a:lnTo>
                    <a:pt x="61" y="10"/>
                  </a:lnTo>
                  <a:lnTo>
                    <a:pt x="15" y="43"/>
                  </a:lnTo>
                  <a:lnTo>
                    <a:pt x="13" y="38"/>
                  </a:lnTo>
                  <a:lnTo>
                    <a:pt x="28" y="28"/>
                  </a:lnTo>
                  <a:lnTo>
                    <a:pt x="20" y="8"/>
                  </a:lnTo>
                  <a:lnTo>
                    <a:pt x="3" y="8"/>
                  </a:lnTo>
                  <a:lnTo>
                    <a:pt x="0" y="0"/>
                  </a:lnTo>
                  <a:close/>
                  <a:moveTo>
                    <a:pt x="26" y="8"/>
                  </a:moveTo>
                  <a:lnTo>
                    <a:pt x="33" y="23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0" name="Freeform 1508"/>
            <p:cNvSpPr>
              <a:spLocks noChangeAspect="1"/>
            </p:cNvSpPr>
            <p:nvPr/>
          </p:nvSpPr>
          <p:spPr bwMode="auto">
            <a:xfrm>
              <a:off x="2149" y="4003"/>
              <a:ext cx="45" cy="31"/>
            </a:xfrm>
            <a:custGeom>
              <a:avLst/>
              <a:gdLst>
                <a:gd name="T0" fmla="*/ 0 w 45"/>
                <a:gd name="T1" fmla="*/ 23 h 31"/>
                <a:gd name="T2" fmla="*/ 35 w 45"/>
                <a:gd name="T3" fmla="*/ 0 h 31"/>
                <a:gd name="T4" fmla="*/ 38 w 45"/>
                <a:gd name="T5" fmla="*/ 8 h 31"/>
                <a:gd name="T6" fmla="*/ 18 w 45"/>
                <a:gd name="T7" fmla="*/ 20 h 31"/>
                <a:gd name="T8" fmla="*/ 15 w 45"/>
                <a:gd name="T9" fmla="*/ 20 h 31"/>
                <a:gd name="T10" fmla="*/ 15 w 45"/>
                <a:gd name="T11" fmla="*/ 20 h 31"/>
                <a:gd name="T12" fmla="*/ 15 w 45"/>
                <a:gd name="T13" fmla="*/ 20 h 31"/>
                <a:gd name="T14" fmla="*/ 13 w 45"/>
                <a:gd name="T15" fmla="*/ 23 h 31"/>
                <a:gd name="T16" fmla="*/ 13 w 45"/>
                <a:gd name="T17" fmla="*/ 23 h 31"/>
                <a:gd name="T18" fmla="*/ 13 w 45"/>
                <a:gd name="T19" fmla="*/ 23 h 31"/>
                <a:gd name="T20" fmla="*/ 10 w 45"/>
                <a:gd name="T21" fmla="*/ 23 h 31"/>
                <a:gd name="T22" fmla="*/ 10 w 45"/>
                <a:gd name="T23" fmla="*/ 23 h 31"/>
                <a:gd name="T24" fmla="*/ 10 w 45"/>
                <a:gd name="T25" fmla="*/ 23 h 31"/>
                <a:gd name="T26" fmla="*/ 13 w 45"/>
                <a:gd name="T27" fmla="*/ 23 h 31"/>
                <a:gd name="T28" fmla="*/ 13 w 45"/>
                <a:gd name="T29" fmla="*/ 23 h 31"/>
                <a:gd name="T30" fmla="*/ 13 w 45"/>
                <a:gd name="T31" fmla="*/ 23 h 31"/>
                <a:gd name="T32" fmla="*/ 15 w 45"/>
                <a:gd name="T33" fmla="*/ 23 h 31"/>
                <a:gd name="T34" fmla="*/ 15 w 45"/>
                <a:gd name="T35" fmla="*/ 23 h 31"/>
                <a:gd name="T36" fmla="*/ 18 w 45"/>
                <a:gd name="T37" fmla="*/ 23 h 31"/>
                <a:gd name="T38" fmla="*/ 18 w 45"/>
                <a:gd name="T39" fmla="*/ 25 h 31"/>
                <a:gd name="T40" fmla="*/ 43 w 45"/>
                <a:gd name="T41" fmla="*/ 25 h 31"/>
                <a:gd name="T42" fmla="*/ 45 w 45"/>
                <a:gd name="T43" fmla="*/ 31 h 31"/>
                <a:gd name="T44" fmla="*/ 2 w 45"/>
                <a:gd name="T45" fmla="*/ 28 h 31"/>
                <a:gd name="T46" fmla="*/ 0 w 45"/>
                <a:gd name="T47" fmla="*/ 2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"/>
                <a:gd name="T73" fmla="*/ 0 h 31"/>
                <a:gd name="T74" fmla="*/ 45 w 45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" h="31">
                  <a:moveTo>
                    <a:pt x="0" y="23"/>
                  </a:moveTo>
                  <a:lnTo>
                    <a:pt x="35" y="0"/>
                  </a:lnTo>
                  <a:lnTo>
                    <a:pt x="38" y="8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43" y="25"/>
                  </a:lnTo>
                  <a:lnTo>
                    <a:pt x="45" y="31"/>
                  </a:lnTo>
                  <a:lnTo>
                    <a:pt x="2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1" name="Freeform 1509"/>
            <p:cNvSpPr>
              <a:spLocks noChangeAspect="1"/>
            </p:cNvSpPr>
            <p:nvPr/>
          </p:nvSpPr>
          <p:spPr bwMode="auto">
            <a:xfrm>
              <a:off x="2157" y="4044"/>
              <a:ext cx="10" cy="7"/>
            </a:xfrm>
            <a:custGeom>
              <a:avLst/>
              <a:gdLst>
                <a:gd name="T0" fmla="*/ 0 w 10"/>
                <a:gd name="T1" fmla="*/ 2 h 7"/>
                <a:gd name="T2" fmla="*/ 7 w 10"/>
                <a:gd name="T3" fmla="*/ 0 h 7"/>
                <a:gd name="T4" fmla="*/ 10 w 10"/>
                <a:gd name="T5" fmla="*/ 5 h 7"/>
                <a:gd name="T6" fmla="*/ 2 w 10"/>
                <a:gd name="T7" fmla="*/ 7 h 7"/>
                <a:gd name="T8" fmla="*/ 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2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2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2" name="Freeform 1510"/>
            <p:cNvSpPr>
              <a:spLocks noChangeAspect="1" noEditPoints="1"/>
            </p:cNvSpPr>
            <p:nvPr/>
          </p:nvSpPr>
          <p:spPr bwMode="auto">
            <a:xfrm>
              <a:off x="2174" y="4046"/>
              <a:ext cx="63" cy="41"/>
            </a:xfrm>
            <a:custGeom>
              <a:avLst/>
              <a:gdLst>
                <a:gd name="T0" fmla="*/ 38 w 63"/>
                <a:gd name="T1" fmla="*/ 0 h 41"/>
                <a:gd name="T2" fmla="*/ 53 w 63"/>
                <a:gd name="T3" fmla="*/ 13 h 41"/>
                <a:gd name="T4" fmla="*/ 56 w 63"/>
                <a:gd name="T5" fmla="*/ 13 h 41"/>
                <a:gd name="T6" fmla="*/ 58 w 63"/>
                <a:gd name="T7" fmla="*/ 15 h 41"/>
                <a:gd name="T8" fmla="*/ 58 w 63"/>
                <a:gd name="T9" fmla="*/ 15 h 41"/>
                <a:gd name="T10" fmla="*/ 58 w 63"/>
                <a:gd name="T11" fmla="*/ 18 h 41"/>
                <a:gd name="T12" fmla="*/ 61 w 63"/>
                <a:gd name="T13" fmla="*/ 20 h 41"/>
                <a:gd name="T14" fmla="*/ 61 w 63"/>
                <a:gd name="T15" fmla="*/ 20 h 41"/>
                <a:gd name="T16" fmla="*/ 61 w 63"/>
                <a:gd name="T17" fmla="*/ 23 h 41"/>
                <a:gd name="T18" fmla="*/ 63 w 63"/>
                <a:gd name="T19" fmla="*/ 23 h 41"/>
                <a:gd name="T20" fmla="*/ 63 w 63"/>
                <a:gd name="T21" fmla="*/ 25 h 41"/>
                <a:gd name="T22" fmla="*/ 63 w 63"/>
                <a:gd name="T23" fmla="*/ 25 h 41"/>
                <a:gd name="T24" fmla="*/ 61 w 63"/>
                <a:gd name="T25" fmla="*/ 28 h 41"/>
                <a:gd name="T26" fmla="*/ 61 w 63"/>
                <a:gd name="T27" fmla="*/ 31 h 41"/>
                <a:gd name="T28" fmla="*/ 61 w 63"/>
                <a:gd name="T29" fmla="*/ 31 h 41"/>
                <a:gd name="T30" fmla="*/ 61 w 63"/>
                <a:gd name="T31" fmla="*/ 33 h 41"/>
                <a:gd name="T32" fmla="*/ 58 w 63"/>
                <a:gd name="T33" fmla="*/ 33 h 41"/>
                <a:gd name="T34" fmla="*/ 56 w 63"/>
                <a:gd name="T35" fmla="*/ 36 h 41"/>
                <a:gd name="T36" fmla="*/ 53 w 63"/>
                <a:gd name="T37" fmla="*/ 38 h 41"/>
                <a:gd name="T38" fmla="*/ 51 w 63"/>
                <a:gd name="T39" fmla="*/ 38 h 41"/>
                <a:gd name="T40" fmla="*/ 48 w 63"/>
                <a:gd name="T41" fmla="*/ 41 h 41"/>
                <a:gd name="T42" fmla="*/ 46 w 63"/>
                <a:gd name="T43" fmla="*/ 41 h 41"/>
                <a:gd name="T44" fmla="*/ 41 w 63"/>
                <a:gd name="T45" fmla="*/ 38 h 41"/>
                <a:gd name="T46" fmla="*/ 38 w 63"/>
                <a:gd name="T47" fmla="*/ 38 h 41"/>
                <a:gd name="T48" fmla="*/ 33 w 63"/>
                <a:gd name="T49" fmla="*/ 36 h 41"/>
                <a:gd name="T50" fmla="*/ 20 w 63"/>
                <a:gd name="T51" fmla="*/ 25 h 41"/>
                <a:gd name="T52" fmla="*/ 0 w 63"/>
                <a:gd name="T53" fmla="*/ 36 h 41"/>
                <a:gd name="T54" fmla="*/ 36 w 63"/>
                <a:gd name="T55" fmla="*/ 28 h 41"/>
                <a:gd name="T56" fmla="*/ 38 w 63"/>
                <a:gd name="T57" fmla="*/ 31 h 41"/>
                <a:gd name="T58" fmla="*/ 41 w 63"/>
                <a:gd name="T59" fmla="*/ 33 h 41"/>
                <a:gd name="T60" fmla="*/ 43 w 63"/>
                <a:gd name="T61" fmla="*/ 33 h 41"/>
                <a:gd name="T62" fmla="*/ 46 w 63"/>
                <a:gd name="T63" fmla="*/ 33 h 41"/>
                <a:gd name="T64" fmla="*/ 46 w 63"/>
                <a:gd name="T65" fmla="*/ 33 h 41"/>
                <a:gd name="T66" fmla="*/ 48 w 63"/>
                <a:gd name="T67" fmla="*/ 33 h 41"/>
                <a:gd name="T68" fmla="*/ 51 w 63"/>
                <a:gd name="T69" fmla="*/ 31 h 41"/>
                <a:gd name="T70" fmla="*/ 53 w 63"/>
                <a:gd name="T71" fmla="*/ 31 h 41"/>
                <a:gd name="T72" fmla="*/ 53 w 63"/>
                <a:gd name="T73" fmla="*/ 28 h 41"/>
                <a:gd name="T74" fmla="*/ 53 w 63"/>
                <a:gd name="T75" fmla="*/ 28 h 41"/>
                <a:gd name="T76" fmla="*/ 53 w 63"/>
                <a:gd name="T77" fmla="*/ 28 h 41"/>
                <a:gd name="T78" fmla="*/ 56 w 63"/>
                <a:gd name="T79" fmla="*/ 25 h 41"/>
                <a:gd name="T80" fmla="*/ 56 w 63"/>
                <a:gd name="T81" fmla="*/ 23 h 41"/>
                <a:gd name="T82" fmla="*/ 56 w 63"/>
                <a:gd name="T83" fmla="*/ 23 h 41"/>
                <a:gd name="T84" fmla="*/ 53 w 63"/>
                <a:gd name="T85" fmla="*/ 23 h 41"/>
                <a:gd name="T86" fmla="*/ 53 w 63"/>
                <a:gd name="T87" fmla="*/ 20 h 41"/>
                <a:gd name="T88" fmla="*/ 53 w 63"/>
                <a:gd name="T89" fmla="*/ 20 h 41"/>
                <a:gd name="T90" fmla="*/ 51 w 63"/>
                <a:gd name="T91" fmla="*/ 18 h 41"/>
                <a:gd name="T92" fmla="*/ 51 w 63"/>
                <a:gd name="T93" fmla="*/ 18 h 41"/>
                <a:gd name="T94" fmla="*/ 48 w 63"/>
                <a:gd name="T95" fmla="*/ 15 h 41"/>
                <a:gd name="T96" fmla="*/ 26 w 63"/>
                <a:gd name="T97" fmla="*/ 2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"/>
                <a:gd name="T148" fmla="*/ 0 h 41"/>
                <a:gd name="T149" fmla="*/ 63 w 6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" h="41">
                  <a:moveTo>
                    <a:pt x="0" y="36"/>
                  </a:moveTo>
                  <a:lnTo>
                    <a:pt x="38" y="0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61" y="18"/>
                  </a:lnTo>
                  <a:lnTo>
                    <a:pt x="61" y="20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8"/>
                  </a:lnTo>
                  <a:lnTo>
                    <a:pt x="61" y="28"/>
                  </a:lnTo>
                  <a:lnTo>
                    <a:pt x="61" y="31"/>
                  </a:lnTo>
                  <a:lnTo>
                    <a:pt x="61" y="33"/>
                  </a:lnTo>
                  <a:lnTo>
                    <a:pt x="58" y="33"/>
                  </a:lnTo>
                  <a:lnTo>
                    <a:pt x="58" y="36"/>
                  </a:lnTo>
                  <a:lnTo>
                    <a:pt x="56" y="36"/>
                  </a:lnTo>
                  <a:lnTo>
                    <a:pt x="53" y="38"/>
                  </a:lnTo>
                  <a:lnTo>
                    <a:pt x="51" y="38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3" y="41"/>
                  </a:lnTo>
                  <a:lnTo>
                    <a:pt x="41" y="38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3" y="36"/>
                  </a:lnTo>
                  <a:lnTo>
                    <a:pt x="31" y="33"/>
                  </a:lnTo>
                  <a:lnTo>
                    <a:pt x="20" y="25"/>
                  </a:lnTo>
                  <a:lnTo>
                    <a:pt x="5" y="38"/>
                  </a:lnTo>
                  <a:lnTo>
                    <a:pt x="0" y="36"/>
                  </a:lnTo>
                  <a:close/>
                  <a:moveTo>
                    <a:pt x="26" y="20"/>
                  </a:moveTo>
                  <a:lnTo>
                    <a:pt x="36" y="28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53" y="31"/>
                  </a:lnTo>
                  <a:lnTo>
                    <a:pt x="53" y="28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48" y="15"/>
                  </a:lnTo>
                  <a:lnTo>
                    <a:pt x="38" y="8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3" name="Freeform 1511"/>
            <p:cNvSpPr>
              <a:spLocks noChangeAspect="1"/>
            </p:cNvSpPr>
            <p:nvPr/>
          </p:nvSpPr>
          <p:spPr bwMode="auto">
            <a:xfrm>
              <a:off x="2217" y="4079"/>
              <a:ext cx="38" cy="33"/>
            </a:xfrm>
            <a:custGeom>
              <a:avLst/>
              <a:gdLst>
                <a:gd name="T0" fmla="*/ 0 w 38"/>
                <a:gd name="T1" fmla="*/ 30 h 33"/>
                <a:gd name="T2" fmla="*/ 18 w 38"/>
                <a:gd name="T3" fmla="*/ 0 h 33"/>
                <a:gd name="T4" fmla="*/ 23 w 38"/>
                <a:gd name="T5" fmla="*/ 3 h 33"/>
                <a:gd name="T6" fmla="*/ 20 w 38"/>
                <a:gd name="T7" fmla="*/ 8 h 33"/>
                <a:gd name="T8" fmla="*/ 20 w 38"/>
                <a:gd name="T9" fmla="*/ 8 h 33"/>
                <a:gd name="T10" fmla="*/ 23 w 38"/>
                <a:gd name="T11" fmla="*/ 5 h 33"/>
                <a:gd name="T12" fmla="*/ 23 w 38"/>
                <a:gd name="T13" fmla="*/ 5 h 33"/>
                <a:gd name="T14" fmla="*/ 23 w 38"/>
                <a:gd name="T15" fmla="*/ 5 h 33"/>
                <a:gd name="T16" fmla="*/ 26 w 38"/>
                <a:gd name="T17" fmla="*/ 5 h 33"/>
                <a:gd name="T18" fmla="*/ 26 w 38"/>
                <a:gd name="T19" fmla="*/ 5 h 33"/>
                <a:gd name="T20" fmla="*/ 26 w 38"/>
                <a:gd name="T21" fmla="*/ 5 h 33"/>
                <a:gd name="T22" fmla="*/ 28 w 38"/>
                <a:gd name="T23" fmla="*/ 5 h 33"/>
                <a:gd name="T24" fmla="*/ 28 w 38"/>
                <a:gd name="T25" fmla="*/ 5 h 33"/>
                <a:gd name="T26" fmla="*/ 28 w 38"/>
                <a:gd name="T27" fmla="*/ 5 h 33"/>
                <a:gd name="T28" fmla="*/ 28 w 38"/>
                <a:gd name="T29" fmla="*/ 5 h 33"/>
                <a:gd name="T30" fmla="*/ 31 w 38"/>
                <a:gd name="T31" fmla="*/ 5 h 33"/>
                <a:gd name="T32" fmla="*/ 31 w 38"/>
                <a:gd name="T33" fmla="*/ 5 h 33"/>
                <a:gd name="T34" fmla="*/ 31 w 38"/>
                <a:gd name="T35" fmla="*/ 5 h 33"/>
                <a:gd name="T36" fmla="*/ 31 w 38"/>
                <a:gd name="T37" fmla="*/ 5 h 33"/>
                <a:gd name="T38" fmla="*/ 31 w 38"/>
                <a:gd name="T39" fmla="*/ 5 h 33"/>
                <a:gd name="T40" fmla="*/ 33 w 38"/>
                <a:gd name="T41" fmla="*/ 5 h 33"/>
                <a:gd name="T42" fmla="*/ 33 w 38"/>
                <a:gd name="T43" fmla="*/ 5 h 33"/>
                <a:gd name="T44" fmla="*/ 33 w 38"/>
                <a:gd name="T45" fmla="*/ 5 h 33"/>
                <a:gd name="T46" fmla="*/ 36 w 38"/>
                <a:gd name="T47" fmla="*/ 8 h 33"/>
                <a:gd name="T48" fmla="*/ 36 w 38"/>
                <a:gd name="T49" fmla="*/ 8 h 33"/>
                <a:gd name="T50" fmla="*/ 36 w 38"/>
                <a:gd name="T51" fmla="*/ 8 h 33"/>
                <a:gd name="T52" fmla="*/ 36 w 38"/>
                <a:gd name="T53" fmla="*/ 8 h 33"/>
                <a:gd name="T54" fmla="*/ 38 w 38"/>
                <a:gd name="T55" fmla="*/ 10 h 33"/>
                <a:gd name="T56" fmla="*/ 33 w 38"/>
                <a:gd name="T57" fmla="*/ 13 h 33"/>
                <a:gd name="T58" fmla="*/ 31 w 38"/>
                <a:gd name="T59" fmla="*/ 13 h 33"/>
                <a:gd name="T60" fmla="*/ 31 w 38"/>
                <a:gd name="T61" fmla="*/ 13 h 33"/>
                <a:gd name="T62" fmla="*/ 31 w 38"/>
                <a:gd name="T63" fmla="*/ 13 h 33"/>
                <a:gd name="T64" fmla="*/ 31 w 38"/>
                <a:gd name="T65" fmla="*/ 13 h 33"/>
                <a:gd name="T66" fmla="*/ 31 w 38"/>
                <a:gd name="T67" fmla="*/ 10 h 33"/>
                <a:gd name="T68" fmla="*/ 28 w 38"/>
                <a:gd name="T69" fmla="*/ 10 h 33"/>
                <a:gd name="T70" fmla="*/ 28 w 38"/>
                <a:gd name="T71" fmla="*/ 10 h 33"/>
                <a:gd name="T72" fmla="*/ 28 w 38"/>
                <a:gd name="T73" fmla="*/ 10 h 33"/>
                <a:gd name="T74" fmla="*/ 28 w 38"/>
                <a:gd name="T75" fmla="*/ 10 h 33"/>
                <a:gd name="T76" fmla="*/ 28 w 38"/>
                <a:gd name="T77" fmla="*/ 10 h 33"/>
                <a:gd name="T78" fmla="*/ 26 w 38"/>
                <a:gd name="T79" fmla="*/ 10 h 33"/>
                <a:gd name="T80" fmla="*/ 26 w 38"/>
                <a:gd name="T81" fmla="*/ 10 h 33"/>
                <a:gd name="T82" fmla="*/ 26 w 38"/>
                <a:gd name="T83" fmla="*/ 10 h 33"/>
                <a:gd name="T84" fmla="*/ 26 w 38"/>
                <a:gd name="T85" fmla="*/ 10 h 33"/>
                <a:gd name="T86" fmla="*/ 26 w 38"/>
                <a:gd name="T87" fmla="*/ 10 h 33"/>
                <a:gd name="T88" fmla="*/ 23 w 38"/>
                <a:gd name="T89" fmla="*/ 10 h 33"/>
                <a:gd name="T90" fmla="*/ 23 w 38"/>
                <a:gd name="T91" fmla="*/ 10 h 33"/>
                <a:gd name="T92" fmla="*/ 23 w 38"/>
                <a:gd name="T93" fmla="*/ 10 h 33"/>
                <a:gd name="T94" fmla="*/ 23 w 38"/>
                <a:gd name="T95" fmla="*/ 10 h 33"/>
                <a:gd name="T96" fmla="*/ 23 w 38"/>
                <a:gd name="T97" fmla="*/ 10 h 33"/>
                <a:gd name="T98" fmla="*/ 20 w 38"/>
                <a:gd name="T99" fmla="*/ 10 h 33"/>
                <a:gd name="T100" fmla="*/ 20 w 38"/>
                <a:gd name="T101" fmla="*/ 10 h 33"/>
                <a:gd name="T102" fmla="*/ 20 w 38"/>
                <a:gd name="T103" fmla="*/ 10 h 33"/>
                <a:gd name="T104" fmla="*/ 20 w 38"/>
                <a:gd name="T105" fmla="*/ 13 h 33"/>
                <a:gd name="T106" fmla="*/ 18 w 38"/>
                <a:gd name="T107" fmla="*/ 13 h 33"/>
                <a:gd name="T108" fmla="*/ 18 w 38"/>
                <a:gd name="T109" fmla="*/ 13 h 33"/>
                <a:gd name="T110" fmla="*/ 18 w 38"/>
                <a:gd name="T111" fmla="*/ 13 h 33"/>
                <a:gd name="T112" fmla="*/ 18 w 38"/>
                <a:gd name="T113" fmla="*/ 15 h 33"/>
                <a:gd name="T114" fmla="*/ 18 w 38"/>
                <a:gd name="T115" fmla="*/ 15 h 33"/>
                <a:gd name="T116" fmla="*/ 15 w 38"/>
                <a:gd name="T117" fmla="*/ 15 h 33"/>
                <a:gd name="T118" fmla="*/ 15 w 38"/>
                <a:gd name="T119" fmla="*/ 18 h 33"/>
                <a:gd name="T120" fmla="*/ 15 w 38"/>
                <a:gd name="T121" fmla="*/ 18 h 33"/>
                <a:gd name="T122" fmla="*/ 5 w 38"/>
                <a:gd name="T123" fmla="*/ 33 h 33"/>
                <a:gd name="T124" fmla="*/ 0 w 38"/>
                <a:gd name="T125" fmla="*/ 30 h 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33"/>
                <a:gd name="T191" fmla="*/ 38 w 38"/>
                <a:gd name="T192" fmla="*/ 33 h 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33">
                  <a:moveTo>
                    <a:pt x="0" y="30"/>
                  </a:moveTo>
                  <a:lnTo>
                    <a:pt x="18" y="0"/>
                  </a:lnTo>
                  <a:lnTo>
                    <a:pt x="23" y="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5" y="3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4" name="Freeform 1512"/>
            <p:cNvSpPr>
              <a:spLocks noChangeAspect="1" noEditPoints="1"/>
            </p:cNvSpPr>
            <p:nvPr/>
          </p:nvSpPr>
          <p:spPr bwMode="auto">
            <a:xfrm>
              <a:off x="2243" y="4089"/>
              <a:ext cx="40" cy="38"/>
            </a:xfrm>
            <a:custGeom>
              <a:avLst/>
              <a:gdLst>
                <a:gd name="T0" fmla="*/ 2 w 40"/>
                <a:gd name="T1" fmla="*/ 10 h 38"/>
                <a:gd name="T2" fmla="*/ 7 w 40"/>
                <a:gd name="T3" fmla="*/ 5 h 38"/>
                <a:gd name="T4" fmla="*/ 12 w 40"/>
                <a:gd name="T5" fmla="*/ 3 h 38"/>
                <a:gd name="T6" fmla="*/ 17 w 40"/>
                <a:gd name="T7" fmla="*/ 0 h 38"/>
                <a:gd name="T8" fmla="*/ 22 w 40"/>
                <a:gd name="T9" fmla="*/ 0 h 38"/>
                <a:gd name="T10" fmla="*/ 27 w 40"/>
                <a:gd name="T11" fmla="*/ 3 h 38"/>
                <a:gd name="T12" fmla="*/ 32 w 40"/>
                <a:gd name="T13" fmla="*/ 5 h 38"/>
                <a:gd name="T14" fmla="*/ 37 w 40"/>
                <a:gd name="T15" fmla="*/ 10 h 38"/>
                <a:gd name="T16" fmla="*/ 37 w 40"/>
                <a:gd name="T17" fmla="*/ 13 h 38"/>
                <a:gd name="T18" fmla="*/ 37 w 40"/>
                <a:gd name="T19" fmla="*/ 18 h 38"/>
                <a:gd name="T20" fmla="*/ 37 w 40"/>
                <a:gd name="T21" fmla="*/ 26 h 38"/>
                <a:gd name="T22" fmla="*/ 35 w 40"/>
                <a:gd name="T23" fmla="*/ 28 h 38"/>
                <a:gd name="T24" fmla="*/ 32 w 40"/>
                <a:gd name="T25" fmla="*/ 33 h 38"/>
                <a:gd name="T26" fmla="*/ 30 w 40"/>
                <a:gd name="T27" fmla="*/ 36 h 38"/>
                <a:gd name="T28" fmla="*/ 27 w 40"/>
                <a:gd name="T29" fmla="*/ 36 h 38"/>
                <a:gd name="T30" fmla="*/ 22 w 40"/>
                <a:gd name="T31" fmla="*/ 38 h 38"/>
                <a:gd name="T32" fmla="*/ 20 w 40"/>
                <a:gd name="T33" fmla="*/ 38 h 38"/>
                <a:gd name="T34" fmla="*/ 15 w 40"/>
                <a:gd name="T35" fmla="*/ 38 h 38"/>
                <a:gd name="T36" fmla="*/ 12 w 40"/>
                <a:gd name="T37" fmla="*/ 36 h 38"/>
                <a:gd name="T38" fmla="*/ 7 w 40"/>
                <a:gd name="T39" fmla="*/ 36 h 38"/>
                <a:gd name="T40" fmla="*/ 2 w 40"/>
                <a:gd name="T41" fmla="*/ 31 h 38"/>
                <a:gd name="T42" fmla="*/ 0 w 40"/>
                <a:gd name="T43" fmla="*/ 28 h 38"/>
                <a:gd name="T44" fmla="*/ 0 w 40"/>
                <a:gd name="T45" fmla="*/ 23 h 38"/>
                <a:gd name="T46" fmla="*/ 0 w 40"/>
                <a:gd name="T47" fmla="*/ 15 h 38"/>
                <a:gd name="T48" fmla="*/ 7 w 40"/>
                <a:gd name="T49" fmla="*/ 18 h 38"/>
                <a:gd name="T50" fmla="*/ 7 w 40"/>
                <a:gd name="T51" fmla="*/ 23 h 38"/>
                <a:gd name="T52" fmla="*/ 7 w 40"/>
                <a:gd name="T53" fmla="*/ 26 h 38"/>
                <a:gd name="T54" fmla="*/ 7 w 40"/>
                <a:gd name="T55" fmla="*/ 28 h 38"/>
                <a:gd name="T56" fmla="*/ 10 w 40"/>
                <a:gd name="T57" fmla="*/ 31 h 38"/>
                <a:gd name="T58" fmla="*/ 15 w 40"/>
                <a:gd name="T59" fmla="*/ 33 h 38"/>
                <a:gd name="T60" fmla="*/ 17 w 40"/>
                <a:gd name="T61" fmla="*/ 33 h 38"/>
                <a:gd name="T62" fmla="*/ 20 w 40"/>
                <a:gd name="T63" fmla="*/ 33 h 38"/>
                <a:gd name="T64" fmla="*/ 25 w 40"/>
                <a:gd name="T65" fmla="*/ 31 h 38"/>
                <a:gd name="T66" fmla="*/ 27 w 40"/>
                <a:gd name="T67" fmla="*/ 28 h 38"/>
                <a:gd name="T68" fmla="*/ 30 w 40"/>
                <a:gd name="T69" fmla="*/ 23 h 38"/>
                <a:gd name="T70" fmla="*/ 32 w 40"/>
                <a:gd name="T71" fmla="*/ 20 h 38"/>
                <a:gd name="T72" fmla="*/ 32 w 40"/>
                <a:gd name="T73" fmla="*/ 15 h 38"/>
                <a:gd name="T74" fmla="*/ 30 w 40"/>
                <a:gd name="T75" fmla="*/ 13 h 38"/>
                <a:gd name="T76" fmla="*/ 30 w 40"/>
                <a:gd name="T77" fmla="*/ 10 h 38"/>
                <a:gd name="T78" fmla="*/ 27 w 40"/>
                <a:gd name="T79" fmla="*/ 8 h 38"/>
                <a:gd name="T80" fmla="*/ 22 w 40"/>
                <a:gd name="T81" fmla="*/ 8 h 38"/>
                <a:gd name="T82" fmla="*/ 20 w 40"/>
                <a:gd name="T83" fmla="*/ 5 h 38"/>
                <a:gd name="T84" fmla="*/ 15 w 40"/>
                <a:gd name="T85" fmla="*/ 8 h 38"/>
                <a:gd name="T86" fmla="*/ 12 w 40"/>
                <a:gd name="T87" fmla="*/ 8 h 38"/>
                <a:gd name="T88" fmla="*/ 10 w 40"/>
                <a:gd name="T89" fmla="*/ 13 h 38"/>
                <a:gd name="T90" fmla="*/ 7 w 40"/>
                <a:gd name="T91" fmla="*/ 1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8"/>
                <a:gd name="T140" fmla="*/ 40 w 40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8">
                  <a:moveTo>
                    <a:pt x="2" y="15"/>
                  </a:moveTo>
                  <a:lnTo>
                    <a:pt x="2" y="13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2" y="5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7" y="15"/>
                  </a:move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7" y="28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5" name="Freeform 1513"/>
            <p:cNvSpPr>
              <a:spLocks noChangeAspect="1"/>
            </p:cNvSpPr>
            <p:nvPr/>
          </p:nvSpPr>
          <p:spPr bwMode="auto">
            <a:xfrm>
              <a:off x="2283" y="4087"/>
              <a:ext cx="33" cy="48"/>
            </a:xfrm>
            <a:custGeom>
              <a:avLst/>
              <a:gdLst>
                <a:gd name="T0" fmla="*/ 10 w 33"/>
                <a:gd name="T1" fmla="*/ 15 h 48"/>
                <a:gd name="T2" fmla="*/ 5 w 33"/>
                <a:gd name="T3" fmla="*/ 10 h 48"/>
                <a:gd name="T4" fmla="*/ 13 w 33"/>
                <a:gd name="T5" fmla="*/ 7 h 48"/>
                <a:gd name="T6" fmla="*/ 13 w 33"/>
                <a:gd name="T7" fmla="*/ 7 h 48"/>
                <a:gd name="T8" fmla="*/ 13 w 33"/>
                <a:gd name="T9" fmla="*/ 5 h 48"/>
                <a:gd name="T10" fmla="*/ 15 w 33"/>
                <a:gd name="T11" fmla="*/ 5 h 48"/>
                <a:gd name="T12" fmla="*/ 15 w 33"/>
                <a:gd name="T13" fmla="*/ 2 h 48"/>
                <a:gd name="T14" fmla="*/ 15 w 33"/>
                <a:gd name="T15" fmla="*/ 2 h 48"/>
                <a:gd name="T16" fmla="*/ 18 w 33"/>
                <a:gd name="T17" fmla="*/ 2 h 48"/>
                <a:gd name="T18" fmla="*/ 18 w 33"/>
                <a:gd name="T19" fmla="*/ 0 h 48"/>
                <a:gd name="T20" fmla="*/ 20 w 33"/>
                <a:gd name="T21" fmla="*/ 0 h 48"/>
                <a:gd name="T22" fmla="*/ 20 w 33"/>
                <a:gd name="T23" fmla="*/ 0 h 48"/>
                <a:gd name="T24" fmla="*/ 23 w 33"/>
                <a:gd name="T25" fmla="*/ 0 h 48"/>
                <a:gd name="T26" fmla="*/ 25 w 33"/>
                <a:gd name="T27" fmla="*/ 0 h 48"/>
                <a:gd name="T28" fmla="*/ 25 w 33"/>
                <a:gd name="T29" fmla="*/ 0 h 48"/>
                <a:gd name="T30" fmla="*/ 28 w 33"/>
                <a:gd name="T31" fmla="*/ 0 h 48"/>
                <a:gd name="T32" fmla="*/ 30 w 33"/>
                <a:gd name="T33" fmla="*/ 2 h 48"/>
                <a:gd name="T34" fmla="*/ 30 w 33"/>
                <a:gd name="T35" fmla="*/ 2 h 48"/>
                <a:gd name="T36" fmla="*/ 33 w 33"/>
                <a:gd name="T37" fmla="*/ 2 h 48"/>
                <a:gd name="T38" fmla="*/ 30 w 33"/>
                <a:gd name="T39" fmla="*/ 7 h 48"/>
                <a:gd name="T40" fmla="*/ 28 w 33"/>
                <a:gd name="T41" fmla="*/ 7 h 48"/>
                <a:gd name="T42" fmla="*/ 28 w 33"/>
                <a:gd name="T43" fmla="*/ 7 h 48"/>
                <a:gd name="T44" fmla="*/ 25 w 33"/>
                <a:gd name="T45" fmla="*/ 7 h 48"/>
                <a:gd name="T46" fmla="*/ 25 w 33"/>
                <a:gd name="T47" fmla="*/ 5 h 48"/>
                <a:gd name="T48" fmla="*/ 23 w 33"/>
                <a:gd name="T49" fmla="*/ 5 h 48"/>
                <a:gd name="T50" fmla="*/ 23 w 33"/>
                <a:gd name="T51" fmla="*/ 5 h 48"/>
                <a:gd name="T52" fmla="*/ 23 w 33"/>
                <a:gd name="T53" fmla="*/ 5 h 48"/>
                <a:gd name="T54" fmla="*/ 20 w 33"/>
                <a:gd name="T55" fmla="*/ 7 h 48"/>
                <a:gd name="T56" fmla="*/ 20 w 33"/>
                <a:gd name="T57" fmla="*/ 7 h 48"/>
                <a:gd name="T58" fmla="*/ 20 w 33"/>
                <a:gd name="T59" fmla="*/ 7 h 48"/>
                <a:gd name="T60" fmla="*/ 18 w 33"/>
                <a:gd name="T61" fmla="*/ 10 h 48"/>
                <a:gd name="T62" fmla="*/ 18 w 33"/>
                <a:gd name="T63" fmla="*/ 12 h 48"/>
                <a:gd name="T64" fmla="*/ 23 w 33"/>
                <a:gd name="T65" fmla="*/ 20 h 48"/>
                <a:gd name="T66" fmla="*/ 8 w 33"/>
                <a:gd name="T67" fmla="*/ 48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"/>
                <a:gd name="T103" fmla="*/ 0 h 48"/>
                <a:gd name="T104" fmla="*/ 33 w 33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" h="48">
                  <a:moveTo>
                    <a:pt x="0" y="45"/>
                  </a:moveTo>
                  <a:lnTo>
                    <a:pt x="10" y="15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5" y="15"/>
                  </a:lnTo>
                  <a:lnTo>
                    <a:pt x="23" y="20"/>
                  </a:lnTo>
                  <a:lnTo>
                    <a:pt x="15" y="17"/>
                  </a:lnTo>
                  <a:lnTo>
                    <a:pt x="8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6" name="Freeform 1514"/>
            <p:cNvSpPr>
              <a:spLocks noChangeAspect="1" noEditPoints="1"/>
            </p:cNvSpPr>
            <p:nvPr/>
          </p:nvSpPr>
          <p:spPr bwMode="auto">
            <a:xfrm>
              <a:off x="2311" y="4092"/>
              <a:ext cx="25" cy="25"/>
            </a:xfrm>
            <a:custGeom>
              <a:avLst/>
              <a:gdLst>
                <a:gd name="T0" fmla="*/ 20 w 25"/>
                <a:gd name="T1" fmla="*/ 2 h 25"/>
                <a:gd name="T2" fmla="*/ 23 w 25"/>
                <a:gd name="T3" fmla="*/ 2 h 25"/>
                <a:gd name="T4" fmla="*/ 25 w 25"/>
                <a:gd name="T5" fmla="*/ 5 h 25"/>
                <a:gd name="T6" fmla="*/ 25 w 25"/>
                <a:gd name="T7" fmla="*/ 10 h 25"/>
                <a:gd name="T8" fmla="*/ 25 w 25"/>
                <a:gd name="T9" fmla="*/ 12 h 25"/>
                <a:gd name="T10" fmla="*/ 25 w 25"/>
                <a:gd name="T11" fmla="*/ 17 h 25"/>
                <a:gd name="T12" fmla="*/ 23 w 25"/>
                <a:gd name="T13" fmla="*/ 20 h 25"/>
                <a:gd name="T14" fmla="*/ 20 w 25"/>
                <a:gd name="T15" fmla="*/ 23 h 25"/>
                <a:gd name="T16" fmla="*/ 15 w 25"/>
                <a:gd name="T17" fmla="*/ 25 h 25"/>
                <a:gd name="T18" fmla="*/ 12 w 25"/>
                <a:gd name="T19" fmla="*/ 25 h 25"/>
                <a:gd name="T20" fmla="*/ 7 w 25"/>
                <a:gd name="T21" fmla="*/ 25 h 25"/>
                <a:gd name="T22" fmla="*/ 5 w 25"/>
                <a:gd name="T23" fmla="*/ 23 h 25"/>
                <a:gd name="T24" fmla="*/ 2 w 25"/>
                <a:gd name="T25" fmla="*/ 20 h 25"/>
                <a:gd name="T26" fmla="*/ 0 w 25"/>
                <a:gd name="T27" fmla="*/ 17 h 25"/>
                <a:gd name="T28" fmla="*/ 0 w 25"/>
                <a:gd name="T29" fmla="*/ 15 h 25"/>
                <a:gd name="T30" fmla="*/ 0 w 25"/>
                <a:gd name="T31" fmla="*/ 10 h 25"/>
                <a:gd name="T32" fmla="*/ 2 w 25"/>
                <a:gd name="T33" fmla="*/ 7 h 25"/>
                <a:gd name="T34" fmla="*/ 5 w 25"/>
                <a:gd name="T35" fmla="*/ 2 h 25"/>
                <a:gd name="T36" fmla="*/ 7 w 25"/>
                <a:gd name="T37" fmla="*/ 2 h 25"/>
                <a:gd name="T38" fmla="*/ 10 w 25"/>
                <a:gd name="T39" fmla="*/ 0 h 25"/>
                <a:gd name="T40" fmla="*/ 15 w 25"/>
                <a:gd name="T41" fmla="*/ 0 h 25"/>
                <a:gd name="T42" fmla="*/ 15 w 25"/>
                <a:gd name="T43" fmla="*/ 5 h 25"/>
                <a:gd name="T44" fmla="*/ 12 w 25"/>
                <a:gd name="T45" fmla="*/ 5 h 25"/>
                <a:gd name="T46" fmla="*/ 10 w 25"/>
                <a:gd name="T47" fmla="*/ 5 h 25"/>
                <a:gd name="T48" fmla="*/ 10 w 25"/>
                <a:gd name="T49" fmla="*/ 5 h 25"/>
                <a:gd name="T50" fmla="*/ 7 w 25"/>
                <a:gd name="T51" fmla="*/ 7 h 25"/>
                <a:gd name="T52" fmla="*/ 7 w 25"/>
                <a:gd name="T53" fmla="*/ 10 h 25"/>
                <a:gd name="T54" fmla="*/ 5 w 25"/>
                <a:gd name="T55" fmla="*/ 12 h 25"/>
                <a:gd name="T56" fmla="*/ 5 w 25"/>
                <a:gd name="T57" fmla="*/ 15 h 25"/>
                <a:gd name="T58" fmla="*/ 5 w 25"/>
                <a:gd name="T59" fmla="*/ 17 h 25"/>
                <a:gd name="T60" fmla="*/ 7 w 25"/>
                <a:gd name="T61" fmla="*/ 17 h 25"/>
                <a:gd name="T62" fmla="*/ 7 w 25"/>
                <a:gd name="T63" fmla="*/ 20 h 25"/>
                <a:gd name="T64" fmla="*/ 10 w 25"/>
                <a:gd name="T65" fmla="*/ 20 h 25"/>
                <a:gd name="T66" fmla="*/ 12 w 25"/>
                <a:gd name="T67" fmla="*/ 20 h 25"/>
                <a:gd name="T68" fmla="*/ 15 w 25"/>
                <a:gd name="T69" fmla="*/ 20 h 25"/>
                <a:gd name="T70" fmla="*/ 17 w 25"/>
                <a:gd name="T71" fmla="*/ 17 h 25"/>
                <a:gd name="T72" fmla="*/ 17 w 25"/>
                <a:gd name="T73" fmla="*/ 17 h 25"/>
                <a:gd name="T74" fmla="*/ 20 w 25"/>
                <a:gd name="T75" fmla="*/ 15 h 25"/>
                <a:gd name="T76" fmla="*/ 20 w 25"/>
                <a:gd name="T77" fmla="*/ 12 h 25"/>
                <a:gd name="T78" fmla="*/ 20 w 25"/>
                <a:gd name="T79" fmla="*/ 10 h 25"/>
                <a:gd name="T80" fmla="*/ 20 w 25"/>
                <a:gd name="T81" fmla="*/ 7 h 25"/>
                <a:gd name="T82" fmla="*/ 17 w 25"/>
                <a:gd name="T83" fmla="*/ 5 h 25"/>
                <a:gd name="T84" fmla="*/ 15 w 25"/>
                <a:gd name="T85" fmla="*/ 5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5"/>
                <a:gd name="T131" fmla="*/ 25 w 25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5">
                  <a:moveTo>
                    <a:pt x="17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close/>
                  <a:moveTo>
                    <a:pt x="15" y="5"/>
                  </a:move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7" name="Freeform 1515"/>
            <p:cNvSpPr>
              <a:spLocks noChangeAspect="1"/>
            </p:cNvSpPr>
            <p:nvPr/>
          </p:nvSpPr>
          <p:spPr bwMode="auto">
            <a:xfrm>
              <a:off x="2366" y="4107"/>
              <a:ext cx="53" cy="56"/>
            </a:xfrm>
            <a:custGeom>
              <a:avLst/>
              <a:gdLst>
                <a:gd name="T0" fmla="*/ 0 w 53"/>
                <a:gd name="T1" fmla="*/ 51 h 56"/>
                <a:gd name="T2" fmla="*/ 8 w 53"/>
                <a:gd name="T3" fmla="*/ 0 h 56"/>
                <a:gd name="T4" fmla="*/ 16 w 53"/>
                <a:gd name="T5" fmla="*/ 2 h 56"/>
                <a:gd name="T6" fmla="*/ 8 w 53"/>
                <a:gd name="T7" fmla="*/ 40 h 56"/>
                <a:gd name="T8" fmla="*/ 8 w 53"/>
                <a:gd name="T9" fmla="*/ 40 h 56"/>
                <a:gd name="T10" fmla="*/ 8 w 53"/>
                <a:gd name="T11" fmla="*/ 43 h 56"/>
                <a:gd name="T12" fmla="*/ 8 w 53"/>
                <a:gd name="T13" fmla="*/ 43 h 56"/>
                <a:gd name="T14" fmla="*/ 8 w 53"/>
                <a:gd name="T15" fmla="*/ 46 h 56"/>
                <a:gd name="T16" fmla="*/ 5 w 53"/>
                <a:gd name="T17" fmla="*/ 46 h 56"/>
                <a:gd name="T18" fmla="*/ 5 w 53"/>
                <a:gd name="T19" fmla="*/ 46 h 56"/>
                <a:gd name="T20" fmla="*/ 5 w 53"/>
                <a:gd name="T21" fmla="*/ 48 h 56"/>
                <a:gd name="T22" fmla="*/ 5 w 53"/>
                <a:gd name="T23" fmla="*/ 48 h 56"/>
                <a:gd name="T24" fmla="*/ 5 w 53"/>
                <a:gd name="T25" fmla="*/ 48 h 56"/>
                <a:gd name="T26" fmla="*/ 8 w 53"/>
                <a:gd name="T27" fmla="*/ 48 h 56"/>
                <a:gd name="T28" fmla="*/ 8 w 53"/>
                <a:gd name="T29" fmla="*/ 46 h 56"/>
                <a:gd name="T30" fmla="*/ 11 w 53"/>
                <a:gd name="T31" fmla="*/ 46 h 56"/>
                <a:gd name="T32" fmla="*/ 11 w 53"/>
                <a:gd name="T33" fmla="*/ 46 h 56"/>
                <a:gd name="T34" fmla="*/ 11 w 53"/>
                <a:gd name="T35" fmla="*/ 43 h 56"/>
                <a:gd name="T36" fmla="*/ 13 w 53"/>
                <a:gd name="T37" fmla="*/ 43 h 56"/>
                <a:gd name="T38" fmla="*/ 13 w 53"/>
                <a:gd name="T39" fmla="*/ 43 h 56"/>
                <a:gd name="T40" fmla="*/ 46 w 53"/>
                <a:gd name="T41" fmla="*/ 18 h 56"/>
                <a:gd name="T42" fmla="*/ 53 w 53"/>
                <a:gd name="T43" fmla="*/ 23 h 56"/>
                <a:gd name="T44" fmla="*/ 5 w 53"/>
                <a:gd name="T45" fmla="*/ 56 h 56"/>
                <a:gd name="T46" fmla="*/ 0 w 53"/>
                <a:gd name="T47" fmla="*/ 51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56"/>
                <a:gd name="T74" fmla="*/ 53 w 53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56">
                  <a:moveTo>
                    <a:pt x="0" y="51"/>
                  </a:moveTo>
                  <a:lnTo>
                    <a:pt x="8" y="0"/>
                  </a:lnTo>
                  <a:lnTo>
                    <a:pt x="16" y="2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1" y="46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46" y="18"/>
                  </a:lnTo>
                  <a:lnTo>
                    <a:pt x="53" y="23"/>
                  </a:lnTo>
                  <a:lnTo>
                    <a:pt x="5" y="5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8" name="Freeform 1516"/>
            <p:cNvSpPr>
              <a:spLocks noChangeAspect="1" noEditPoints="1"/>
            </p:cNvSpPr>
            <p:nvPr/>
          </p:nvSpPr>
          <p:spPr bwMode="auto">
            <a:xfrm>
              <a:off x="2392" y="4140"/>
              <a:ext cx="45" cy="40"/>
            </a:xfrm>
            <a:custGeom>
              <a:avLst/>
              <a:gdLst>
                <a:gd name="T0" fmla="*/ 35 w 45"/>
                <a:gd name="T1" fmla="*/ 5 h 40"/>
                <a:gd name="T2" fmla="*/ 40 w 45"/>
                <a:gd name="T3" fmla="*/ 0 h 40"/>
                <a:gd name="T4" fmla="*/ 45 w 45"/>
                <a:gd name="T5" fmla="*/ 5 h 40"/>
                <a:gd name="T6" fmla="*/ 38 w 45"/>
                <a:gd name="T7" fmla="*/ 10 h 40"/>
                <a:gd name="T8" fmla="*/ 35 w 45"/>
                <a:gd name="T9" fmla="*/ 5 h 40"/>
                <a:gd name="T10" fmla="*/ 0 w 45"/>
                <a:gd name="T11" fmla="*/ 35 h 40"/>
                <a:gd name="T12" fmla="*/ 27 w 45"/>
                <a:gd name="T13" fmla="*/ 10 h 40"/>
                <a:gd name="T14" fmla="*/ 33 w 45"/>
                <a:gd name="T15" fmla="*/ 15 h 40"/>
                <a:gd name="T16" fmla="*/ 5 w 45"/>
                <a:gd name="T17" fmla="*/ 40 h 40"/>
                <a:gd name="T18" fmla="*/ 0 w 45"/>
                <a:gd name="T19" fmla="*/ 3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40"/>
                <a:gd name="T32" fmla="*/ 45 w 45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40">
                  <a:moveTo>
                    <a:pt x="35" y="5"/>
                  </a:moveTo>
                  <a:lnTo>
                    <a:pt x="40" y="0"/>
                  </a:lnTo>
                  <a:lnTo>
                    <a:pt x="45" y="5"/>
                  </a:lnTo>
                  <a:lnTo>
                    <a:pt x="38" y="10"/>
                  </a:lnTo>
                  <a:lnTo>
                    <a:pt x="35" y="5"/>
                  </a:lnTo>
                  <a:close/>
                  <a:moveTo>
                    <a:pt x="0" y="35"/>
                  </a:moveTo>
                  <a:lnTo>
                    <a:pt x="27" y="10"/>
                  </a:lnTo>
                  <a:lnTo>
                    <a:pt x="33" y="15"/>
                  </a:lnTo>
                  <a:lnTo>
                    <a:pt x="5" y="4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09" name="Freeform 1517"/>
            <p:cNvSpPr>
              <a:spLocks noChangeAspect="1"/>
            </p:cNvSpPr>
            <p:nvPr/>
          </p:nvSpPr>
          <p:spPr bwMode="auto">
            <a:xfrm>
              <a:off x="2409" y="4173"/>
              <a:ext cx="43" cy="33"/>
            </a:xfrm>
            <a:custGeom>
              <a:avLst/>
              <a:gdLst>
                <a:gd name="T0" fmla="*/ 23 w 43"/>
                <a:gd name="T1" fmla="*/ 33 h 33"/>
                <a:gd name="T2" fmla="*/ 18 w 43"/>
                <a:gd name="T3" fmla="*/ 33 h 33"/>
                <a:gd name="T4" fmla="*/ 13 w 43"/>
                <a:gd name="T5" fmla="*/ 33 h 33"/>
                <a:gd name="T6" fmla="*/ 10 w 43"/>
                <a:gd name="T7" fmla="*/ 30 h 33"/>
                <a:gd name="T8" fmla="*/ 5 w 43"/>
                <a:gd name="T9" fmla="*/ 30 h 33"/>
                <a:gd name="T10" fmla="*/ 3 w 43"/>
                <a:gd name="T11" fmla="*/ 25 h 33"/>
                <a:gd name="T12" fmla="*/ 0 w 43"/>
                <a:gd name="T13" fmla="*/ 20 h 33"/>
                <a:gd name="T14" fmla="*/ 0 w 43"/>
                <a:gd name="T15" fmla="*/ 17 h 33"/>
                <a:gd name="T16" fmla="*/ 3 w 43"/>
                <a:gd name="T17" fmla="*/ 12 h 33"/>
                <a:gd name="T18" fmla="*/ 5 w 43"/>
                <a:gd name="T19" fmla="*/ 7 h 33"/>
                <a:gd name="T20" fmla="*/ 10 w 43"/>
                <a:gd name="T21" fmla="*/ 5 h 33"/>
                <a:gd name="T22" fmla="*/ 16 w 43"/>
                <a:gd name="T23" fmla="*/ 2 h 33"/>
                <a:gd name="T24" fmla="*/ 18 w 43"/>
                <a:gd name="T25" fmla="*/ 0 h 33"/>
                <a:gd name="T26" fmla="*/ 23 w 43"/>
                <a:gd name="T27" fmla="*/ 0 h 33"/>
                <a:gd name="T28" fmla="*/ 26 w 43"/>
                <a:gd name="T29" fmla="*/ 0 h 33"/>
                <a:gd name="T30" fmla="*/ 31 w 43"/>
                <a:gd name="T31" fmla="*/ 0 h 33"/>
                <a:gd name="T32" fmla="*/ 33 w 43"/>
                <a:gd name="T33" fmla="*/ 2 h 33"/>
                <a:gd name="T34" fmla="*/ 36 w 43"/>
                <a:gd name="T35" fmla="*/ 2 h 33"/>
                <a:gd name="T36" fmla="*/ 38 w 43"/>
                <a:gd name="T37" fmla="*/ 5 h 33"/>
                <a:gd name="T38" fmla="*/ 41 w 43"/>
                <a:gd name="T39" fmla="*/ 10 h 33"/>
                <a:gd name="T40" fmla="*/ 43 w 43"/>
                <a:gd name="T41" fmla="*/ 12 h 33"/>
                <a:gd name="T42" fmla="*/ 43 w 43"/>
                <a:gd name="T43" fmla="*/ 17 h 33"/>
                <a:gd name="T44" fmla="*/ 41 w 43"/>
                <a:gd name="T45" fmla="*/ 20 h 33"/>
                <a:gd name="T46" fmla="*/ 38 w 43"/>
                <a:gd name="T47" fmla="*/ 23 h 33"/>
                <a:gd name="T48" fmla="*/ 33 w 43"/>
                <a:gd name="T49" fmla="*/ 20 h 33"/>
                <a:gd name="T50" fmla="*/ 36 w 43"/>
                <a:gd name="T51" fmla="*/ 17 h 33"/>
                <a:gd name="T52" fmla="*/ 36 w 43"/>
                <a:gd name="T53" fmla="*/ 17 h 33"/>
                <a:gd name="T54" fmla="*/ 36 w 43"/>
                <a:gd name="T55" fmla="*/ 15 h 33"/>
                <a:gd name="T56" fmla="*/ 36 w 43"/>
                <a:gd name="T57" fmla="*/ 12 h 33"/>
                <a:gd name="T58" fmla="*/ 36 w 43"/>
                <a:gd name="T59" fmla="*/ 10 h 33"/>
                <a:gd name="T60" fmla="*/ 33 w 43"/>
                <a:gd name="T61" fmla="*/ 7 h 33"/>
                <a:gd name="T62" fmla="*/ 31 w 43"/>
                <a:gd name="T63" fmla="*/ 5 h 33"/>
                <a:gd name="T64" fmla="*/ 28 w 43"/>
                <a:gd name="T65" fmla="*/ 5 h 33"/>
                <a:gd name="T66" fmla="*/ 23 w 43"/>
                <a:gd name="T67" fmla="*/ 5 h 33"/>
                <a:gd name="T68" fmla="*/ 18 w 43"/>
                <a:gd name="T69" fmla="*/ 7 h 33"/>
                <a:gd name="T70" fmla="*/ 13 w 43"/>
                <a:gd name="T71" fmla="*/ 10 h 33"/>
                <a:gd name="T72" fmla="*/ 10 w 43"/>
                <a:gd name="T73" fmla="*/ 12 h 33"/>
                <a:gd name="T74" fmla="*/ 8 w 43"/>
                <a:gd name="T75" fmla="*/ 15 h 33"/>
                <a:gd name="T76" fmla="*/ 5 w 43"/>
                <a:gd name="T77" fmla="*/ 17 h 33"/>
                <a:gd name="T78" fmla="*/ 8 w 43"/>
                <a:gd name="T79" fmla="*/ 20 h 33"/>
                <a:gd name="T80" fmla="*/ 8 w 43"/>
                <a:gd name="T81" fmla="*/ 23 h 33"/>
                <a:gd name="T82" fmla="*/ 10 w 43"/>
                <a:gd name="T83" fmla="*/ 25 h 33"/>
                <a:gd name="T84" fmla="*/ 13 w 43"/>
                <a:gd name="T85" fmla="*/ 28 h 33"/>
                <a:gd name="T86" fmla="*/ 16 w 43"/>
                <a:gd name="T87" fmla="*/ 28 h 33"/>
                <a:gd name="T88" fmla="*/ 18 w 43"/>
                <a:gd name="T89" fmla="*/ 28 h 33"/>
                <a:gd name="T90" fmla="*/ 21 w 43"/>
                <a:gd name="T91" fmla="*/ 28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3"/>
                <a:gd name="T140" fmla="*/ 43 w 43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3">
                  <a:moveTo>
                    <a:pt x="23" y="25"/>
                  </a:moveTo>
                  <a:lnTo>
                    <a:pt x="26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3" y="20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1" y="28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0" name="Freeform 1518"/>
            <p:cNvSpPr>
              <a:spLocks noChangeAspect="1" noEditPoints="1"/>
            </p:cNvSpPr>
            <p:nvPr/>
          </p:nvSpPr>
          <p:spPr bwMode="auto">
            <a:xfrm>
              <a:off x="2430" y="4206"/>
              <a:ext cx="40" cy="33"/>
            </a:xfrm>
            <a:custGeom>
              <a:avLst/>
              <a:gdLst>
                <a:gd name="T0" fmla="*/ 17 w 40"/>
                <a:gd name="T1" fmla="*/ 33 h 33"/>
                <a:gd name="T2" fmla="*/ 15 w 40"/>
                <a:gd name="T3" fmla="*/ 33 h 33"/>
                <a:gd name="T4" fmla="*/ 10 w 40"/>
                <a:gd name="T5" fmla="*/ 33 h 33"/>
                <a:gd name="T6" fmla="*/ 7 w 40"/>
                <a:gd name="T7" fmla="*/ 30 h 33"/>
                <a:gd name="T8" fmla="*/ 2 w 40"/>
                <a:gd name="T9" fmla="*/ 28 h 33"/>
                <a:gd name="T10" fmla="*/ 0 w 40"/>
                <a:gd name="T11" fmla="*/ 22 h 33"/>
                <a:gd name="T12" fmla="*/ 0 w 40"/>
                <a:gd name="T13" fmla="*/ 17 h 33"/>
                <a:gd name="T14" fmla="*/ 0 w 40"/>
                <a:gd name="T15" fmla="*/ 12 h 33"/>
                <a:gd name="T16" fmla="*/ 0 w 40"/>
                <a:gd name="T17" fmla="*/ 10 h 33"/>
                <a:gd name="T18" fmla="*/ 5 w 40"/>
                <a:gd name="T19" fmla="*/ 5 h 33"/>
                <a:gd name="T20" fmla="*/ 10 w 40"/>
                <a:gd name="T21" fmla="*/ 2 h 33"/>
                <a:gd name="T22" fmla="*/ 17 w 40"/>
                <a:gd name="T23" fmla="*/ 0 h 33"/>
                <a:gd name="T24" fmla="*/ 22 w 40"/>
                <a:gd name="T25" fmla="*/ 0 h 33"/>
                <a:gd name="T26" fmla="*/ 27 w 40"/>
                <a:gd name="T27" fmla="*/ 0 h 33"/>
                <a:gd name="T28" fmla="*/ 32 w 40"/>
                <a:gd name="T29" fmla="*/ 2 h 33"/>
                <a:gd name="T30" fmla="*/ 38 w 40"/>
                <a:gd name="T31" fmla="*/ 5 h 33"/>
                <a:gd name="T32" fmla="*/ 40 w 40"/>
                <a:gd name="T33" fmla="*/ 10 h 33"/>
                <a:gd name="T34" fmla="*/ 40 w 40"/>
                <a:gd name="T35" fmla="*/ 15 h 33"/>
                <a:gd name="T36" fmla="*/ 40 w 40"/>
                <a:gd name="T37" fmla="*/ 20 h 33"/>
                <a:gd name="T38" fmla="*/ 38 w 40"/>
                <a:gd name="T39" fmla="*/ 22 h 33"/>
                <a:gd name="T40" fmla="*/ 32 w 40"/>
                <a:gd name="T41" fmla="*/ 28 h 33"/>
                <a:gd name="T42" fmla="*/ 27 w 40"/>
                <a:gd name="T43" fmla="*/ 30 h 33"/>
                <a:gd name="T44" fmla="*/ 27 w 40"/>
                <a:gd name="T45" fmla="*/ 30 h 33"/>
                <a:gd name="T46" fmla="*/ 27 w 40"/>
                <a:gd name="T47" fmla="*/ 30 h 33"/>
                <a:gd name="T48" fmla="*/ 15 w 40"/>
                <a:gd name="T49" fmla="*/ 7 h 33"/>
                <a:gd name="T50" fmla="*/ 10 w 40"/>
                <a:gd name="T51" fmla="*/ 10 h 33"/>
                <a:gd name="T52" fmla="*/ 7 w 40"/>
                <a:gd name="T53" fmla="*/ 12 h 33"/>
                <a:gd name="T54" fmla="*/ 5 w 40"/>
                <a:gd name="T55" fmla="*/ 15 h 33"/>
                <a:gd name="T56" fmla="*/ 5 w 40"/>
                <a:gd name="T57" fmla="*/ 17 h 33"/>
                <a:gd name="T58" fmla="*/ 5 w 40"/>
                <a:gd name="T59" fmla="*/ 20 h 33"/>
                <a:gd name="T60" fmla="*/ 7 w 40"/>
                <a:gd name="T61" fmla="*/ 22 h 33"/>
                <a:gd name="T62" fmla="*/ 7 w 40"/>
                <a:gd name="T63" fmla="*/ 25 h 33"/>
                <a:gd name="T64" fmla="*/ 10 w 40"/>
                <a:gd name="T65" fmla="*/ 25 h 33"/>
                <a:gd name="T66" fmla="*/ 12 w 40"/>
                <a:gd name="T67" fmla="*/ 28 h 33"/>
                <a:gd name="T68" fmla="*/ 15 w 40"/>
                <a:gd name="T69" fmla="*/ 28 h 33"/>
                <a:gd name="T70" fmla="*/ 20 w 40"/>
                <a:gd name="T71" fmla="*/ 5 h 33"/>
                <a:gd name="T72" fmla="*/ 30 w 40"/>
                <a:gd name="T73" fmla="*/ 22 h 33"/>
                <a:gd name="T74" fmla="*/ 32 w 40"/>
                <a:gd name="T75" fmla="*/ 20 h 33"/>
                <a:gd name="T76" fmla="*/ 35 w 40"/>
                <a:gd name="T77" fmla="*/ 17 h 33"/>
                <a:gd name="T78" fmla="*/ 35 w 40"/>
                <a:gd name="T79" fmla="*/ 15 h 33"/>
                <a:gd name="T80" fmla="*/ 35 w 40"/>
                <a:gd name="T81" fmla="*/ 12 h 33"/>
                <a:gd name="T82" fmla="*/ 35 w 40"/>
                <a:gd name="T83" fmla="*/ 10 h 33"/>
                <a:gd name="T84" fmla="*/ 32 w 40"/>
                <a:gd name="T85" fmla="*/ 7 h 33"/>
                <a:gd name="T86" fmla="*/ 30 w 40"/>
                <a:gd name="T87" fmla="*/ 5 h 33"/>
                <a:gd name="T88" fmla="*/ 25 w 40"/>
                <a:gd name="T89" fmla="*/ 5 h 33"/>
                <a:gd name="T90" fmla="*/ 22 w 40"/>
                <a:gd name="T91" fmla="*/ 5 h 33"/>
                <a:gd name="T92" fmla="*/ 20 w 40"/>
                <a:gd name="T93" fmla="*/ 5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3"/>
                <a:gd name="T143" fmla="*/ 40 w 40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3">
                  <a:moveTo>
                    <a:pt x="17" y="28"/>
                  </a:moveTo>
                  <a:lnTo>
                    <a:pt x="20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7" y="28"/>
                  </a:lnTo>
                  <a:close/>
                  <a:moveTo>
                    <a:pt x="20" y="5"/>
                  </a:moveTo>
                  <a:lnTo>
                    <a:pt x="27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1" name="Freeform 1519"/>
            <p:cNvSpPr>
              <a:spLocks noChangeAspect="1"/>
            </p:cNvSpPr>
            <p:nvPr/>
          </p:nvSpPr>
          <p:spPr bwMode="auto">
            <a:xfrm>
              <a:off x="2442" y="4234"/>
              <a:ext cx="48" cy="43"/>
            </a:xfrm>
            <a:custGeom>
              <a:avLst/>
              <a:gdLst>
                <a:gd name="T0" fmla="*/ 36 w 48"/>
                <a:gd name="T1" fmla="*/ 0 h 43"/>
                <a:gd name="T2" fmla="*/ 33 w 48"/>
                <a:gd name="T3" fmla="*/ 7 h 43"/>
                <a:gd name="T4" fmla="*/ 38 w 48"/>
                <a:gd name="T5" fmla="*/ 10 h 43"/>
                <a:gd name="T6" fmla="*/ 41 w 48"/>
                <a:gd name="T7" fmla="*/ 10 h 43"/>
                <a:gd name="T8" fmla="*/ 43 w 48"/>
                <a:gd name="T9" fmla="*/ 12 h 43"/>
                <a:gd name="T10" fmla="*/ 46 w 48"/>
                <a:gd name="T11" fmla="*/ 15 h 43"/>
                <a:gd name="T12" fmla="*/ 46 w 48"/>
                <a:gd name="T13" fmla="*/ 17 h 43"/>
                <a:gd name="T14" fmla="*/ 46 w 48"/>
                <a:gd name="T15" fmla="*/ 17 h 43"/>
                <a:gd name="T16" fmla="*/ 48 w 48"/>
                <a:gd name="T17" fmla="*/ 20 h 43"/>
                <a:gd name="T18" fmla="*/ 48 w 48"/>
                <a:gd name="T19" fmla="*/ 20 h 43"/>
                <a:gd name="T20" fmla="*/ 48 w 48"/>
                <a:gd name="T21" fmla="*/ 22 h 43"/>
                <a:gd name="T22" fmla="*/ 48 w 48"/>
                <a:gd name="T23" fmla="*/ 22 h 43"/>
                <a:gd name="T24" fmla="*/ 46 w 48"/>
                <a:gd name="T25" fmla="*/ 25 h 43"/>
                <a:gd name="T26" fmla="*/ 46 w 48"/>
                <a:gd name="T27" fmla="*/ 25 h 43"/>
                <a:gd name="T28" fmla="*/ 46 w 48"/>
                <a:gd name="T29" fmla="*/ 27 h 43"/>
                <a:gd name="T30" fmla="*/ 46 w 48"/>
                <a:gd name="T31" fmla="*/ 27 h 43"/>
                <a:gd name="T32" fmla="*/ 43 w 48"/>
                <a:gd name="T33" fmla="*/ 27 h 43"/>
                <a:gd name="T34" fmla="*/ 43 w 48"/>
                <a:gd name="T35" fmla="*/ 30 h 43"/>
                <a:gd name="T36" fmla="*/ 41 w 48"/>
                <a:gd name="T37" fmla="*/ 30 h 43"/>
                <a:gd name="T38" fmla="*/ 41 w 48"/>
                <a:gd name="T39" fmla="*/ 30 h 43"/>
                <a:gd name="T40" fmla="*/ 38 w 48"/>
                <a:gd name="T41" fmla="*/ 32 h 43"/>
                <a:gd name="T42" fmla="*/ 36 w 48"/>
                <a:gd name="T43" fmla="*/ 32 h 43"/>
                <a:gd name="T44" fmla="*/ 10 w 48"/>
                <a:gd name="T45" fmla="*/ 35 h 43"/>
                <a:gd name="T46" fmla="*/ 36 w 48"/>
                <a:gd name="T47" fmla="*/ 27 h 43"/>
                <a:gd name="T48" fmla="*/ 36 w 48"/>
                <a:gd name="T49" fmla="*/ 25 h 43"/>
                <a:gd name="T50" fmla="*/ 38 w 48"/>
                <a:gd name="T51" fmla="*/ 25 h 43"/>
                <a:gd name="T52" fmla="*/ 38 w 48"/>
                <a:gd name="T53" fmla="*/ 25 h 43"/>
                <a:gd name="T54" fmla="*/ 38 w 48"/>
                <a:gd name="T55" fmla="*/ 22 h 43"/>
                <a:gd name="T56" fmla="*/ 41 w 48"/>
                <a:gd name="T57" fmla="*/ 22 h 43"/>
                <a:gd name="T58" fmla="*/ 41 w 48"/>
                <a:gd name="T59" fmla="*/ 22 h 43"/>
                <a:gd name="T60" fmla="*/ 41 w 48"/>
                <a:gd name="T61" fmla="*/ 20 h 43"/>
                <a:gd name="T62" fmla="*/ 41 w 48"/>
                <a:gd name="T63" fmla="*/ 20 h 43"/>
                <a:gd name="T64" fmla="*/ 41 w 48"/>
                <a:gd name="T65" fmla="*/ 20 h 43"/>
                <a:gd name="T66" fmla="*/ 41 w 48"/>
                <a:gd name="T67" fmla="*/ 17 h 43"/>
                <a:gd name="T68" fmla="*/ 41 w 48"/>
                <a:gd name="T69" fmla="*/ 17 h 43"/>
                <a:gd name="T70" fmla="*/ 38 w 48"/>
                <a:gd name="T71" fmla="*/ 15 h 43"/>
                <a:gd name="T72" fmla="*/ 38 w 48"/>
                <a:gd name="T73" fmla="*/ 15 h 43"/>
                <a:gd name="T74" fmla="*/ 36 w 48"/>
                <a:gd name="T75" fmla="*/ 12 h 43"/>
                <a:gd name="T76" fmla="*/ 36 w 48"/>
                <a:gd name="T77" fmla="*/ 12 h 43"/>
                <a:gd name="T78" fmla="*/ 33 w 48"/>
                <a:gd name="T79" fmla="*/ 12 h 43"/>
                <a:gd name="T80" fmla="*/ 31 w 48"/>
                <a:gd name="T81" fmla="*/ 12 h 43"/>
                <a:gd name="T82" fmla="*/ 28 w 48"/>
                <a:gd name="T83" fmla="*/ 12 h 43"/>
                <a:gd name="T84" fmla="*/ 26 w 48"/>
                <a:gd name="T85" fmla="*/ 12 h 43"/>
                <a:gd name="T86" fmla="*/ 3 w 48"/>
                <a:gd name="T87" fmla="*/ 22 h 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43"/>
                <a:gd name="T134" fmla="*/ 48 w 48"/>
                <a:gd name="T135" fmla="*/ 43 h 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43">
                  <a:moveTo>
                    <a:pt x="0" y="15"/>
                  </a:moveTo>
                  <a:lnTo>
                    <a:pt x="36" y="0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3" y="12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3" y="27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15" y="43"/>
                  </a:lnTo>
                  <a:lnTo>
                    <a:pt x="10" y="3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1" y="17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3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2" name="Freeform 1520"/>
            <p:cNvSpPr>
              <a:spLocks noChangeAspect="1"/>
            </p:cNvSpPr>
            <p:nvPr/>
          </p:nvSpPr>
          <p:spPr bwMode="auto">
            <a:xfrm>
              <a:off x="2465" y="4259"/>
              <a:ext cx="46" cy="35"/>
            </a:xfrm>
            <a:custGeom>
              <a:avLst/>
              <a:gdLst>
                <a:gd name="T0" fmla="*/ 5 w 46"/>
                <a:gd name="T1" fmla="*/ 35 h 35"/>
                <a:gd name="T2" fmla="*/ 5 w 46"/>
                <a:gd name="T3" fmla="*/ 35 h 35"/>
                <a:gd name="T4" fmla="*/ 3 w 46"/>
                <a:gd name="T5" fmla="*/ 35 h 35"/>
                <a:gd name="T6" fmla="*/ 3 w 46"/>
                <a:gd name="T7" fmla="*/ 33 h 35"/>
                <a:gd name="T8" fmla="*/ 3 w 46"/>
                <a:gd name="T9" fmla="*/ 33 h 35"/>
                <a:gd name="T10" fmla="*/ 0 w 46"/>
                <a:gd name="T11" fmla="*/ 30 h 35"/>
                <a:gd name="T12" fmla="*/ 0 w 46"/>
                <a:gd name="T13" fmla="*/ 30 h 35"/>
                <a:gd name="T14" fmla="*/ 0 w 46"/>
                <a:gd name="T15" fmla="*/ 28 h 35"/>
                <a:gd name="T16" fmla="*/ 0 w 46"/>
                <a:gd name="T17" fmla="*/ 28 h 35"/>
                <a:gd name="T18" fmla="*/ 0 w 46"/>
                <a:gd name="T19" fmla="*/ 28 h 35"/>
                <a:gd name="T20" fmla="*/ 0 w 46"/>
                <a:gd name="T21" fmla="*/ 25 h 35"/>
                <a:gd name="T22" fmla="*/ 0 w 46"/>
                <a:gd name="T23" fmla="*/ 25 h 35"/>
                <a:gd name="T24" fmla="*/ 0 w 46"/>
                <a:gd name="T25" fmla="*/ 25 h 35"/>
                <a:gd name="T26" fmla="*/ 0 w 46"/>
                <a:gd name="T27" fmla="*/ 23 h 35"/>
                <a:gd name="T28" fmla="*/ 3 w 46"/>
                <a:gd name="T29" fmla="*/ 23 h 35"/>
                <a:gd name="T30" fmla="*/ 5 w 46"/>
                <a:gd name="T31" fmla="*/ 20 h 35"/>
                <a:gd name="T32" fmla="*/ 8 w 46"/>
                <a:gd name="T33" fmla="*/ 20 h 35"/>
                <a:gd name="T34" fmla="*/ 23 w 46"/>
                <a:gd name="T35" fmla="*/ 5 h 35"/>
                <a:gd name="T36" fmla="*/ 30 w 46"/>
                <a:gd name="T37" fmla="*/ 5 h 35"/>
                <a:gd name="T38" fmla="*/ 46 w 46"/>
                <a:gd name="T39" fmla="*/ 5 h 35"/>
                <a:gd name="T40" fmla="*/ 38 w 46"/>
                <a:gd name="T41" fmla="*/ 15 h 35"/>
                <a:gd name="T42" fmla="*/ 30 w 46"/>
                <a:gd name="T43" fmla="*/ 12 h 35"/>
                <a:gd name="T44" fmla="*/ 10 w 46"/>
                <a:gd name="T45" fmla="*/ 25 h 35"/>
                <a:gd name="T46" fmla="*/ 8 w 46"/>
                <a:gd name="T47" fmla="*/ 25 h 35"/>
                <a:gd name="T48" fmla="*/ 8 w 46"/>
                <a:gd name="T49" fmla="*/ 25 h 35"/>
                <a:gd name="T50" fmla="*/ 8 w 46"/>
                <a:gd name="T51" fmla="*/ 28 h 35"/>
                <a:gd name="T52" fmla="*/ 8 w 46"/>
                <a:gd name="T53" fmla="*/ 28 h 35"/>
                <a:gd name="T54" fmla="*/ 8 w 46"/>
                <a:gd name="T55" fmla="*/ 28 h 35"/>
                <a:gd name="T56" fmla="*/ 8 w 46"/>
                <a:gd name="T57" fmla="*/ 28 h 35"/>
                <a:gd name="T58" fmla="*/ 8 w 46"/>
                <a:gd name="T59" fmla="*/ 28 h 35"/>
                <a:gd name="T60" fmla="*/ 8 w 46"/>
                <a:gd name="T61" fmla="*/ 28 h 35"/>
                <a:gd name="T62" fmla="*/ 8 w 46"/>
                <a:gd name="T63" fmla="*/ 28 h 35"/>
                <a:gd name="T64" fmla="*/ 8 w 46"/>
                <a:gd name="T65" fmla="*/ 30 h 35"/>
                <a:gd name="T66" fmla="*/ 8 w 46"/>
                <a:gd name="T67" fmla="*/ 30 h 35"/>
                <a:gd name="T68" fmla="*/ 8 w 46"/>
                <a:gd name="T69" fmla="*/ 30 h 35"/>
                <a:gd name="T70" fmla="*/ 8 w 46"/>
                <a:gd name="T71" fmla="*/ 30 h 35"/>
                <a:gd name="T72" fmla="*/ 8 w 46"/>
                <a:gd name="T73" fmla="*/ 30 h 35"/>
                <a:gd name="T74" fmla="*/ 10 w 46"/>
                <a:gd name="T75" fmla="*/ 3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"/>
                <a:gd name="T115" fmla="*/ 0 h 35"/>
                <a:gd name="T116" fmla="*/ 46 w 46"/>
                <a:gd name="T117" fmla="*/ 35 h 3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" h="35">
                  <a:moveTo>
                    <a:pt x="10" y="33"/>
                  </a:moveTo>
                  <a:lnTo>
                    <a:pt x="5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35" y="10"/>
                  </a:lnTo>
                  <a:lnTo>
                    <a:pt x="38" y="15"/>
                  </a:lnTo>
                  <a:lnTo>
                    <a:pt x="33" y="18"/>
                  </a:lnTo>
                  <a:lnTo>
                    <a:pt x="30" y="12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3" name="Freeform 1521"/>
            <p:cNvSpPr>
              <a:spLocks noChangeAspect="1" noEditPoints="1"/>
            </p:cNvSpPr>
            <p:nvPr/>
          </p:nvSpPr>
          <p:spPr bwMode="auto">
            <a:xfrm>
              <a:off x="2478" y="4279"/>
              <a:ext cx="43" cy="36"/>
            </a:xfrm>
            <a:custGeom>
              <a:avLst/>
              <a:gdLst>
                <a:gd name="T0" fmla="*/ 27 w 43"/>
                <a:gd name="T1" fmla="*/ 36 h 36"/>
                <a:gd name="T2" fmla="*/ 22 w 43"/>
                <a:gd name="T3" fmla="*/ 36 h 36"/>
                <a:gd name="T4" fmla="*/ 20 w 43"/>
                <a:gd name="T5" fmla="*/ 36 h 36"/>
                <a:gd name="T6" fmla="*/ 15 w 43"/>
                <a:gd name="T7" fmla="*/ 36 h 36"/>
                <a:gd name="T8" fmla="*/ 10 w 43"/>
                <a:gd name="T9" fmla="*/ 33 h 36"/>
                <a:gd name="T10" fmla="*/ 7 w 43"/>
                <a:gd name="T11" fmla="*/ 30 h 36"/>
                <a:gd name="T12" fmla="*/ 2 w 43"/>
                <a:gd name="T13" fmla="*/ 28 h 36"/>
                <a:gd name="T14" fmla="*/ 2 w 43"/>
                <a:gd name="T15" fmla="*/ 23 h 36"/>
                <a:gd name="T16" fmla="*/ 0 w 43"/>
                <a:gd name="T17" fmla="*/ 18 h 36"/>
                <a:gd name="T18" fmla="*/ 2 w 43"/>
                <a:gd name="T19" fmla="*/ 13 h 36"/>
                <a:gd name="T20" fmla="*/ 7 w 43"/>
                <a:gd name="T21" fmla="*/ 8 h 36"/>
                <a:gd name="T22" fmla="*/ 12 w 43"/>
                <a:gd name="T23" fmla="*/ 3 h 36"/>
                <a:gd name="T24" fmla="*/ 17 w 43"/>
                <a:gd name="T25" fmla="*/ 0 h 36"/>
                <a:gd name="T26" fmla="*/ 22 w 43"/>
                <a:gd name="T27" fmla="*/ 0 h 36"/>
                <a:gd name="T28" fmla="*/ 27 w 43"/>
                <a:gd name="T29" fmla="*/ 0 h 36"/>
                <a:gd name="T30" fmla="*/ 33 w 43"/>
                <a:gd name="T31" fmla="*/ 3 h 36"/>
                <a:gd name="T32" fmla="*/ 38 w 43"/>
                <a:gd name="T33" fmla="*/ 5 h 36"/>
                <a:gd name="T34" fmla="*/ 40 w 43"/>
                <a:gd name="T35" fmla="*/ 10 h 36"/>
                <a:gd name="T36" fmla="*/ 43 w 43"/>
                <a:gd name="T37" fmla="*/ 15 h 36"/>
                <a:gd name="T38" fmla="*/ 43 w 43"/>
                <a:gd name="T39" fmla="*/ 20 h 36"/>
                <a:gd name="T40" fmla="*/ 40 w 43"/>
                <a:gd name="T41" fmla="*/ 25 h 36"/>
                <a:gd name="T42" fmla="*/ 35 w 43"/>
                <a:gd name="T43" fmla="*/ 28 h 36"/>
                <a:gd name="T44" fmla="*/ 35 w 43"/>
                <a:gd name="T45" fmla="*/ 30 h 36"/>
                <a:gd name="T46" fmla="*/ 35 w 43"/>
                <a:gd name="T47" fmla="*/ 30 h 36"/>
                <a:gd name="T48" fmla="*/ 12 w 43"/>
                <a:gd name="T49" fmla="*/ 13 h 36"/>
                <a:gd name="T50" fmla="*/ 10 w 43"/>
                <a:gd name="T51" fmla="*/ 15 h 36"/>
                <a:gd name="T52" fmla="*/ 7 w 43"/>
                <a:gd name="T53" fmla="*/ 18 h 36"/>
                <a:gd name="T54" fmla="*/ 7 w 43"/>
                <a:gd name="T55" fmla="*/ 20 h 36"/>
                <a:gd name="T56" fmla="*/ 7 w 43"/>
                <a:gd name="T57" fmla="*/ 25 h 36"/>
                <a:gd name="T58" fmla="*/ 10 w 43"/>
                <a:gd name="T59" fmla="*/ 28 h 36"/>
                <a:gd name="T60" fmla="*/ 12 w 43"/>
                <a:gd name="T61" fmla="*/ 28 h 36"/>
                <a:gd name="T62" fmla="*/ 15 w 43"/>
                <a:gd name="T63" fmla="*/ 30 h 36"/>
                <a:gd name="T64" fmla="*/ 17 w 43"/>
                <a:gd name="T65" fmla="*/ 30 h 36"/>
                <a:gd name="T66" fmla="*/ 20 w 43"/>
                <a:gd name="T67" fmla="*/ 30 h 36"/>
                <a:gd name="T68" fmla="*/ 22 w 43"/>
                <a:gd name="T69" fmla="*/ 30 h 36"/>
                <a:gd name="T70" fmla="*/ 17 w 43"/>
                <a:gd name="T71" fmla="*/ 8 h 36"/>
                <a:gd name="T72" fmla="*/ 33 w 43"/>
                <a:gd name="T73" fmla="*/ 20 h 36"/>
                <a:gd name="T74" fmla="*/ 35 w 43"/>
                <a:gd name="T75" fmla="*/ 18 h 36"/>
                <a:gd name="T76" fmla="*/ 35 w 43"/>
                <a:gd name="T77" fmla="*/ 15 h 36"/>
                <a:gd name="T78" fmla="*/ 35 w 43"/>
                <a:gd name="T79" fmla="*/ 13 h 36"/>
                <a:gd name="T80" fmla="*/ 35 w 43"/>
                <a:gd name="T81" fmla="*/ 10 h 36"/>
                <a:gd name="T82" fmla="*/ 33 w 43"/>
                <a:gd name="T83" fmla="*/ 8 h 36"/>
                <a:gd name="T84" fmla="*/ 30 w 43"/>
                <a:gd name="T85" fmla="*/ 5 h 36"/>
                <a:gd name="T86" fmla="*/ 25 w 43"/>
                <a:gd name="T87" fmla="*/ 5 h 36"/>
                <a:gd name="T88" fmla="*/ 22 w 43"/>
                <a:gd name="T89" fmla="*/ 5 h 36"/>
                <a:gd name="T90" fmla="*/ 20 w 43"/>
                <a:gd name="T91" fmla="*/ 8 h 36"/>
                <a:gd name="T92" fmla="*/ 17 w 43"/>
                <a:gd name="T93" fmla="*/ 8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"/>
                <a:gd name="T142" fmla="*/ 0 h 36"/>
                <a:gd name="T143" fmla="*/ 43 w 43"/>
                <a:gd name="T144" fmla="*/ 36 h 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" h="36">
                  <a:moveTo>
                    <a:pt x="25" y="28"/>
                  </a:moveTo>
                  <a:lnTo>
                    <a:pt x="30" y="33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28"/>
                  </a:lnTo>
                  <a:close/>
                  <a:moveTo>
                    <a:pt x="17" y="8"/>
                  </a:moveTo>
                  <a:lnTo>
                    <a:pt x="33" y="23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4" name="Freeform 1522"/>
            <p:cNvSpPr>
              <a:spLocks noChangeAspect="1" noEditPoints="1"/>
            </p:cNvSpPr>
            <p:nvPr/>
          </p:nvSpPr>
          <p:spPr bwMode="auto">
            <a:xfrm>
              <a:off x="2521" y="4307"/>
              <a:ext cx="65" cy="63"/>
            </a:xfrm>
            <a:custGeom>
              <a:avLst/>
              <a:gdLst>
                <a:gd name="T0" fmla="*/ 55 w 65"/>
                <a:gd name="T1" fmla="*/ 15 h 63"/>
                <a:gd name="T2" fmla="*/ 60 w 65"/>
                <a:gd name="T3" fmla="*/ 18 h 63"/>
                <a:gd name="T4" fmla="*/ 63 w 65"/>
                <a:gd name="T5" fmla="*/ 20 h 63"/>
                <a:gd name="T6" fmla="*/ 63 w 65"/>
                <a:gd name="T7" fmla="*/ 23 h 63"/>
                <a:gd name="T8" fmla="*/ 65 w 65"/>
                <a:gd name="T9" fmla="*/ 25 h 63"/>
                <a:gd name="T10" fmla="*/ 65 w 65"/>
                <a:gd name="T11" fmla="*/ 28 h 63"/>
                <a:gd name="T12" fmla="*/ 63 w 65"/>
                <a:gd name="T13" fmla="*/ 30 h 63"/>
                <a:gd name="T14" fmla="*/ 63 w 65"/>
                <a:gd name="T15" fmla="*/ 33 h 63"/>
                <a:gd name="T16" fmla="*/ 60 w 65"/>
                <a:gd name="T17" fmla="*/ 35 h 63"/>
                <a:gd name="T18" fmla="*/ 55 w 65"/>
                <a:gd name="T19" fmla="*/ 38 h 63"/>
                <a:gd name="T20" fmla="*/ 53 w 65"/>
                <a:gd name="T21" fmla="*/ 38 h 63"/>
                <a:gd name="T22" fmla="*/ 48 w 65"/>
                <a:gd name="T23" fmla="*/ 40 h 63"/>
                <a:gd name="T24" fmla="*/ 45 w 65"/>
                <a:gd name="T25" fmla="*/ 38 h 63"/>
                <a:gd name="T26" fmla="*/ 40 w 65"/>
                <a:gd name="T27" fmla="*/ 35 h 63"/>
                <a:gd name="T28" fmla="*/ 38 w 65"/>
                <a:gd name="T29" fmla="*/ 35 h 63"/>
                <a:gd name="T30" fmla="*/ 38 w 65"/>
                <a:gd name="T31" fmla="*/ 38 h 63"/>
                <a:gd name="T32" fmla="*/ 38 w 65"/>
                <a:gd name="T33" fmla="*/ 40 h 63"/>
                <a:gd name="T34" fmla="*/ 38 w 65"/>
                <a:gd name="T35" fmla="*/ 43 h 63"/>
                <a:gd name="T36" fmla="*/ 38 w 65"/>
                <a:gd name="T37" fmla="*/ 45 h 63"/>
                <a:gd name="T38" fmla="*/ 35 w 65"/>
                <a:gd name="T39" fmla="*/ 63 h 63"/>
                <a:gd name="T40" fmla="*/ 30 w 65"/>
                <a:gd name="T41" fmla="*/ 45 h 63"/>
                <a:gd name="T42" fmla="*/ 33 w 65"/>
                <a:gd name="T43" fmla="*/ 40 h 63"/>
                <a:gd name="T44" fmla="*/ 33 w 65"/>
                <a:gd name="T45" fmla="*/ 38 h 63"/>
                <a:gd name="T46" fmla="*/ 33 w 65"/>
                <a:gd name="T47" fmla="*/ 35 h 63"/>
                <a:gd name="T48" fmla="*/ 33 w 65"/>
                <a:gd name="T49" fmla="*/ 35 h 63"/>
                <a:gd name="T50" fmla="*/ 33 w 65"/>
                <a:gd name="T51" fmla="*/ 33 h 63"/>
                <a:gd name="T52" fmla="*/ 33 w 65"/>
                <a:gd name="T53" fmla="*/ 33 h 63"/>
                <a:gd name="T54" fmla="*/ 30 w 65"/>
                <a:gd name="T55" fmla="*/ 30 h 63"/>
                <a:gd name="T56" fmla="*/ 30 w 65"/>
                <a:gd name="T57" fmla="*/ 30 h 63"/>
                <a:gd name="T58" fmla="*/ 30 w 65"/>
                <a:gd name="T59" fmla="*/ 30 h 63"/>
                <a:gd name="T60" fmla="*/ 27 w 65"/>
                <a:gd name="T61" fmla="*/ 28 h 63"/>
                <a:gd name="T62" fmla="*/ 5 w 65"/>
                <a:gd name="T63" fmla="*/ 38 h 63"/>
                <a:gd name="T64" fmla="*/ 38 w 65"/>
                <a:gd name="T65" fmla="*/ 28 h 63"/>
                <a:gd name="T66" fmla="*/ 40 w 65"/>
                <a:gd name="T67" fmla="*/ 30 h 63"/>
                <a:gd name="T68" fmla="*/ 43 w 65"/>
                <a:gd name="T69" fmla="*/ 33 h 63"/>
                <a:gd name="T70" fmla="*/ 45 w 65"/>
                <a:gd name="T71" fmla="*/ 33 h 63"/>
                <a:gd name="T72" fmla="*/ 48 w 65"/>
                <a:gd name="T73" fmla="*/ 33 h 63"/>
                <a:gd name="T74" fmla="*/ 48 w 65"/>
                <a:gd name="T75" fmla="*/ 33 h 63"/>
                <a:gd name="T76" fmla="*/ 50 w 65"/>
                <a:gd name="T77" fmla="*/ 33 h 63"/>
                <a:gd name="T78" fmla="*/ 53 w 65"/>
                <a:gd name="T79" fmla="*/ 33 h 63"/>
                <a:gd name="T80" fmla="*/ 55 w 65"/>
                <a:gd name="T81" fmla="*/ 30 h 63"/>
                <a:gd name="T82" fmla="*/ 55 w 65"/>
                <a:gd name="T83" fmla="*/ 28 h 63"/>
                <a:gd name="T84" fmla="*/ 58 w 65"/>
                <a:gd name="T85" fmla="*/ 28 h 63"/>
                <a:gd name="T86" fmla="*/ 58 w 65"/>
                <a:gd name="T87" fmla="*/ 25 h 63"/>
                <a:gd name="T88" fmla="*/ 55 w 65"/>
                <a:gd name="T89" fmla="*/ 23 h 63"/>
                <a:gd name="T90" fmla="*/ 53 w 65"/>
                <a:gd name="T91" fmla="*/ 20 h 63"/>
                <a:gd name="T92" fmla="*/ 27 w 65"/>
                <a:gd name="T93" fmla="*/ 18 h 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"/>
                <a:gd name="T142" fmla="*/ 0 h 63"/>
                <a:gd name="T143" fmla="*/ 65 w 65"/>
                <a:gd name="T144" fmla="*/ 63 h 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" h="63">
                  <a:moveTo>
                    <a:pt x="0" y="33"/>
                  </a:moveTo>
                  <a:lnTo>
                    <a:pt x="38" y="0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63" y="20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5" y="28"/>
                  </a:lnTo>
                  <a:lnTo>
                    <a:pt x="63" y="30"/>
                  </a:lnTo>
                  <a:lnTo>
                    <a:pt x="63" y="33"/>
                  </a:lnTo>
                  <a:lnTo>
                    <a:pt x="60" y="35"/>
                  </a:lnTo>
                  <a:lnTo>
                    <a:pt x="58" y="35"/>
                  </a:lnTo>
                  <a:lnTo>
                    <a:pt x="58" y="38"/>
                  </a:lnTo>
                  <a:lnTo>
                    <a:pt x="55" y="38"/>
                  </a:lnTo>
                  <a:lnTo>
                    <a:pt x="53" y="38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8" y="43"/>
                  </a:lnTo>
                  <a:lnTo>
                    <a:pt x="38" y="45"/>
                  </a:lnTo>
                  <a:lnTo>
                    <a:pt x="38" y="48"/>
                  </a:lnTo>
                  <a:lnTo>
                    <a:pt x="35" y="63"/>
                  </a:lnTo>
                  <a:lnTo>
                    <a:pt x="27" y="58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27" y="28"/>
                  </a:lnTo>
                  <a:lnTo>
                    <a:pt x="22" y="23"/>
                  </a:lnTo>
                  <a:lnTo>
                    <a:pt x="5" y="38"/>
                  </a:lnTo>
                  <a:lnTo>
                    <a:pt x="0" y="33"/>
                  </a:lnTo>
                  <a:close/>
                  <a:moveTo>
                    <a:pt x="27" y="18"/>
                  </a:moveTo>
                  <a:lnTo>
                    <a:pt x="38" y="28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3" y="30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8" y="28"/>
                  </a:lnTo>
                  <a:lnTo>
                    <a:pt x="58" y="25"/>
                  </a:lnTo>
                  <a:lnTo>
                    <a:pt x="55" y="23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40" y="8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5" name="Freeform 1523"/>
            <p:cNvSpPr>
              <a:spLocks noChangeAspect="1" noEditPoints="1"/>
            </p:cNvSpPr>
            <p:nvPr/>
          </p:nvSpPr>
          <p:spPr bwMode="auto">
            <a:xfrm>
              <a:off x="2561" y="4355"/>
              <a:ext cx="46" cy="41"/>
            </a:xfrm>
            <a:custGeom>
              <a:avLst/>
              <a:gdLst>
                <a:gd name="T0" fmla="*/ 15 w 46"/>
                <a:gd name="T1" fmla="*/ 33 h 41"/>
                <a:gd name="T2" fmla="*/ 10 w 46"/>
                <a:gd name="T3" fmla="*/ 30 h 41"/>
                <a:gd name="T4" fmla="*/ 8 w 46"/>
                <a:gd name="T5" fmla="*/ 28 h 41"/>
                <a:gd name="T6" fmla="*/ 3 w 46"/>
                <a:gd name="T7" fmla="*/ 25 h 41"/>
                <a:gd name="T8" fmla="*/ 0 w 46"/>
                <a:gd name="T9" fmla="*/ 20 h 41"/>
                <a:gd name="T10" fmla="*/ 3 w 46"/>
                <a:gd name="T11" fmla="*/ 15 h 41"/>
                <a:gd name="T12" fmla="*/ 5 w 46"/>
                <a:gd name="T13" fmla="*/ 10 h 41"/>
                <a:gd name="T14" fmla="*/ 8 w 46"/>
                <a:gd name="T15" fmla="*/ 10 h 41"/>
                <a:gd name="T16" fmla="*/ 10 w 46"/>
                <a:gd name="T17" fmla="*/ 8 h 41"/>
                <a:gd name="T18" fmla="*/ 15 w 46"/>
                <a:gd name="T19" fmla="*/ 10 h 41"/>
                <a:gd name="T20" fmla="*/ 18 w 46"/>
                <a:gd name="T21" fmla="*/ 10 h 41"/>
                <a:gd name="T22" fmla="*/ 20 w 46"/>
                <a:gd name="T23" fmla="*/ 13 h 41"/>
                <a:gd name="T24" fmla="*/ 23 w 46"/>
                <a:gd name="T25" fmla="*/ 13 h 41"/>
                <a:gd name="T26" fmla="*/ 30 w 46"/>
                <a:gd name="T27" fmla="*/ 18 h 41"/>
                <a:gd name="T28" fmla="*/ 35 w 46"/>
                <a:gd name="T29" fmla="*/ 20 h 41"/>
                <a:gd name="T30" fmla="*/ 35 w 46"/>
                <a:gd name="T31" fmla="*/ 18 h 41"/>
                <a:gd name="T32" fmla="*/ 38 w 46"/>
                <a:gd name="T33" fmla="*/ 15 h 41"/>
                <a:gd name="T34" fmla="*/ 38 w 46"/>
                <a:gd name="T35" fmla="*/ 13 h 41"/>
                <a:gd name="T36" fmla="*/ 35 w 46"/>
                <a:gd name="T37" fmla="*/ 10 h 41"/>
                <a:gd name="T38" fmla="*/ 33 w 46"/>
                <a:gd name="T39" fmla="*/ 5 h 41"/>
                <a:gd name="T40" fmla="*/ 28 w 46"/>
                <a:gd name="T41" fmla="*/ 5 h 41"/>
                <a:gd name="T42" fmla="*/ 25 w 46"/>
                <a:gd name="T43" fmla="*/ 5 h 41"/>
                <a:gd name="T44" fmla="*/ 18 w 46"/>
                <a:gd name="T45" fmla="*/ 0 h 41"/>
                <a:gd name="T46" fmla="*/ 23 w 46"/>
                <a:gd name="T47" fmla="*/ 0 h 41"/>
                <a:gd name="T48" fmla="*/ 28 w 46"/>
                <a:gd name="T49" fmla="*/ 0 h 41"/>
                <a:gd name="T50" fmla="*/ 33 w 46"/>
                <a:gd name="T51" fmla="*/ 0 h 41"/>
                <a:gd name="T52" fmla="*/ 35 w 46"/>
                <a:gd name="T53" fmla="*/ 3 h 41"/>
                <a:gd name="T54" fmla="*/ 41 w 46"/>
                <a:gd name="T55" fmla="*/ 8 h 41"/>
                <a:gd name="T56" fmla="*/ 43 w 46"/>
                <a:gd name="T57" fmla="*/ 10 h 41"/>
                <a:gd name="T58" fmla="*/ 46 w 46"/>
                <a:gd name="T59" fmla="*/ 13 h 41"/>
                <a:gd name="T60" fmla="*/ 46 w 46"/>
                <a:gd name="T61" fmla="*/ 15 h 41"/>
                <a:gd name="T62" fmla="*/ 46 w 46"/>
                <a:gd name="T63" fmla="*/ 18 h 41"/>
                <a:gd name="T64" fmla="*/ 43 w 46"/>
                <a:gd name="T65" fmla="*/ 20 h 41"/>
                <a:gd name="T66" fmla="*/ 41 w 46"/>
                <a:gd name="T67" fmla="*/ 23 h 41"/>
                <a:gd name="T68" fmla="*/ 28 w 46"/>
                <a:gd name="T69" fmla="*/ 33 h 41"/>
                <a:gd name="T70" fmla="*/ 25 w 46"/>
                <a:gd name="T71" fmla="*/ 38 h 41"/>
                <a:gd name="T72" fmla="*/ 23 w 46"/>
                <a:gd name="T73" fmla="*/ 41 h 41"/>
                <a:gd name="T74" fmla="*/ 18 w 46"/>
                <a:gd name="T75" fmla="*/ 35 h 41"/>
                <a:gd name="T76" fmla="*/ 20 w 46"/>
                <a:gd name="T77" fmla="*/ 33 h 41"/>
                <a:gd name="T78" fmla="*/ 28 w 46"/>
                <a:gd name="T79" fmla="*/ 23 h 41"/>
                <a:gd name="T80" fmla="*/ 20 w 46"/>
                <a:gd name="T81" fmla="*/ 18 h 41"/>
                <a:gd name="T82" fmla="*/ 18 w 46"/>
                <a:gd name="T83" fmla="*/ 15 h 41"/>
                <a:gd name="T84" fmla="*/ 15 w 46"/>
                <a:gd name="T85" fmla="*/ 15 h 41"/>
                <a:gd name="T86" fmla="*/ 13 w 46"/>
                <a:gd name="T87" fmla="*/ 15 h 41"/>
                <a:gd name="T88" fmla="*/ 10 w 46"/>
                <a:gd name="T89" fmla="*/ 15 h 41"/>
                <a:gd name="T90" fmla="*/ 8 w 46"/>
                <a:gd name="T91" fmla="*/ 18 h 41"/>
                <a:gd name="T92" fmla="*/ 8 w 46"/>
                <a:gd name="T93" fmla="*/ 18 h 41"/>
                <a:gd name="T94" fmla="*/ 8 w 46"/>
                <a:gd name="T95" fmla="*/ 23 h 41"/>
                <a:gd name="T96" fmla="*/ 10 w 46"/>
                <a:gd name="T97" fmla="*/ 25 h 41"/>
                <a:gd name="T98" fmla="*/ 13 w 46"/>
                <a:gd name="T99" fmla="*/ 28 h 41"/>
                <a:gd name="T100" fmla="*/ 18 w 46"/>
                <a:gd name="T101" fmla="*/ 28 h 41"/>
                <a:gd name="T102" fmla="*/ 23 w 46"/>
                <a:gd name="T103" fmla="*/ 28 h 41"/>
                <a:gd name="T104" fmla="*/ 25 w 46"/>
                <a:gd name="T105" fmla="*/ 28 h 41"/>
                <a:gd name="T106" fmla="*/ 30 w 46"/>
                <a:gd name="T107" fmla="*/ 23 h 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"/>
                <a:gd name="T163" fmla="*/ 0 h 41"/>
                <a:gd name="T164" fmla="*/ 46 w 46"/>
                <a:gd name="T165" fmla="*/ 41 h 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" h="41">
                  <a:moveTo>
                    <a:pt x="20" y="33"/>
                  </a:moveTo>
                  <a:lnTo>
                    <a:pt x="18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6" y="10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3" y="20"/>
                  </a:lnTo>
                  <a:lnTo>
                    <a:pt x="41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18" y="35"/>
                  </a:lnTo>
                  <a:lnTo>
                    <a:pt x="20" y="3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8" y="23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6" name="Freeform 1524"/>
            <p:cNvSpPr>
              <a:spLocks noChangeAspect="1" noEditPoints="1"/>
            </p:cNvSpPr>
            <p:nvPr/>
          </p:nvSpPr>
          <p:spPr bwMode="auto">
            <a:xfrm>
              <a:off x="2594" y="4380"/>
              <a:ext cx="43" cy="38"/>
            </a:xfrm>
            <a:custGeom>
              <a:avLst/>
              <a:gdLst>
                <a:gd name="T0" fmla="*/ 13 w 43"/>
                <a:gd name="T1" fmla="*/ 5 h 38"/>
                <a:gd name="T2" fmla="*/ 18 w 43"/>
                <a:gd name="T3" fmla="*/ 3 h 38"/>
                <a:gd name="T4" fmla="*/ 23 w 43"/>
                <a:gd name="T5" fmla="*/ 0 h 38"/>
                <a:gd name="T6" fmla="*/ 28 w 43"/>
                <a:gd name="T7" fmla="*/ 3 h 38"/>
                <a:gd name="T8" fmla="*/ 33 w 43"/>
                <a:gd name="T9" fmla="*/ 5 h 38"/>
                <a:gd name="T10" fmla="*/ 38 w 43"/>
                <a:gd name="T11" fmla="*/ 8 h 38"/>
                <a:gd name="T12" fmla="*/ 40 w 43"/>
                <a:gd name="T13" fmla="*/ 13 h 38"/>
                <a:gd name="T14" fmla="*/ 43 w 43"/>
                <a:gd name="T15" fmla="*/ 16 h 38"/>
                <a:gd name="T16" fmla="*/ 40 w 43"/>
                <a:gd name="T17" fmla="*/ 21 h 38"/>
                <a:gd name="T18" fmla="*/ 40 w 43"/>
                <a:gd name="T19" fmla="*/ 26 h 38"/>
                <a:gd name="T20" fmla="*/ 35 w 43"/>
                <a:gd name="T21" fmla="*/ 31 h 38"/>
                <a:gd name="T22" fmla="*/ 30 w 43"/>
                <a:gd name="T23" fmla="*/ 33 h 38"/>
                <a:gd name="T24" fmla="*/ 28 w 43"/>
                <a:gd name="T25" fmla="*/ 36 h 38"/>
                <a:gd name="T26" fmla="*/ 23 w 43"/>
                <a:gd name="T27" fmla="*/ 36 h 38"/>
                <a:gd name="T28" fmla="*/ 20 w 43"/>
                <a:gd name="T29" fmla="*/ 38 h 38"/>
                <a:gd name="T30" fmla="*/ 15 w 43"/>
                <a:gd name="T31" fmla="*/ 36 h 38"/>
                <a:gd name="T32" fmla="*/ 13 w 43"/>
                <a:gd name="T33" fmla="*/ 36 h 38"/>
                <a:gd name="T34" fmla="*/ 10 w 43"/>
                <a:gd name="T35" fmla="*/ 33 h 38"/>
                <a:gd name="T36" fmla="*/ 5 w 43"/>
                <a:gd name="T37" fmla="*/ 33 h 38"/>
                <a:gd name="T38" fmla="*/ 2 w 43"/>
                <a:gd name="T39" fmla="*/ 28 h 38"/>
                <a:gd name="T40" fmla="*/ 0 w 43"/>
                <a:gd name="T41" fmla="*/ 23 h 38"/>
                <a:gd name="T42" fmla="*/ 0 w 43"/>
                <a:gd name="T43" fmla="*/ 18 h 38"/>
                <a:gd name="T44" fmla="*/ 2 w 43"/>
                <a:gd name="T45" fmla="*/ 13 h 38"/>
                <a:gd name="T46" fmla="*/ 5 w 43"/>
                <a:gd name="T47" fmla="*/ 10 h 38"/>
                <a:gd name="T48" fmla="*/ 13 w 43"/>
                <a:gd name="T49" fmla="*/ 13 h 38"/>
                <a:gd name="T50" fmla="*/ 8 w 43"/>
                <a:gd name="T51" fmla="*/ 16 h 38"/>
                <a:gd name="T52" fmla="*/ 8 w 43"/>
                <a:gd name="T53" fmla="*/ 21 h 38"/>
                <a:gd name="T54" fmla="*/ 8 w 43"/>
                <a:gd name="T55" fmla="*/ 23 h 38"/>
                <a:gd name="T56" fmla="*/ 8 w 43"/>
                <a:gd name="T57" fmla="*/ 26 h 38"/>
                <a:gd name="T58" fmla="*/ 10 w 43"/>
                <a:gd name="T59" fmla="*/ 28 h 38"/>
                <a:gd name="T60" fmla="*/ 13 w 43"/>
                <a:gd name="T61" fmla="*/ 31 h 38"/>
                <a:gd name="T62" fmla="*/ 18 w 43"/>
                <a:gd name="T63" fmla="*/ 31 h 38"/>
                <a:gd name="T64" fmla="*/ 20 w 43"/>
                <a:gd name="T65" fmla="*/ 31 h 38"/>
                <a:gd name="T66" fmla="*/ 25 w 43"/>
                <a:gd name="T67" fmla="*/ 31 h 38"/>
                <a:gd name="T68" fmla="*/ 28 w 43"/>
                <a:gd name="T69" fmla="*/ 28 h 38"/>
                <a:gd name="T70" fmla="*/ 33 w 43"/>
                <a:gd name="T71" fmla="*/ 23 h 38"/>
                <a:gd name="T72" fmla="*/ 35 w 43"/>
                <a:gd name="T73" fmla="*/ 21 h 38"/>
                <a:gd name="T74" fmla="*/ 35 w 43"/>
                <a:gd name="T75" fmla="*/ 18 h 38"/>
                <a:gd name="T76" fmla="*/ 35 w 43"/>
                <a:gd name="T77" fmla="*/ 16 h 38"/>
                <a:gd name="T78" fmla="*/ 33 w 43"/>
                <a:gd name="T79" fmla="*/ 10 h 38"/>
                <a:gd name="T80" fmla="*/ 30 w 43"/>
                <a:gd name="T81" fmla="*/ 8 h 38"/>
                <a:gd name="T82" fmla="*/ 28 w 43"/>
                <a:gd name="T83" fmla="*/ 8 h 38"/>
                <a:gd name="T84" fmla="*/ 25 w 43"/>
                <a:gd name="T85" fmla="*/ 8 h 38"/>
                <a:gd name="T86" fmla="*/ 20 w 43"/>
                <a:gd name="T87" fmla="*/ 8 h 38"/>
                <a:gd name="T88" fmla="*/ 18 w 43"/>
                <a:gd name="T89" fmla="*/ 8 h 38"/>
                <a:gd name="T90" fmla="*/ 13 w 43"/>
                <a:gd name="T91" fmla="*/ 13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8"/>
                <a:gd name="T140" fmla="*/ 43 w 43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8">
                  <a:moveTo>
                    <a:pt x="8" y="8"/>
                  </a:moveTo>
                  <a:lnTo>
                    <a:pt x="10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8" y="8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10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7" name="Freeform 1525"/>
            <p:cNvSpPr>
              <a:spLocks noChangeAspect="1" noEditPoints="1"/>
            </p:cNvSpPr>
            <p:nvPr/>
          </p:nvSpPr>
          <p:spPr bwMode="auto">
            <a:xfrm>
              <a:off x="1734" y="4514"/>
              <a:ext cx="66" cy="49"/>
            </a:xfrm>
            <a:custGeom>
              <a:avLst/>
              <a:gdLst>
                <a:gd name="T0" fmla="*/ 41 w 66"/>
                <a:gd name="T1" fmla="*/ 49 h 49"/>
                <a:gd name="T2" fmla="*/ 0 w 66"/>
                <a:gd name="T3" fmla="*/ 6 h 49"/>
                <a:gd name="T4" fmla="*/ 5 w 66"/>
                <a:gd name="T5" fmla="*/ 0 h 49"/>
                <a:gd name="T6" fmla="*/ 66 w 66"/>
                <a:gd name="T7" fmla="*/ 8 h 49"/>
                <a:gd name="T8" fmla="*/ 61 w 66"/>
                <a:gd name="T9" fmla="*/ 16 h 49"/>
                <a:gd name="T10" fmla="*/ 43 w 66"/>
                <a:gd name="T11" fmla="*/ 13 h 49"/>
                <a:gd name="T12" fmla="*/ 33 w 66"/>
                <a:gd name="T13" fmla="*/ 31 h 49"/>
                <a:gd name="T14" fmla="*/ 46 w 66"/>
                <a:gd name="T15" fmla="*/ 44 h 49"/>
                <a:gd name="T16" fmla="*/ 41 w 66"/>
                <a:gd name="T17" fmla="*/ 49 h 49"/>
                <a:gd name="T18" fmla="*/ 28 w 66"/>
                <a:gd name="T19" fmla="*/ 26 h 49"/>
                <a:gd name="T20" fmla="*/ 36 w 66"/>
                <a:gd name="T21" fmla="*/ 11 h 49"/>
                <a:gd name="T22" fmla="*/ 21 w 66"/>
                <a:gd name="T23" fmla="*/ 8 h 49"/>
                <a:gd name="T24" fmla="*/ 18 w 66"/>
                <a:gd name="T25" fmla="*/ 8 h 49"/>
                <a:gd name="T26" fmla="*/ 18 w 66"/>
                <a:gd name="T27" fmla="*/ 8 h 49"/>
                <a:gd name="T28" fmla="*/ 15 w 66"/>
                <a:gd name="T29" fmla="*/ 8 h 49"/>
                <a:gd name="T30" fmla="*/ 13 w 66"/>
                <a:gd name="T31" fmla="*/ 8 h 49"/>
                <a:gd name="T32" fmla="*/ 13 w 66"/>
                <a:gd name="T33" fmla="*/ 8 h 49"/>
                <a:gd name="T34" fmla="*/ 10 w 66"/>
                <a:gd name="T35" fmla="*/ 8 h 49"/>
                <a:gd name="T36" fmla="*/ 10 w 66"/>
                <a:gd name="T37" fmla="*/ 6 h 49"/>
                <a:gd name="T38" fmla="*/ 8 w 66"/>
                <a:gd name="T39" fmla="*/ 6 h 49"/>
                <a:gd name="T40" fmla="*/ 10 w 66"/>
                <a:gd name="T41" fmla="*/ 8 h 49"/>
                <a:gd name="T42" fmla="*/ 10 w 66"/>
                <a:gd name="T43" fmla="*/ 8 h 49"/>
                <a:gd name="T44" fmla="*/ 10 w 66"/>
                <a:gd name="T45" fmla="*/ 8 h 49"/>
                <a:gd name="T46" fmla="*/ 13 w 66"/>
                <a:gd name="T47" fmla="*/ 11 h 49"/>
                <a:gd name="T48" fmla="*/ 13 w 66"/>
                <a:gd name="T49" fmla="*/ 11 h 49"/>
                <a:gd name="T50" fmla="*/ 15 w 66"/>
                <a:gd name="T51" fmla="*/ 11 h 49"/>
                <a:gd name="T52" fmla="*/ 15 w 66"/>
                <a:gd name="T53" fmla="*/ 13 h 49"/>
                <a:gd name="T54" fmla="*/ 15 w 66"/>
                <a:gd name="T55" fmla="*/ 13 h 49"/>
                <a:gd name="T56" fmla="*/ 28 w 66"/>
                <a:gd name="T57" fmla="*/ 26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49"/>
                <a:gd name="T89" fmla="*/ 66 w 66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49">
                  <a:moveTo>
                    <a:pt x="41" y="49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66" y="8"/>
                  </a:lnTo>
                  <a:lnTo>
                    <a:pt x="61" y="16"/>
                  </a:lnTo>
                  <a:lnTo>
                    <a:pt x="43" y="13"/>
                  </a:lnTo>
                  <a:lnTo>
                    <a:pt x="33" y="31"/>
                  </a:lnTo>
                  <a:lnTo>
                    <a:pt x="46" y="44"/>
                  </a:lnTo>
                  <a:lnTo>
                    <a:pt x="41" y="49"/>
                  </a:lnTo>
                  <a:close/>
                  <a:moveTo>
                    <a:pt x="28" y="26"/>
                  </a:moveTo>
                  <a:lnTo>
                    <a:pt x="36" y="11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8" name="Freeform 1526"/>
            <p:cNvSpPr>
              <a:spLocks noChangeAspect="1"/>
            </p:cNvSpPr>
            <p:nvPr/>
          </p:nvSpPr>
          <p:spPr bwMode="auto">
            <a:xfrm>
              <a:off x="1765" y="4477"/>
              <a:ext cx="45" cy="35"/>
            </a:xfrm>
            <a:custGeom>
              <a:avLst/>
              <a:gdLst>
                <a:gd name="T0" fmla="*/ 43 w 45"/>
                <a:gd name="T1" fmla="*/ 35 h 35"/>
                <a:gd name="T2" fmla="*/ 0 w 45"/>
                <a:gd name="T3" fmla="*/ 27 h 35"/>
                <a:gd name="T4" fmla="*/ 2 w 45"/>
                <a:gd name="T5" fmla="*/ 22 h 35"/>
                <a:gd name="T6" fmla="*/ 27 w 45"/>
                <a:gd name="T7" fmla="*/ 27 h 35"/>
                <a:gd name="T8" fmla="*/ 27 w 45"/>
                <a:gd name="T9" fmla="*/ 27 h 35"/>
                <a:gd name="T10" fmla="*/ 30 w 45"/>
                <a:gd name="T11" fmla="*/ 27 h 35"/>
                <a:gd name="T12" fmla="*/ 30 w 45"/>
                <a:gd name="T13" fmla="*/ 27 h 35"/>
                <a:gd name="T14" fmla="*/ 33 w 45"/>
                <a:gd name="T15" fmla="*/ 27 h 35"/>
                <a:gd name="T16" fmla="*/ 33 w 45"/>
                <a:gd name="T17" fmla="*/ 27 h 35"/>
                <a:gd name="T18" fmla="*/ 33 w 45"/>
                <a:gd name="T19" fmla="*/ 27 h 35"/>
                <a:gd name="T20" fmla="*/ 35 w 45"/>
                <a:gd name="T21" fmla="*/ 27 h 35"/>
                <a:gd name="T22" fmla="*/ 35 w 45"/>
                <a:gd name="T23" fmla="*/ 30 h 35"/>
                <a:gd name="T24" fmla="*/ 35 w 45"/>
                <a:gd name="T25" fmla="*/ 27 h 35"/>
                <a:gd name="T26" fmla="*/ 35 w 45"/>
                <a:gd name="T27" fmla="*/ 27 h 35"/>
                <a:gd name="T28" fmla="*/ 33 w 45"/>
                <a:gd name="T29" fmla="*/ 27 h 35"/>
                <a:gd name="T30" fmla="*/ 33 w 45"/>
                <a:gd name="T31" fmla="*/ 27 h 35"/>
                <a:gd name="T32" fmla="*/ 33 w 45"/>
                <a:gd name="T33" fmla="*/ 25 h 35"/>
                <a:gd name="T34" fmla="*/ 33 w 45"/>
                <a:gd name="T35" fmla="*/ 25 h 35"/>
                <a:gd name="T36" fmla="*/ 30 w 45"/>
                <a:gd name="T37" fmla="*/ 25 h 35"/>
                <a:gd name="T38" fmla="*/ 30 w 45"/>
                <a:gd name="T39" fmla="*/ 22 h 35"/>
                <a:gd name="T40" fmla="*/ 12 w 45"/>
                <a:gd name="T41" fmla="*/ 5 h 35"/>
                <a:gd name="T42" fmla="*/ 15 w 45"/>
                <a:gd name="T43" fmla="*/ 0 h 35"/>
                <a:gd name="T44" fmla="*/ 45 w 45"/>
                <a:gd name="T45" fmla="*/ 30 h 35"/>
                <a:gd name="T46" fmla="*/ 43 w 45"/>
                <a:gd name="T47" fmla="*/ 35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"/>
                <a:gd name="T73" fmla="*/ 0 h 35"/>
                <a:gd name="T74" fmla="*/ 45 w 45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" h="35">
                  <a:moveTo>
                    <a:pt x="43" y="35"/>
                  </a:moveTo>
                  <a:lnTo>
                    <a:pt x="0" y="27"/>
                  </a:lnTo>
                  <a:lnTo>
                    <a:pt x="2" y="22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45" y="30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19" name="Freeform 1527"/>
            <p:cNvSpPr>
              <a:spLocks noChangeAspect="1"/>
            </p:cNvSpPr>
            <p:nvPr/>
          </p:nvSpPr>
          <p:spPr bwMode="auto">
            <a:xfrm>
              <a:off x="1810" y="4487"/>
              <a:ext cx="13" cy="7"/>
            </a:xfrm>
            <a:custGeom>
              <a:avLst/>
              <a:gdLst>
                <a:gd name="T0" fmla="*/ 8 w 13"/>
                <a:gd name="T1" fmla="*/ 7 h 7"/>
                <a:gd name="T2" fmla="*/ 0 w 13"/>
                <a:gd name="T3" fmla="*/ 5 h 7"/>
                <a:gd name="T4" fmla="*/ 5 w 13"/>
                <a:gd name="T5" fmla="*/ 0 h 7"/>
                <a:gd name="T6" fmla="*/ 13 w 13"/>
                <a:gd name="T7" fmla="*/ 2 h 7"/>
                <a:gd name="T8" fmla="*/ 8 w 1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8" y="7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0" name="Freeform 1528"/>
            <p:cNvSpPr>
              <a:spLocks noChangeAspect="1"/>
            </p:cNvSpPr>
            <p:nvPr/>
          </p:nvSpPr>
          <p:spPr bwMode="auto">
            <a:xfrm>
              <a:off x="1792" y="4428"/>
              <a:ext cx="51" cy="36"/>
            </a:xfrm>
            <a:custGeom>
              <a:avLst/>
              <a:gdLst>
                <a:gd name="T0" fmla="*/ 49 w 51"/>
                <a:gd name="T1" fmla="*/ 36 h 36"/>
                <a:gd name="T2" fmla="*/ 0 w 51"/>
                <a:gd name="T3" fmla="*/ 5 h 36"/>
                <a:gd name="T4" fmla="*/ 3 w 51"/>
                <a:gd name="T5" fmla="*/ 0 h 36"/>
                <a:gd name="T6" fmla="*/ 51 w 51"/>
                <a:gd name="T7" fmla="*/ 31 h 36"/>
                <a:gd name="T8" fmla="*/ 49 w 51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6"/>
                <a:gd name="T17" fmla="*/ 51 w 5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6">
                  <a:moveTo>
                    <a:pt x="49" y="36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51" y="31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1" name="Freeform 1529"/>
            <p:cNvSpPr>
              <a:spLocks noChangeAspect="1"/>
            </p:cNvSpPr>
            <p:nvPr/>
          </p:nvSpPr>
          <p:spPr bwMode="auto">
            <a:xfrm>
              <a:off x="1818" y="4408"/>
              <a:ext cx="50" cy="41"/>
            </a:xfrm>
            <a:custGeom>
              <a:avLst/>
              <a:gdLst>
                <a:gd name="T0" fmla="*/ 0 w 50"/>
                <a:gd name="T1" fmla="*/ 18 h 41"/>
                <a:gd name="T2" fmla="*/ 7 w 50"/>
                <a:gd name="T3" fmla="*/ 18 h 41"/>
                <a:gd name="T4" fmla="*/ 7 w 50"/>
                <a:gd name="T5" fmla="*/ 15 h 41"/>
                <a:gd name="T6" fmla="*/ 5 w 50"/>
                <a:gd name="T7" fmla="*/ 13 h 41"/>
                <a:gd name="T8" fmla="*/ 7 w 50"/>
                <a:gd name="T9" fmla="*/ 8 h 41"/>
                <a:gd name="T10" fmla="*/ 10 w 50"/>
                <a:gd name="T11" fmla="*/ 5 h 41"/>
                <a:gd name="T12" fmla="*/ 10 w 50"/>
                <a:gd name="T13" fmla="*/ 5 h 41"/>
                <a:gd name="T14" fmla="*/ 12 w 50"/>
                <a:gd name="T15" fmla="*/ 3 h 41"/>
                <a:gd name="T16" fmla="*/ 12 w 50"/>
                <a:gd name="T17" fmla="*/ 3 h 41"/>
                <a:gd name="T18" fmla="*/ 15 w 50"/>
                <a:gd name="T19" fmla="*/ 3 h 41"/>
                <a:gd name="T20" fmla="*/ 15 w 50"/>
                <a:gd name="T21" fmla="*/ 0 h 41"/>
                <a:gd name="T22" fmla="*/ 17 w 50"/>
                <a:gd name="T23" fmla="*/ 0 h 41"/>
                <a:gd name="T24" fmla="*/ 17 w 50"/>
                <a:gd name="T25" fmla="*/ 0 h 41"/>
                <a:gd name="T26" fmla="*/ 20 w 50"/>
                <a:gd name="T27" fmla="*/ 0 h 41"/>
                <a:gd name="T28" fmla="*/ 20 w 50"/>
                <a:gd name="T29" fmla="*/ 0 h 41"/>
                <a:gd name="T30" fmla="*/ 23 w 50"/>
                <a:gd name="T31" fmla="*/ 0 h 41"/>
                <a:gd name="T32" fmla="*/ 23 w 50"/>
                <a:gd name="T33" fmla="*/ 3 h 41"/>
                <a:gd name="T34" fmla="*/ 25 w 50"/>
                <a:gd name="T35" fmla="*/ 3 h 41"/>
                <a:gd name="T36" fmla="*/ 25 w 50"/>
                <a:gd name="T37" fmla="*/ 3 h 41"/>
                <a:gd name="T38" fmla="*/ 28 w 50"/>
                <a:gd name="T39" fmla="*/ 3 h 41"/>
                <a:gd name="T40" fmla="*/ 28 w 50"/>
                <a:gd name="T41" fmla="*/ 5 h 41"/>
                <a:gd name="T42" fmla="*/ 30 w 50"/>
                <a:gd name="T43" fmla="*/ 5 h 41"/>
                <a:gd name="T44" fmla="*/ 48 w 50"/>
                <a:gd name="T45" fmla="*/ 23 h 41"/>
                <a:gd name="T46" fmla="*/ 25 w 50"/>
                <a:gd name="T47" fmla="*/ 10 h 41"/>
                <a:gd name="T48" fmla="*/ 25 w 50"/>
                <a:gd name="T49" fmla="*/ 8 h 41"/>
                <a:gd name="T50" fmla="*/ 23 w 50"/>
                <a:gd name="T51" fmla="*/ 8 h 41"/>
                <a:gd name="T52" fmla="*/ 23 w 50"/>
                <a:gd name="T53" fmla="*/ 8 h 41"/>
                <a:gd name="T54" fmla="*/ 20 w 50"/>
                <a:gd name="T55" fmla="*/ 8 h 41"/>
                <a:gd name="T56" fmla="*/ 20 w 50"/>
                <a:gd name="T57" fmla="*/ 8 h 41"/>
                <a:gd name="T58" fmla="*/ 17 w 50"/>
                <a:gd name="T59" fmla="*/ 8 h 41"/>
                <a:gd name="T60" fmla="*/ 17 w 50"/>
                <a:gd name="T61" fmla="*/ 8 h 41"/>
                <a:gd name="T62" fmla="*/ 15 w 50"/>
                <a:gd name="T63" fmla="*/ 8 h 41"/>
                <a:gd name="T64" fmla="*/ 15 w 50"/>
                <a:gd name="T65" fmla="*/ 8 h 41"/>
                <a:gd name="T66" fmla="*/ 15 w 50"/>
                <a:gd name="T67" fmla="*/ 8 h 41"/>
                <a:gd name="T68" fmla="*/ 12 w 50"/>
                <a:gd name="T69" fmla="*/ 10 h 41"/>
                <a:gd name="T70" fmla="*/ 12 w 50"/>
                <a:gd name="T71" fmla="*/ 10 h 41"/>
                <a:gd name="T72" fmla="*/ 12 w 50"/>
                <a:gd name="T73" fmla="*/ 13 h 41"/>
                <a:gd name="T74" fmla="*/ 10 w 50"/>
                <a:gd name="T75" fmla="*/ 13 h 41"/>
                <a:gd name="T76" fmla="*/ 10 w 50"/>
                <a:gd name="T77" fmla="*/ 15 h 41"/>
                <a:gd name="T78" fmla="*/ 12 w 50"/>
                <a:gd name="T79" fmla="*/ 18 h 41"/>
                <a:gd name="T80" fmla="*/ 12 w 50"/>
                <a:gd name="T81" fmla="*/ 20 h 41"/>
                <a:gd name="T82" fmla="*/ 15 w 50"/>
                <a:gd name="T83" fmla="*/ 20 h 41"/>
                <a:gd name="T84" fmla="*/ 17 w 50"/>
                <a:gd name="T85" fmla="*/ 23 h 41"/>
                <a:gd name="T86" fmla="*/ 35 w 50"/>
                <a:gd name="T87" fmla="*/ 38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"/>
                <a:gd name="T133" fmla="*/ 0 h 41"/>
                <a:gd name="T134" fmla="*/ 50 w 50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" h="41">
                  <a:moveTo>
                    <a:pt x="33" y="41"/>
                  </a:moveTo>
                  <a:lnTo>
                    <a:pt x="0" y="18"/>
                  </a:lnTo>
                  <a:lnTo>
                    <a:pt x="2" y="15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50" y="20"/>
                  </a:lnTo>
                  <a:lnTo>
                    <a:pt x="48" y="23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35" y="38"/>
                  </a:lnTo>
                  <a:lnTo>
                    <a:pt x="33" y="4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2" name="Freeform 1530"/>
            <p:cNvSpPr>
              <a:spLocks noChangeAspect="1"/>
            </p:cNvSpPr>
            <p:nvPr/>
          </p:nvSpPr>
          <p:spPr bwMode="auto">
            <a:xfrm>
              <a:off x="1835" y="4383"/>
              <a:ext cx="48" cy="35"/>
            </a:xfrm>
            <a:custGeom>
              <a:avLst/>
              <a:gdLst>
                <a:gd name="T0" fmla="*/ 48 w 48"/>
                <a:gd name="T1" fmla="*/ 28 h 35"/>
                <a:gd name="T2" fmla="*/ 48 w 48"/>
                <a:gd name="T3" fmla="*/ 28 h 35"/>
                <a:gd name="T4" fmla="*/ 48 w 48"/>
                <a:gd name="T5" fmla="*/ 30 h 35"/>
                <a:gd name="T6" fmla="*/ 48 w 48"/>
                <a:gd name="T7" fmla="*/ 30 h 35"/>
                <a:gd name="T8" fmla="*/ 46 w 48"/>
                <a:gd name="T9" fmla="*/ 30 h 35"/>
                <a:gd name="T10" fmla="*/ 46 w 48"/>
                <a:gd name="T11" fmla="*/ 33 h 35"/>
                <a:gd name="T12" fmla="*/ 46 w 48"/>
                <a:gd name="T13" fmla="*/ 33 h 35"/>
                <a:gd name="T14" fmla="*/ 43 w 48"/>
                <a:gd name="T15" fmla="*/ 33 h 35"/>
                <a:gd name="T16" fmla="*/ 43 w 48"/>
                <a:gd name="T17" fmla="*/ 35 h 35"/>
                <a:gd name="T18" fmla="*/ 41 w 48"/>
                <a:gd name="T19" fmla="*/ 35 h 35"/>
                <a:gd name="T20" fmla="*/ 41 w 48"/>
                <a:gd name="T21" fmla="*/ 35 h 35"/>
                <a:gd name="T22" fmla="*/ 38 w 48"/>
                <a:gd name="T23" fmla="*/ 35 h 35"/>
                <a:gd name="T24" fmla="*/ 38 w 48"/>
                <a:gd name="T25" fmla="*/ 35 h 35"/>
                <a:gd name="T26" fmla="*/ 38 w 48"/>
                <a:gd name="T27" fmla="*/ 33 h 35"/>
                <a:gd name="T28" fmla="*/ 36 w 48"/>
                <a:gd name="T29" fmla="*/ 33 h 35"/>
                <a:gd name="T30" fmla="*/ 33 w 48"/>
                <a:gd name="T31" fmla="*/ 33 h 35"/>
                <a:gd name="T32" fmla="*/ 31 w 48"/>
                <a:gd name="T33" fmla="*/ 30 h 35"/>
                <a:gd name="T34" fmla="*/ 11 w 48"/>
                <a:gd name="T35" fmla="*/ 20 h 35"/>
                <a:gd name="T36" fmla="*/ 8 w 48"/>
                <a:gd name="T37" fmla="*/ 13 h 35"/>
                <a:gd name="T38" fmla="*/ 0 w 48"/>
                <a:gd name="T39" fmla="*/ 0 h 35"/>
                <a:gd name="T40" fmla="*/ 16 w 48"/>
                <a:gd name="T41" fmla="*/ 5 h 35"/>
                <a:gd name="T42" fmla="*/ 16 w 48"/>
                <a:gd name="T43" fmla="*/ 13 h 35"/>
                <a:gd name="T44" fmla="*/ 36 w 48"/>
                <a:gd name="T45" fmla="*/ 25 h 35"/>
                <a:gd name="T46" fmla="*/ 38 w 48"/>
                <a:gd name="T47" fmla="*/ 28 h 35"/>
                <a:gd name="T48" fmla="*/ 38 w 48"/>
                <a:gd name="T49" fmla="*/ 28 h 35"/>
                <a:gd name="T50" fmla="*/ 38 w 48"/>
                <a:gd name="T51" fmla="*/ 28 h 35"/>
                <a:gd name="T52" fmla="*/ 38 w 48"/>
                <a:gd name="T53" fmla="*/ 28 h 35"/>
                <a:gd name="T54" fmla="*/ 38 w 48"/>
                <a:gd name="T55" fmla="*/ 28 h 35"/>
                <a:gd name="T56" fmla="*/ 41 w 48"/>
                <a:gd name="T57" fmla="*/ 28 h 35"/>
                <a:gd name="T58" fmla="*/ 41 w 48"/>
                <a:gd name="T59" fmla="*/ 28 h 35"/>
                <a:gd name="T60" fmla="*/ 41 w 48"/>
                <a:gd name="T61" fmla="*/ 28 h 35"/>
                <a:gd name="T62" fmla="*/ 41 w 48"/>
                <a:gd name="T63" fmla="*/ 28 h 35"/>
                <a:gd name="T64" fmla="*/ 41 w 48"/>
                <a:gd name="T65" fmla="*/ 28 h 35"/>
                <a:gd name="T66" fmla="*/ 43 w 48"/>
                <a:gd name="T67" fmla="*/ 28 h 35"/>
                <a:gd name="T68" fmla="*/ 43 w 48"/>
                <a:gd name="T69" fmla="*/ 28 h 35"/>
                <a:gd name="T70" fmla="*/ 43 w 48"/>
                <a:gd name="T71" fmla="*/ 25 h 35"/>
                <a:gd name="T72" fmla="*/ 43 w 48"/>
                <a:gd name="T73" fmla="*/ 25 h 35"/>
                <a:gd name="T74" fmla="*/ 43 w 48"/>
                <a:gd name="T75" fmla="*/ 25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35"/>
                <a:gd name="T116" fmla="*/ 48 w 48"/>
                <a:gd name="T117" fmla="*/ 35 h 3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35">
                  <a:moveTo>
                    <a:pt x="43" y="25"/>
                  </a:move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7"/>
                  </a:lnTo>
                  <a:lnTo>
                    <a:pt x="16" y="13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3" y="28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3" name="Freeform 1531"/>
            <p:cNvSpPr>
              <a:spLocks noChangeAspect="1" noEditPoints="1"/>
            </p:cNvSpPr>
            <p:nvPr/>
          </p:nvSpPr>
          <p:spPr bwMode="auto">
            <a:xfrm>
              <a:off x="1863" y="4365"/>
              <a:ext cx="41" cy="38"/>
            </a:xfrm>
            <a:custGeom>
              <a:avLst/>
              <a:gdLst>
                <a:gd name="T0" fmla="*/ 38 w 41"/>
                <a:gd name="T1" fmla="*/ 13 h 38"/>
                <a:gd name="T2" fmla="*/ 41 w 41"/>
                <a:gd name="T3" fmla="*/ 18 h 38"/>
                <a:gd name="T4" fmla="*/ 41 w 41"/>
                <a:gd name="T5" fmla="*/ 20 h 38"/>
                <a:gd name="T6" fmla="*/ 41 w 41"/>
                <a:gd name="T7" fmla="*/ 25 h 38"/>
                <a:gd name="T8" fmla="*/ 38 w 41"/>
                <a:gd name="T9" fmla="*/ 28 h 38"/>
                <a:gd name="T10" fmla="*/ 36 w 41"/>
                <a:gd name="T11" fmla="*/ 31 h 38"/>
                <a:gd name="T12" fmla="*/ 33 w 41"/>
                <a:gd name="T13" fmla="*/ 36 h 38"/>
                <a:gd name="T14" fmla="*/ 28 w 41"/>
                <a:gd name="T15" fmla="*/ 36 h 38"/>
                <a:gd name="T16" fmla="*/ 20 w 41"/>
                <a:gd name="T17" fmla="*/ 38 h 38"/>
                <a:gd name="T18" fmla="*/ 15 w 41"/>
                <a:gd name="T19" fmla="*/ 36 h 38"/>
                <a:gd name="T20" fmla="*/ 10 w 41"/>
                <a:gd name="T21" fmla="*/ 33 h 38"/>
                <a:gd name="T22" fmla="*/ 5 w 41"/>
                <a:gd name="T23" fmla="*/ 28 h 38"/>
                <a:gd name="T24" fmla="*/ 0 w 41"/>
                <a:gd name="T25" fmla="*/ 23 h 38"/>
                <a:gd name="T26" fmla="*/ 0 w 41"/>
                <a:gd name="T27" fmla="*/ 18 h 38"/>
                <a:gd name="T28" fmla="*/ 0 w 41"/>
                <a:gd name="T29" fmla="*/ 13 h 38"/>
                <a:gd name="T30" fmla="*/ 0 w 41"/>
                <a:gd name="T31" fmla="*/ 8 h 38"/>
                <a:gd name="T32" fmla="*/ 5 w 41"/>
                <a:gd name="T33" fmla="*/ 5 h 38"/>
                <a:gd name="T34" fmla="*/ 10 w 41"/>
                <a:gd name="T35" fmla="*/ 3 h 38"/>
                <a:gd name="T36" fmla="*/ 15 w 41"/>
                <a:gd name="T37" fmla="*/ 0 h 38"/>
                <a:gd name="T38" fmla="*/ 20 w 41"/>
                <a:gd name="T39" fmla="*/ 0 h 38"/>
                <a:gd name="T40" fmla="*/ 26 w 41"/>
                <a:gd name="T41" fmla="*/ 3 h 38"/>
                <a:gd name="T42" fmla="*/ 31 w 41"/>
                <a:gd name="T43" fmla="*/ 8 h 38"/>
                <a:gd name="T44" fmla="*/ 33 w 41"/>
                <a:gd name="T45" fmla="*/ 8 h 38"/>
                <a:gd name="T46" fmla="*/ 33 w 41"/>
                <a:gd name="T47" fmla="*/ 8 h 38"/>
                <a:gd name="T48" fmla="*/ 13 w 41"/>
                <a:gd name="T49" fmla="*/ 28 h 38"/>
                <a:gd name="T50" fmla="*/ 18 w 41"/>
                <a:gd name="T51" fmla="*/ 31 h 38"/>
                <a:gd name="T52" fmla="*/ 20 w 41"/>
                <a:gd name="T53" fmla="*/ 31 h 38"/>
                <a:gd name="T54" fmla="*/ 26 w 41"/>
                <a:gd name="T55" fmla="*/ 31 h 38"/>
                <a:gd name="T56" fmla="*/ 28 w 41"/>
                <a:gd name="T57" fmla="*/ 31 h 38"/>
                <a:gd name="T58" fmla="*/ 31 w 41"/>
                <a:gd name="T59" fmla="*/ 28 h 38"/>
                <a:gd name="T60" fmla="*/ 33 w 41"/>
                <a:gd name="T61" fmla="*/ 28 h 38"/>
                <a:gd name="T62" fmla="*/ 33 w 41"/>
                <a:gd name="T63" fmla="*/ 25 h 38"/>
                <a:gd name="T64" fmla="*/ 36 w 41"/>
                <a:gd name="T65" fmla="*/ 23 h 38"/>
                <a:gd name="T66" fmla="*/ 36 w 41"/>
                <a:gd name="T67" fmla="*/ 20 h 38"/>
                <a:gd name="T68" fmla="*/ 33 w 41"/>
                <a:gd name="T69" fmla="*/ 18 h 38"/>
                <a:gd name="T70" fmla="*/ 10 w 41"/>
                <a:gd name="T71" fmla="*/ 23 h 38"/>
                <a:gd name="T72" fmla="*/ 23 w 41"/>
                <a:gd name="T73" fmla="*/ 8 h 38"/>
                <a:gd name="T74" fmla="*/ 18 w 41"/>
                <a:gd name="T75" fmla="*/ 8 h 38"/>
                <a:gd name="T76" fmla="*/ 15 w 41"/>
                <a:gd name="T77" fmla="*/ 5 h 38"/>
                <a:gd name="T78" fmla="*/ 13 w 41"/>
                <a:gd name="T79" fmla="*/ 8 h 38"/>
                <a:gd name="T80" fmla="*/ 10 w 41"/>
                <a:gd name="T81" fmla="*/ 8 h 38"/>
                <a:gd name="T82" fmla="*/ 8 w 41"/>
                <a:gd name="T83" fmla="*/ 10 h 38"/>
                <a:gd name="T84" fmla="*/ 5 w 41"/>
                <a:gd name="T85" fmla="*/ 13 h 38"/>
                <a:gd name="T86" fmla="*/ 5 w 41"/>
                <a:gd name="T87" fmla="*/ 15 h 38"/>
                <a:gd name="T88" fmla="*/ 5 w 41"/>
                <a:gd name="T89" fmla="*/ 18 h 38"/>
                <a:gd name="T90" fmla="*/ 8 w 41"/>
                <a:gd name="T91" fmla="*/ 20 h 38"/>
                <a:gd name="T92" fmla="*/ 10 w 41"/>
                <a:gd name="T93" fmla="*/ 23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38"/>
                <a:gd name="T143" fmla="*/ 41 w 41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38">
                  <a:moveTo>
                    <a:pt x="33" y="15"/>
                  </a:moveTo>
                  <a:lnTo>
                    <a:pt x="38" y="13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1" y="28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5"/>
                  </a:lnTo>
                  <a:close/>
                  <a:moveTo>
                    <a:pt x="10" y="23"/>
                  </a:moveTo>
                  <a:lnTo>
                    <a:pt x="23" y="1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4" name="Freeform 1532"/>
            <p:cNvSpPr>
              <a:spLocks noChangeAspect="1"/>
            </p:cNvSpPr>
            <p:nvPr/>
          </p:nvSpPr>
          <p:spPr bwMode="auto">
            <a:xfrm>
              <a:off x="1889" y="4342"/>
              <a:ext cx="32" cy="38"/>
            </a:xfrm>
            <a:custGeom>
              <a:avLst/>
              <a:gdLst>
                <a:gd name="T0" fmla="*/ 27 w 32"/>
                <a:gd name="T1" fmla="*/ 38 h 38"/>
                <a:gd name="T2" fmla="*/ 0 w 32"/>
                <a:gd name="T3" fmla="*/ 10 h 38"/>
                <a:gd name="T4" fmla="*/ 2 w 32"/>
                <a:gd name="T5" fmla="*/ 8 h 38"/>
                <a:gd name="T6" fmla="*/ 7 w 32"/>
                <a:gd name="T7" fmla="*/ 13 h 38"/>
                <a:gd name="T8" fmla="*/ 7 w 32"/>
                <a:gd name="T9" fmla="*/ 10 h 38"/>
                <a:gd name="T10" fmla="*/ 7 w 32"/>
                <a:gd name="T11" fmla="*/ 10 h 38"/>
                <a:gd name="T12" fmla="*/ 7 w 32"/>
                <a:gd name="T13" fmla="*/ 10 h 38"/>
                <a:gd name="T14" fmla="*/ 7 w 32"/>
                <a:gd name="T15" fmla="*/ 8 h 38"/>
                <a:gd name="T16" fmla="*/ 7 w 32"/>
                <a:gd name="T17" fmla="*/ 8 h 38"/>
                <a:gd name="T18" fmla="*/ 7 w 32"/>
                <a:gd name="T19" fmla="*/ 8 h 38"/>
                <a:gd name="T20" fmla="*/ 7 w 32"/>
                <a:gd name="T21" fmla="*/ 5 h 38"/>
                <a:gd name="T22" fmla="*/ 7 w 32"/>
                <a:gd name="T23" fmla="*/ 5 h 38"/>
                <a:gd name="T24" fmla="*/ 7 w 32"/>
                <a:gd name="T25" fmla="*/ 5 h 38"/>
                <a:gd name="T26" fmla="*/ 7 w 32"/>
                <a:gd name="T27" fmla="*/ 5 h 38"/>
                <a:gd name="T28" fmla="*/ 7 w 32"/>
                <a:gd name="T29" fmla="*/ 5 h 38"/>
                <a:gd name="T30" fmla="*/ 7 w 32"/>
                <a:gd name="T31" fmla="*/ 3 h 38"/>
                <a:gd name="T32" fmla="*/ 7 w 32"/>
                <a:gd name="T33" fmla="*/ 3 h 38"/>
                <a:gd name="T34" fmla="*/ 7 w 32"/>
                <a:gd name="T35" fmla="*/ 3 h 38"/>
                <a:gd name="T36" fmla="*/ 7 w 32"/>
                <a:gd name="T37" fmla="*/ 3 h 38"/>
                <a:gd name="T38" fmla="*/ 7 w 32"/>
                <a:gd name="T39" fmla="*/ 3 h 38"/>
                <a:gd name="T40" fmla="*/ 10 w 32"/>
                <a:gd name="T41" fmla="*/ 3 h 38"/>
                <a:gd name="T42" fmla="*/ 10 w 32"/>
                <a:gd name="T43" fmla="*/ 0 h 38"/>
                <a:gd name="T44" fmla="*/ 10 w 32"/>
                <a:gd name="T45" fmla="*/ 0 h 38"/>
                <a:gd name="T46" fmla="*/ 12 w 32"/>
                <a:gd name="T47" fmla="*/ 0 h 38"/>
                <a:gd name="T48" fmla="*/ 12 w 32"/>
                <a:gd name="T49" fmla="*/ 0 h 38"/>
                <a:gd name="T50" fmla="*/ 12 w 32"/>
                <a:gd name="T51" fmla="*/ 0 h 38"/>
                <a:gd name="T52" fmla="*/ 15 w 32"/>
                <a:gd name="T53" fmla="*/ 0 h 38"/>
                <a:gd name="T54" fmla="*/ 15 w 32"/>
                <a:gd name="T55" fmla="*/ 0 h 38"/>
                <a:gd name="T56" fmla="*/ 17 w 32"/>
                <a:gd name="T57" fmla="*/ 5 h 38"/>
                <a:gd name="T58" fmla="*/ 17 w 32"/>
                <a:gd name="T59" fmla="*/ 5 h 38"/>
                <a:gd name="T60" fmla="*/ 17 w 32"/>
                <a:gd name="T61" fmla="*/ 5 h 38"/>
                <a:gd name="T62" fmla="*/ 15 w 32"/>
                <a:gd name="T63" fmla="*/ 5 h 38"/>
                <a:gd name="T64" fmla="*/ 15 w 32"/>
                <a:gd name="T65" fmla="*/ 5 h 38"/>
                <a:gd name="T66" fmla="*/ 15 w 32"/>
                <a:gd name="T67" fmla="*/ 5 h 38"/>
                <a:gd name="T68" fmla="*/ 15 w 32"/>
                <a:gd name="T69" fmla="*/ 8 h 38"/>
                <a:gd name="T70" fmla="*/ 15 w 32"/>
                <a:gd name="T71" fmla="*/ 8 h 38"/>
                <a:gd name="T72" fmla="*/ 12 w 32"/>
                <a:gd name="T73" fmla="*/ 8 h 38"/>
                <a:gd name="T74" fmla="*/ 12 w 32"/>
                <a:gd name="T75" fmla="*/ 8 h 38"/>
                <a:gd name="T76" fmla="*/ 12 w 32"/>
                <a:gd name="T77" fmla="*/ 8 h 38"/>
                <a:gd name="T78" fmla="*/ 12 w 32"/>
                <a:gd name="T79" fmla="*/ 8 h 38"/>
                <a:gd name="T80" fmla="*/ 12 w 32"/>
                <a:gd name="T81" fmla="*/ 8 h 38"/>
                <a:gd name="T82" fmla="*/ 12 w 32"/>
                <a:gd name="T83" fmla="*/ 8 h 38"/>
                <a:gd name="T84" fmla="*/ 12 w 32"/>
                <a:gd name="T85" fmla="*/ 10 h 38"/>
                <a:gd name="T86" fmla="*/ 12 w 32"/>
                <a:gd name="T87" fmla="*/ 10 h 38"/>
                <a:gd name="T88" fmla="*/ 12 w 32"/>
                <a:gd name="T89" fmla="*/ 10 h 38"/>
                <a:gd name="T90" fmla="*/ 12 w 32"/>
                <a:gd name="T91" fmla="*/ 10 h 38"/>
                <a:gd name="T92" fmla="*/ 12 w 32"/>
                <a:gd name="T93" fmla="*/ 10 h 38"/>
                <a:gd name="T94" fmla="*/ 12 w 32"/>
                <a:gd name="T95" fmla="*/ 13 h 38"/>
                <a:gd name="T96" fmla="*/ 12 w 32"/>
                <a:gd name="T97" fmla="*/ 13 h 38"/>
                <a:gd name="T98" fmla="*/ 12 w 32"/>
                <a:gd name="T99" fmla="*/ 13 h 38"/>
                <a:gd name="T100" fmla="*/ 12 w 32"/>
                <a:gd name="T101" fmla="*/ 13 h 38"/>
                <a:gd name="T102" fmla="*/ 12 w 32"/>
                <a:gd name="T103" fmla="*/ 13 h 38"/>
                <a:gd name="T104" fmla="*/ 12 w 32"/>
                <a:gd name="T105" fmla="*/ 16 h 38"/>
                <a:gd name="T106" fmla="*/ 12 w 32"/>
                <a:gd name="T107" fmla="*/ 16 h 38"/>
                <a:gd name="T108" fmla="*/ 12 w 32"/>
                <a:gd name="T109" fmla="*/ 16 h 38"/>
                <a:gd name="T110" fmla="*/ 15 w 32"/>
                <a:gd name="T111" fmla="*/ 18 h 38"/>
                <a:gd name="T112" fmla="*/ 15 w 32"/>
                <a:gd name="T113" fmla="*/ 18 h 38"/>
                <a:gd name="T114" fmla="*/ 15 w 32"/>
                <a:gd name="T115" fmla="*/ 18 h 38"/>
                <a:gd name="T116" fmla="*/ 15 w 32"/>
                <a:gd name="T117" fmla="*/ 18 h 38"/>
                <a:gd name="T118" fmla="*/ 17 w 32"/>
                <a:gd name="T119" fmla="*/ 21 h 38"/>
                <a:gd name="T120" fmla="*/ 17 w 32"/>
                <a:gd name="T121" fmla="*/ 21 h 38"/>
                <a:gd name="T122" fmla="*/ 32 w 32"/>
                <a:gd name="T123" fmla="*/ 36 h 38"/>
                <a:gd name="T124" fmla="*/ 27 w 32"/>
                <a:gd name="T125" fmla="*/ 38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"/>
                <a:gd name="T190" fmla="*/ 0 h 38"/>
                <a:gd name="T191" fmla="*/ 32 w 32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" h="38">
                  <a:moveTo>
                    <a:pt x="27" y="38"/>
                  </a:moveTo>
                  <a:lnTo>
                    <a:pt x="0" y="10"/>
                  </a:lnTo>
                  <a:lnTo>
                    <a:pt x="2" y="8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5" y="18"/>
                  </a:lnTo>
                  <a:lnTo>
                    <a:pt x="17" y="21"/>
                  </a:lnTo>
                  <a:lnTo>
                    <a:pt x="32" y="3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5" name="Freeform 1533"/>
            <p:cNvSpPr>
              <a:spLocks noChangeAspect="1"/>
            </p:cNvSpPr>
            <p:nvPr/>
          </p:nvSpPr>
          <p:spPr bwMode="auto">
            <a:xfrm>
              <a:off x="1896" y="4325"/>
              <a:ext cx="43" cy="40"/>
            </a:xfrm>
            <a:custGeom>
              <a:avLst/>
              <a:gdLst>
                <a:gd name="T0" fmla="*/ 41 w 43"/>
                <a:gd name="T1" fmla="*/ 40 h 40"/>
                <a:gd name="T2" fmla="*/ 0 w 43"/>
                <a:gd name="T3" fmla="*/ 2 h 40"/>
                <a:gd name="T4" fmla="*/ 5 w 43"/>
                <a:gd name="T5" fmla="*/ 0 h 40"/>
                <a:gd name="T6" fmla="*/ 43 w 43"/>
                <a:gd name="T7" fmla="*/ 38 h 40"/>
                <a:gd name="T8" fmla="*/ 41 w 43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0"/>
                <a:gd name="T17" fmla="*/ 43 w 4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0">
                  <a:moveTo>
                    <a:pt x="41" y="40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43" y="38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6" name="Freeform 1534"/>
            <p:cNvSpPr>
              <a:spLocks noChangeAspect="1" noEditPoints="1"/>
            </p:cNvSpPr>
            <p:nvPr/>
          </p:nvSpPr>
          <p:spPr bwMode="auto">
            <a:xfrm>
              <a:off x="1926" y="4315"/>
              <a:ext cx="49" cy="40"/>
            </a:xfrm>
            <a:custGeom>
              <a:avLst/>
              <a:gdLst>
                <a:gd name="T0" fmla="*/ 38 w 49"/>
                <a:gd name="T1" fmla="*/ 27 h 40"/>
                <a:gd name="T2" fmla="*/ 36 w 49"/>
                <a:gd name="T3" fmla="*/ 32 h 40"/>
                <a:gd name="T4" fmla="*/ 33 w 49"/>
                <a:gd name="T5" fmla="*/ 35 h 40"/>
                <a:gd name="T6" fmla="*/ 26 w 49"/>
                <a:gd name="T7" fmla="*/ 37 h 40"/>
                <a:gd name="T8" fmla="*/ 21 w 49"/>
                <a:gd name="T9" fmla="*/ 40 h 40"/>
                <a:gd name="T10" fmla="*/ 16 w 49"/>
                <a:gd name="T11" fmla="*/ 37 h 40"/>
                <a:gd name="T12" fmla="*/ 11 w 49"/>
                <a:gd name="T13" fmla="*/ 35 h 40"/>
                <a:gd name="T14" fmla="*/ 11 w 49"/>
                <a:gd name="T15" fmla="*/ 32 h 40"/>
                <a:gd name="T16" fmla="*/ 11 w 49"/>
                <a:gd name="T17" fmla="*/ 27 h 40"/>
                <a:gd name="T18" fmla="*/ 11 w 49"/>
                <a:gd name="T19" fmla="*/ 25 h 40"/>
                <a:gd name="T20" fmla="*/ 13 w 49"/>
                <a:gd name="T21" fmla="*/ 22 h 40"/>
                <a:gd name="T22" fmla="*/ 13 w 49"/>
                <a:gd name="T23" fmla="*/ 20 h 40"/>
                <a:gd name="T24" fmla="*/ 16 w 49"/>
                <a:gd name="T25" fmla="*/ 17 h 40"/>
                <a:gd name="T26" fmla="*/ 23 w 49"/>
                <a:gd name="T27" fmla="*/ 12 h 40"/>
                <a:gd name="T28" fmla="*/ 23 w 49"/>
                <a:gd name="T29" fmla="*/ 10 h 40"/>
                <a:gd name="T30" fmla="*/ 23 w 49"/>
                <a:gd name="T31" fmla="*/ 10 h 40"/>
                <a:gd name="T32" fmla="*/ 21 w 49"/>
                <a:gd name="T33" fmla="*/ 7 h 40"/>
                <a:gd name="T34" fmla="*/ 18 w 49"/>
                <a:gd name="T35" fmla="*/ 5 h 40"/>
                <a:gd name="T36" fmla="*/ 13 w 49"/>
                <a:gd name="T37" fmla="*/ 7 h 40"/>
                <a:gd name="T38" fmla="*/ 8 w 49"/>
                <a:gd name="T39" fmla="*/ 10 h 40"/>
                <a:gd name="T40" fmla="*/ 6 w 49"/>
                <a:gd name="T41" fmla="*/ 12 h 40"/>
                <a:gd name="T42" fmla="*/ 6 w 49"/>
                <a:gd name="T43" fmla="*/ 17 h 40"/>
                <a:gd name="T44" fmla="*/ 0 w 49"/>
                <a:gd name="T45" fmla="*/ 20 h 40"/>
                <a:gd name="T46" fmla="*/ 0 w 49"/>
                <a:gd name="T47" fmla="*/ 17 h 40"/>
                <a:gd name="T48" fmla="*/ 0 w 49"/>
                <a:gd name="T49" fmla="*/ 12 h 40"/>
                <a:gd name="T50" fmla="*/ 0 w 49"/>
                <a:gd name="T51" fmla="*/ 10 h 40"/>
                <a:gd name="T52" fmla="*/ 6 w 49"/>
                <a:gd name="T53" fmla="*/ 5 h 40"/>
                <a:gd name="T54" fmla="*/ 11 w 49"/>
                <a:gd name="T55" fmla="*/ 2 h 40"/>
                <a:gd name="T56" fmla="*/ 13 w 49"/>
                <a:gd name="T57" fmla="*/ 0 h 40"/>
                <a:gd name="T58" fmla="*/ 18 w 49"/>
                <a:gd name="T59" fmla="*/ 0 h 40"/>
                <a:gd name="T60" fmla="*/ 21 w 49"/>
                <a:gd name="T61" fmla="*/ 0 h 40"/>
                <a:gd name="T62" fmla="*/ 23 w 49"/>
                <a:gd name="T63" fmla="*/ 2 h 40"/>
                <a:gd name="T64" fmla="*/ 26 w 49"/>
                <a:gd name="T65" fmla="*/ 2 h 40"/>
                <a:gd name="T66" fmla="*/ 28 w 49"/>
                <a:gd name="T67" fmla="*/ 7 h 40"/>
                <a:gd name="T68" fmla="*/ 41 w 49"/>
                <a:gd name="T69" fmla="*/ 17 h 40"/>
                <a:gd name="T70" fmla="*/ 43 w 49"/>
                <a:gd name="T71" fmla="*/ 22 h 40"/>
                <a:gd name="T72" fmla="*/ 46 w 49"/>
                <a:gd name="T73" fmla="*/ 22 h 40"/>
                <a:gd name="T74" fmla="*/ 41 w 49"/>
                <a:gd name="T75" fmla="*/ 27 h 40"/>
                <a:gd name="T76" fmla="*/ 38 w 49"/>
                <a:gd name="T77" fmla="*/ 25 h 40"/>
                <a:gd name="T78" fmla="*/ 26 w 49"/>
                <a:gd name="T79" fmla="*/ 17 h 40"/>
                <a:gd name="T80" fmla="*/ 21 w 49"/>
                <a:gd name="T81" fmla="*/ 22 h 40"/>
                <a:gd name="T82" fmla="*/ 18 w 49"/>
                <a:gd name="T83" fmla="*/ 25 h 40"/>
                <a:gd name="T84" fmla="*/ 18 w 49"/>
                <a:gd name="T85" fmla="*/ 27 h 40"/>
                <a:gd name="T86" fmla="*/ 16 w 49"/>
                <a:gd name="T87" fmla="*/ 27 h 40"/>
                <a:gd name="T88" fmla="*/ 18 w 49"/>
                <a:gd name="T89" fmla="*/ 30 h 40"/>
                <a:gd name="T90" fmla="*/ 18 w 49"/>
                <a:gd name="T91" fmla="*/ 32 h 40"/>
                <a:gd name="T92" fmla="*/ 21 w 49"/>
                <a:gd name="T93" fmla="*/ 32 h 40"/>
                <a:gd name="T94" fmla="*/ 26 w 49"/>
                <a:gd name="T95" fmla="*/ 32 h 40"/>
                <a:gd name="T96" fmla="*/ 28 w 49"/>
                <a:gd name="T97" fmla="*/ 32 h 40"/>
                <a:gd name="T98" fmla="*/ 31 w 49"/>
                <a:gd name="T99" fmla="*/ 30 h 40"/>
                <a:gd name="T100" fmla="*/ 33 w 49"/>
                <a:gd name="T101" fmla="*/ 25 h 40"/>
                <a:gd name="T102" fmla="*/ 33 w 49"/>
                <a:gd name="T103" fmla="*/ 22 h 40"/>
                <a:gd name="T104" fmla="*/ 31 w 49"/>
                <a:gd name="T105" fmla="*/ 20 h 40"/>
                <a:gd name="T106" fmla="*/ 28 w 49"/>
                <a:gd name="T107" fmla="*/ 15 h 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"/>
                <a:gd name="T163" fmla="*/ 0 h 40"/>
                <a:gd name="T164" fmla="*/ 49 w 49"/>
                <a:gd name="T165" fmla="*/ 40 h 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" h="40">
                  <a:moveTo>
                    <a:pt x="38" y="25"/>
                  </a:moveTo>
                  <a:lnTo>
                    <a:pt x="38" y="25"/>
                  </a:lnTo>
                  <a:lnTo>
                    <a:pt x="38" y="27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43" y="20"/>
                  </a:lnTo>
                  <a:lnTo>
                    <a:pt x="43" y="22"/>
                  </a:lnTo>
                  <a:lnTo>
                    <a:pt x="46" y="22"/>
                  </a:lnTo>
                  <a:lnTo>
                    <a:pt x="49" y="25"/>
                  </a:lnTo>
                  <a:lnTo>
                    <a:pt x="43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8" y="25"/>
                  </a:lnTo>
                  <a:close/>
                  <a:moveTo>
                    <a:pt x="28" y="15"/>
                  </a:move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7" name="Freeform 1535"/>
            <p:cNvSpPr>
              <a:spLocks noChangeAspect="1" noEditPoints="1"/>
            </p:cNvSpPr>
            <p:nvPr/>
          </p:nvSpPr>
          <p:spPr bwMode="auto">
            <a:xfrm>
              <a:off x="1962" y="4289"/>
              <a:ext cx="48" cy="53"/>
            </a:xfrm>
            <a:custGeom>
              <a:avLst/>
              <a:gdLst>
                <a:gd name="T0" fmla="*/ 28 w 48"/>
                <a:gd name="T1" fmla="*/ 48 h 53"/>
                <a:gd name="T2" fmla="*/ 30 w 48"/>
                <a:gd name="T3" fmla="*/ 48 h 53"/>
                <a:gd name="T4" fmla="*/ 33 w 48"/>
                <a:gd name="T5" fmla="*/ 48 h 53"/>
                <a:gd name="T6" fmla="*/ 35 w 48"/>
                <a:gd name="T7" fmla="*/ 48 h 53"/>
                <a:gd name="T8" fmla="*/ 38 w 48"/>
                <a:gd name="T9" fmla="*/ 46 h 53"/>
                <a:gd name="T10" fmla="*/ 40 w 48"/>
                <a:gd name="T11" fmla="*/ 43 h 53"/>
                <a:gd name="T12" fmla="*/ 43 w 48"/>
                <a:gd name="T13" fmla="*/ 41 h 53"/>
                <a:gd name="T14" fmla="*/ 43 w 48"/>
                <a:gd name="T15" fmla="*/ 38 h 53"/>
                <a:gd name="T16" fmla="*/ 40 w 48"/>
                <a:gd name="T17" fmla="*/ 36 h 53"/>
                <a:gd name="T18" fmla="*/ 38 w 48"/>
                <a:gd name="T19" fmla="*/ 33 h 53"/>
                <a:gd name="T20" fmla="*/ 35 w 48"/>
                <a:gd name="T21" fmla="*/ 33 h 53"/>
                <a:gd name="T22" fmla="*/ 33 w 48"/>
                <a:gd name="T23" fmla="*/ 38 h 53"/>
                <a:gd name="T24" fmla="*/ 28 w 48"/>
                <a:gd name="T25" fmla="*/ 41 h 53"/>
                <a:gd name="T26" fmla="*/ 20 w 48"/>
                <a:gd name="T27" fmla="*/ 41 h 53"/>
                <a:gd name="T28" fmla="*/ 13 w 48"/>
                <a:gd name="T29" fmla="*/ 38 h 53"/>
                <a:gd name="T30" fmla="*/ 7 w 48"/>
                <a:gd name="T31" fmla="*/ 36 h 53"/>
                <a:gd name="T32" fmla="*/ 2 w 48"/>
                <a:gd name="T33" fmla="*/ 31 h 53"/>
                <a:gd name="T34" fmla="*/ 0 w 48"/>
                <a:gd name="T35" fmla="*/ 26 h 53"/>
                <a:gd name="T36" fmla="*/ 0 w 48"/>
                <a:gd name="T37" fmla="*/ 20 h 53"/>
                <a:gd name="T38" fmla="*/ 0 w 48"/>
                <a:gd name="T39" fmla="*/ 15 h 53"/>
                <a:gd name="T40" fmla="*/ 0 w 48"/>
                <a:gd name="T41" fmla="*/ 13 h 53"/>
                <a:gd name="T42" fmla="*/ 2 w 48"/>
                <a:gd name="T43" fmla="*/ 10 h 53"/>
                <a:gd name="T44" fmla="*/ 7 w 48"/>
                <a:gd name="T45" fmla="*/ 8 h 53"/>
                <a:gd name="T46" fmla="*/ 15 w 48"/>
                <a:gd name="T47" fmla="*/ 5 h 53"/>
                <a:gd name="T48" fmla="*/ 20 w 48"/>
                <a:gd name="T49" fmla="*/ 0 h 53"/>
                <a:gd name="T50" fmla="*/ 45 w 48"/>
                <a:gd name="T51" fmla="*/ 31 h 53"/>
                <a:gd name="T52" fmla="*/ 48 w 48"/>
                <a:gd name="T53" fmla="*/ 36 h 53"/>
                <a:gd name="T54" fmla="*/ 48 w 48"/>
                <a:gd name="T55" fmla="*/ 41 h 53"/>
                <a:gd name="T56" fmla="*/ 48 w 48"/>
                <a:gd name="T57" fmla="*/ 43 h 53"/>
                <a:gd name="T58" fmla="*/ 45 w 48"/>
                <a:gd name="T59" fmla="*/ 48 h 53"/>
                <a:gd name="T60" fmla="*/ 43 w 48"/>
                <a:gd name="T61" fmla="*/ 51 h 53"/>
                <a:gd name="T62" fmla="*/ 35 w 48"/>
                <a:gd name="T63" fmla="*/ 53 h 53"/>
                <a:gd name="T64" fmla="*/ 30 w 48"/>
                <a:gd name="T65" fmla="*/ 53 h 53"/>
                <a:gd name="T66" fmla="*/ 25 w 48"/>
                <a:gd name="T67" fmla="*/ 53 h 53"/>
                <a:gd name="T68" fmla="*/ 20 w 48"/>
                <a:gd name="T69" fmla="*/ 51 h 53"/>
                <a:gd name="T70" fmla="*/ 13 w 48"/>
                <a:gd name="T71" fmla="*/ 31 h 53"/>
                <a:gd name="T72" fmla="*/ 18 w 48"/>
                <a:gd name="T73" fmla="*/ 36 h 53"/>
                <a:gd name="T74" fmla="*/ 23 w 48"/>
                <a:gd name="T75" fmla="*/ 36 h 53"/>
                <a:gd name="T76" fmla="*/ 25 w 48"/>
                <a:gd name="T77" fmla="*/ 36 h 53"/>
                <a:gd name="T78" fmla="*/ 30 w 48"/>
                <a:gd name="T79" fmla="*/ 33 h 53"/>
                <a:gd name="T80" fmla="*/ 30 w 48"/>
                <a:gd name="T81" fmla="*/ 31 h 53"/>
                <a:gd name="T82" fmla="*/ 33 w 48"/>
                <a:gd name="T83" fmla="*/ 26 h 53"/>
                <a:gd name="T84" fmla="*/ 30 w 48"/>
                <a:gd name="T85" fmla="*/ 20 h 53"/>
                <a:gd name="T86" fmla="*/ 25 w 48"/>
                <a:gd name="T87" fmla="*/ 15 h 53"/>
                <a:gd name="T88" fmla="*/ 20 w 48"/>
                <a:gd name="T89" fmla="*/ 13 h 53"/>
                <a:gd name="T90" fmla="*/ 15 w 48"/>
                <a:gd name="T91" fmla="*/ 10 h 53"/>
                <a:gd name="T92" fmla="*/ 10 w 48"/>
                <a:gd name="T93" fmla="*/ 10 h 53"/>
                <a:gd name="T94" fmla="*/ 7 w 48"/>
                <a:gd name="T95" fmla="*/ 13 h 53"/>
                <a:gd name="T96" fmla="*/ 5 w 48"/>
                <a:gd name="T97" fmla="*/ 18 h 53"/>
                <a:gd name="T98" fmla="*/ 5 w 48"/>
                <a:gd name="T99" fmla="*/ 20 h 53"/>
                <a:gd name="T100" fmla="*/ 7 w 48"/>
                <a:gd name="T101" fmla="*/ 2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"/>
                <a:gd name="T154" fmla="*/ 0 h 53"/>
                <a:gd name="T155" fmla="*/ 48 w 48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" h="53">
                  <a:moveTo>
                    <a:pt x="20" y="48"/>
                  </a:moveTo>
                  <a:lnTo>
                    <a:pt x="25" y="46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40" y="46"/>
                  </a:lnTo>
                  <a:lnTo>
                    <a:pt x="40" y="43"/>
                  </a:lnTo>
                  <a:lnTo>
                    <a:pt x="43" y="43"/>
                  </a:lnTo>
                  <a:lnTo>
                    <a:pt x="43" y="41"/>
                  </a:lnTo>
                  <a:lnTo>
                    <a:pt x="43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25" y="41"/>
                  </a:lnTo>
                  <a:lnTo>
                    <a:pt x="23" y="41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8" y="43"/>
                  </a:lnTo>
                  <a:lnTo>
                    <a:pt x="48" y="46"/>
                  </a:lnTo>
                  <a:lnTo>
                    <a:pt x="45" y="46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43" y="51"/>
                  </a:lnTo>
                  <a:lnTo>
                    <a:pt x="40" y="51"/>
                  </a:lnTo>
                  <a:lnTo>
                    <a:pt x="38" y="53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3" y="53"/>
                  </a:lnTo>
                  <a:lnTo>
                    <a:pt x="23" y="51"/>
                  </a:lnTo>
                  <a:lnTo>
                    <a:pt x="20" y="51"/>
                  </a:lnTo>
                  <a:lnTo>
                    <a:pt x="20" y="48"/>
                  </a:lnTo>
                  <a:close/>
                  <a:moveTo>
                    <a:pt x="10" y="28"/>
                  </a:moveTo>
                  <a:lnTo>
                    <a:pt x="10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8" name="Freeform 1536"/>
            <p:cNvSpPr>
              <a:spLocks noChangeAspect="1" noEditPoints="1"/>
            </p:cNvSpPr>
            <p:nvPr/>
          </p:nvSpPr>
          <p:spPr bwMode="auto">
            <a:xfrm>
              <a:off x="1997" y="4274"/>
              <a:ext cx="41" cy="38"/>
            </a:xfrm>
            <a:custGeom>
              <a:avLst/>
              <a:gdLst>
                <a:gd name="T0" fmla="*/ 3 w 41"/>
                <a:gd name="T1" fmla="*/ 23 h 38"/>
                <a:gd name="T2" fmla="*/ 0 w 41"/>
                <a:gd name="T3" fmla="*/ 18 h 38"/>
                <a:gd name="T4" fmla="*/ 0 w 41"/>
                <a:gd name="T5" fmla="*/ 13 h 38"/>
                <a:gd name="T6" fmla="*/ 3 w 41"/>
                <a:gd name="T7" fmla="*/ 8 h 38"/>
                <a:gd name="T8" fmla="*/ 5 w 41"/>
                <a:gd name="T9" fmla="*/ 5 h 38"/>
                <a:gd name="T10" fmla="*/ 10 w 41"/>
                <a:gd name="T11" fmla="*/ 3 h 38"/>
                <a:gd name="T12" fmla="*/ 15 w 41"/>
                <a:gd name="T13" fmla="*/ 0 h 38"/>
                <a:gd name="T14" fmla="*/ 20 w 41"/>
                <a:gd name="T15" fmla="*/ 0 h 38"/>
                <a:gd name="T16" fmla="*/ 28 w 41"/>
                <a:gd name="T17" fmla="*/ 3 h 38"/>
                <a:gd name="T18" fmla="*/ 33 w 41"/>
                <a:gd name="T19" fmla="*/ 5 h 38"/>
                <a:gd name="T20" fmla="*/ 36 w 41"/>
                <a:gd name="T21" fmla="*/ 10 h 38"/>
                <a:gd name="T22" fmla="*/ 38 w 41"/>
                <a:gd name="T23" fmla="*/ 15 h 38"/>
                <a:gd name="T24" fmla="*/ 41 w 41"/>
                <a:gd name="T25" fmla="*/ 18 h 38"/>
                <a:gd name="T26" fmla="*/ 41 w 41"/>
                <a:gd name="T27" fmla="*/ 23 h 38"/>
                <a:gd name="T28" fmla="*/ 41 w 41"/>
                <a:gd name="T29" fmla="*/ 25 h 38"/>
                <a:gd name="T30" fmla="*/ 41 w 41"/>
                <a:gd name="T31" fmla="*/ 28 h 38"/>
                <a:gd name="T32" fmla="*/ 38 w 41"/>
                <a:gd name="T33" fmla="*/ 30 h 38"/>
                <a:gd name="T34" fmla="*/ 36 w 41"/>
                <a:gd name="T35" fmla="*/ 33 h 38"/>
                <a:gd name="T36" fmla="*/ 33 w 41"/>
                <a:gd name="T37" fmla="*/ 35 h 38"/>
                <a:gd name="T38" fmla="*/ 28 w 41"/>
                <a:gd name="T39" fmla="*/ 38 h 38"/>
                <a:gd name="T40" fmla="*/ 23 w 41"/>
                <a:gd name="T41" fmla="*/ 38 h 38"/>
                <a:gd name="T42" fmla="*/ 18 w 41"/>
                <a:gd name="T43" fmla="*/ 35 h 38"/>
                <a:gd name="T44" fmla="*/ 13 w 41"/>
                <a:gd name="T45" fmla="*/ 33 h 38"/>
                <a:gd name="T46" fmla="*/ 8 w 41"/>
                <a:gd name="T47" fmla="*/ 28 h 38"/>
                <a:gd name="T48" fmla="*/ 13 w 41"/>
                <a:gd name="T49" fmla="*/ 25 h 38"/>
                <a:gd name="T50" fmla="*/ 15 w 41"/>
                <a:gd name="T51" fmla="*/ 28 h 38"/>
                <a:gd name="T52" fmla="*/ 20 w 41"/>
                <a:gd name="T53" fmla="*/ 30 h 38"/>
                <a:gd name="T54" fmla="*/ 23 w 41"/>
                <a:gd name="T55" fmla="*/ 33 h 38"/>
                <a:gd name="T56" fmla="*/ 26 w 41"/>
                <a:gd name="T57" fmla="*/ 33 h 38"/>
                <a:gd name="T58" fmla="*/ 31 w 41"/>
                <a:gd name="T59" fmla="*/ 30 h 38"/>
                <a:gd name="T60" fmla="*/ 33 w 41"/>
                <a:gd name="T61" fmla="*/ 28 h 38"/>
                <a:gd name="T62" fmla="*/ 33 w 41"/>
                <a:gd name="T63" fmla="*/ 25 h 38"/>
                <a:gd name="T64" fmla="*/ 36 w 41"/>
                <a:gd name="T65" fmla="*/ 23 h 38"/>
                <a:gd name="T66" fmla="*/ 33 w 41"/>
                <a:gd name="T67" fmla="*/ 20 h 38"/>
                <a:gd name="T68" fmla="*/ 31 w 41"/>
                <a:gd name="T69" fmla="*/ 15 h 38"/>
                <a:gd name="T70" fmla="*/ 28 w 41"/>
                <a:gd name="T71" fmla="*/ 10 h 38"/>
                <a:gd name="T72" fmla="*/ 26 w 41"/>
                <a:gd name="T73" fmla="*/ 8 h 38"/>
                <a:gd name="T74" fmla="*/ 20 w 41"/>
                <a:gd name="T75" fmla="*/ 5 h 38"/>
                <a:gd name="T76" fmla="*/ 18 w 41"/>
                <a:gd name="T77" fmla="*/ 5 h 38"/>
                <a:gd name="T78" fmla="*/ 15 w 41"/>
                <a:gd name="T79" fmla="*/ 5 h 38"/>
                <a:gd name="T80" fmla="*/ 10 w 41"/>
                <a:gd name="T81" fmla="*/ 8 h 38"/>
                <a:gd name="T82" fmla="*/ 8 w 41"/>
                <a:gd name="T83" fmla="*/ 10 h 38"/>
                <a:gd name="T84" fmla="*/ 8 w 41"/>
                <a:gd name="T85" fmla="*/ 13 h 38"/>
                <a:gd name="T86" fmla="*/ 8 w 41"/>
                <a:gd name="T87" fmla="*/ 15 h 38"/>
                <a:gd name="T88" fmla="*/ 8 w 41"/>
                <a:gd name="T89" fmla="*/ 20 h 38"/>
                <a:gd name="T90" fmla="*/ 10 w 41"/>
                <a:gd name="T91" fmla="*/ 23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38"/>
                <a:gd name="T140" fmla="*/ 41 w 41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38">
                  <a:moveTo>
                    <a:pt x="5" y="28"/>
                  </a:moveTo>
                  <a:lnTo>
                    <a:pt x="5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1" y="28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5" y="28"/>
                  </a:lnTo>
                  <a:close/>
                  <a:moveTo>
                    <a:pt x="10" y="23"/>
                  </a:moveTo>
                  <a:lnTo>
                    <a:pt x="13" y="25"/>
                  </a:lnTo>
                  <a:lnTo>
                    <a:pt x="15" y="28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29" name="Freeform 1537"/>
            <p:cNvSpPr>
              <a:spLocks noChangeAspect="1"/>
            </p:cNvSpPr>
            <p:nvPr/>
          </p:nvSpPr>
          <p:spPr bwMode="auto">
            <a:xfrm>
              <a:off x="2033" y="4256"/>
              <a:ext cx="40" cy="38"/>
            </a:xfrm>
            <a:custGeom>
              <a:avLst/>
              <a:gdLst>
                <a:gd name="T0" fmla="*/ 17 w 40"/>
                <a:gd name="T1" fmla="*/ 31 h 38"/>
                <a:gd name="T2" fmla="*/ 20 w 40"/>
                <a:gd name="T3" fmla="*/ 31 h 38"/>
                <a:gd name="T4" fmla="*/ 22 w 40"/>
                <a:gd name="T5" fmla="*/ 33 h 38"/>
                <a:gd name="T6" fmla="*/ 27 w 40"/>
                <a:gd name="T7" fmla="*/ 31 h 38"/>
                <a:gd name="T8" fmla="*/ 30 w 40"/>
                <a:gd name="T9" fmla="*/ 31 h 38"/>
                <a:gd name="T10" fmla="*/ 33 w 40"/>
                <a:gd name="T11" fmla="*/ 28 h 38"/>
                <a:gd name="T12" fmla="*/ 33 w 40"/>
                <a:gd name="T13" fmla="*/ 26 h 38"/>
                <a:gd name="T14" fmla="*/ 33 w 40"/>
                <a:gd name="T15" fmla="*/ 23 h 38"/>
                <a:gd name="T16" fmla="*/ 33 w 40"/>
                <a:gd name="T17" fmla="*/ 21 h 38"/>
                <a:gd name="T18" fmla="*/ 30 w 40"/>
                <a:gd name="T19" fmla="*/ 21 h 38"/>
                <a:gd name="T20" fmla="*/ 27 w 40"/>
                <a:gd name="T21" fmla="*/ 21 h 38"/>
                <a:gd name="T22" fmla="*/ 25 w 40"/>
                <a:gd name="T23" fmla="*/ 21 h 38"/>
                <a:gd name="T24" fmla="*/ 17 w 40"/>
                <a:gd name="T25" fmla="*/ 21 h 38"/>
                <a:gd name="T26" fmla="*/ 12 w 40"/>
                <a:gd name="T27" fmla="*/ 23 h 38"/>
                <a:gd name="T28" fmla="*/ 10 w 40"/>
                <a:gd name="T29" fmla="*/ 23 h 38"/>
                <a:gd name="T30" fmla="*/ 7 w 40"/>
                <a:gd name="T31" fmla="*/ 23 h 38"/>
                <a:gd name="T32" fmla="*/ 5 w 40"/>
                <a:gd name="T33" fmla="*/ 21 h 38"/>
                <a:gd name="T34" fmla="*/ 2 w 40"/>
                <a:gd name="T35" fmla="*/ 18 h 38"/>
                <a:gd name="T36" fmla="*/ 0 w 40"/>
                <a:gd name="T37" fmla="*/ 18 h 38"/>
                <a:gd name="T38" fmla="*/ 0 w 40"/>
                <a:gd name="T39" fmla="*/ 15 h 38"/>
                <a:gd name="T40" fmla="*/ 0 w 40"/>
                <a:gd name="T41" fmla="*/ 13 h 38"/>
                <a:gd name="T42" fmla="*/ 0 w 40"/>
                <a:gd name="T43" fmla="*/ 10 h 38"/>
                <a:gd name="T44" fmla="*/ 0 w 40"/>
                <a:gd name="T45" fmla="*/ 8 h 38"/>
                <a:gd name="T46" fmla="*/ 2 w 40"/>
                <a:gd name="T47" fmla="*/ 8 h 38"/>
                <a:gd name="T48" fmla="*/ 5 w 40"/>
                <a:gd name="T49" fmla="*/ 5 h 38"/>
                <a:gd name="T50" fmla="*/ 5 w 40"/>
                <a:gd name="T51" fmla="*/ 3 h 38"/>
                <a:gd name="T52" fmla="*/ 10 w 40"/>
                <a:gd name="T53" fmla="*/ 3 h 38"/>
                <a:gd name="T54" fmla="*/ 12 w 40"/>
                <a:gd name="T55" fmla="*/ 0 h 38"/>
                <a:gd name="T56" fmla="*/ 17 w 40"/>
                <a:gd name="T57" fmla="*/ 0 h 38"/>
                <a:gd name="T58" fmla="*/ 20 w 40"/>
                <a:gd name="T59" fmla="*/ 0 h 38"/>
                <a:gd name="T60" fmla="*/ 22 w 40"/>
                <a:gd name="T61" fmla="*/ 3 h 38"/>
                <a:gd name="T62" fmla="*/ 25 w 40"/>
                <a:gd name="T63" fmla="*/ 3 h 38"/>
                <a:gd name="T64" fmla="*/ 20 w 40"/>
                <a:gd name="T65" fmla="*/ 8 h 38"/>
                <a:gd name="T66" fmla="*/ 20 w 40"/>
                <a:gd name="T67" fmla="*/ 5 h 38"/>
                <a:gd name="T68" fmla="*/ 15 w 40"/>
                <a:gd name="T69" fmla="*/ 5 h 38"/>
                <a:gd name="T70" fmla="*/ 12 w 40"/>
                <a:gd name="T71" fmla="*/ 5 h 38"/>
                <a:gd name="T72" fmla="*/ 10 w 40"/>
                <a:gd name="T73" fmla="*/ 8 h 38"/>
                <a:gd name="T74" fmla="*/ 7 w 40"/>
                <a:gd name="T75" fmla="*/ 10 h 38"/>
                <a:gd name="T76" fmla="*/ 5 w 40"/>
                <a:gd name="T77" fmla="*/ 10 h 38"/>
                <a:gd name="T78" fmla="*/ 5 w 40"/>
                <a:gd name="T79" fmla="*/ 13 h 38"/>
                <a:gd name="T80" fmla="*/ 7 w 40"/>
                <a:gd name="T81" fmla="*/ 15 h 38"/>
                <a:gd name="T82" fmla="*/ 7 w 40"/>
                <a:gd name="T83" fmla="*/ 15 h 38"/>
                <a:gd name="T84" fmla="*/ 7 w 40"/>
                <a:gd name="T85" fmla="*/ 15 h 38"/>
                <a:gd name="T86" fmla="*/ 10 w 40"/>
                <a:gd name="T87" fmla="*/ 15 h 38"/>
                <a:gd name="T88" fmla="*/ 12 w 40"/>
                <a:gd name="T89" fmla="*/ 15 h 38"/>
                <a:gd name="T90" fmla="*/ 15 w 40"/>
                <a:gd name="T91" fmla="*/ 15 h 38"/>
                <a:gd name="T92" fmla="*/ 20 w 40"/>
                <a:gd name="T93" fmla="*/ 15 h 38"/>
                <a:gd name="T94" fmla="*/ 25 w 40"/>
                <a:gd name="T95" fmla="*/ 13 h 38"/>
                <a:gd name="T96" fmla="*/ 27 w 40"/>
                <a:gd name="T97" fmla="*/ 13 h 38"/>
                <a:gd name="T98" fmla="*/ 30 w 40"/>
                <a:gd name="T99" fmla="*/ 13 h 38"/>
                <a:gd name="T100" fmla="*/ 35 w 40"/>
                <a:gd name="T101" fmla="*/ 15 h 38"/>
                <a:gd name="T102" fmla="*/ 38 w 40"/>
                <a:gd name="T103" fmla="*/ 15 h 38"/>
                <a:gd name="T104" fmla="*/ 38 w 40"/>
                <a:gd name="T105" fmla="*/ 18 h 38"/>
                <a:gd name="T106" fmla="*/ 40 w 40"/>
                <a:gd name="T107" fmla="*/ 21 h 38"/>
                <a:gd name="T108" fmla="*/ 40 w 40"/>
                <a:gd name="T109" fmla="*/ 26 h 38"/>
                <a:gd name="T110" fmla="*/ 40 w 40"/>
                <a:gd name="T111" fmla="*/ 28 h 38"/>
                <a:gd name="T112" fmla="*/ 38 w 40"/>
                <a:gd name="T113" fmla="*/ 31 h 38"/>
                <a:gd name="T114" fmla="*/ 35 w 40"/>
                <a:gd name="T115" fmla="*/ 33 h 38"/>
                <a:gd name="T116" fmla="*/ 30 w 40"/>
                <a:gd name="T117" fmla="*/ 36 h 38"/>
                <a:gd name="T118" fmla="*/ 25 w 40"/>
                <a:gd name="T119" fmla="*/ 38 h 38"/>
                <a:gd name="T120" fmla="*/ 17 w 40"/>
                <a:gd name="T121" fmla="*/ 38 h 38"/>
                <a:gd name="T122" fmla="*/ 12 w 40"/>
                <a:gd name="T123" fmla="*/ 36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38"/>
                <a:gd name="T188" fmla="*/ 40 w 40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38">
                  <a:moveTo>
                    <a:pt x="10" y="33"/>
                  </a:moveTo>
                  <a:lnTo>
                    <a:pt x="15" y="28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0" name="Freeform 1538"/>
            <p:cNvSpPr>
              <a:spLocks noChangeAspect="1"/>
            </p:cNvSpPr>
            <p:nvPr/>
          </p:nvSpPr>
          <p:spPr bwMode="auto">
            <a:xfrm>
              <a:off x="1011" y="4289"/>
              <a:ext cx="46" cy="51"/>
            </a:xfrm>
            <a:custGeom>
              <a:avLst/>
              <a:gdLst>
                <a:gd name="T0" fmla="*/ 5 w 46"/>
                <a:gd name="T1" fmla="*/ 51 h 51"/>
                <a:gd name="T2" fmla="*/ 0 w 46"/>
                <a:gd name="T3" fmla="*/ 3 h 51"/>
                <a:gd name="T4" fmla="*/ 41 w 46"/>
                <a:gd name="T5" fmla="*/ 0 h 51"/>
                <a:gd name="T6" fmla="*/ 41 w 46"/>
                <a:gd name="T7" fmla="*/ 5 h 51"/>
                <a:gd name="T8" fmla="*/ 8 w 46"/>
                <a:gd name="T9" fmla="*/ 8 h 51"/>
                <a:gd name="T10" fmla="*/ 10 w 46"/>
                <a:gd name="T11" fmla="*/ 23 h 51"/>
                <a:gd name="T12" fmla="*/ 41 w 46"/>
                <a:gd name="T13" fmla="*/ 20 h 51"/>
                <a:gd name="T14" fmla="*/ 41 w 46"/>
                <a:gd name="T15" fmla="*/ 26 h 51"/>
                <a:gd name="T16" fmla="*/ 10 w 46"/>
                <a:gd name="T17" fmla="*/ 28 h 51"/>
                <a:gd name="T18" fmla="*/ 13 w 46"/>
                <a:gd name="T19" fmla="*/ 43 h 51"/>
                <a:gd name="T20" fmla="*/ 46 w 46"/>
                <a:gd name="T21" fmla="*/ 41 h 51"/>
                <a:gd name="T22" fmla="*/ 46 w 46"/>
                <a:gd name="T23" fmla="*/ 48 h 51"/>
                <a:gd name="T24" fmla="*/ 5 w 46"/>
                <a:gd name="T25" fmla="*/ 51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1"/>
                <a:gd name="T41" fmla="*/ 46 w 46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1">
                  <a:moveTo>
                    <a:pt x="5" y="51"/>
                  </a:moveTo>
                  <a:lnTo>
                    <a:pt x="0" y="3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8" y="8"/>
                  </a:lnTo>
                  <a:lnTo>
                    <a:pt x="10" y="23"/>
                  </a:lnTo>
                  <a:lnTo>
                    <a:pt x="41" y="20"/>
                  </a:lnTo>
                  <a:lnTo>
                    <a:pt x="41" y="26"/>
                  </a:lnTo>
                  <a:lnTo>
                    <a:pt x="10" y="28"/>
                  </a:lnTo>
                  <a:lnTo>
                    <a:pt x="13" y="43"/>
                  </a:lnTo>
                  <a:lnTo>
                    <a:pt x="46" y="41"/>
                  </a:lnTo>
                  <a:lnTo>
                    <a:pt x="46" y="48"/>
                  </a:lnTo>
                  <a:lnTo>
                    <a:pt x="5" y="5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1" name="Freeform 1539"/>
            <p:cNvSpPr>
              <a:spLocks noChangeAspect="1"/>
            </p:cNvSpPr>
            <p:nvPr/>
          </p:nvSpPr>
          <p:spPr bwMode="auto">
            <a:xfrm>
              <a:off x="1057" y="4297"/>
              <a:ext cx="38" cy="35"/>
            </a:xfrm>
            <a:custGeom>
              <a:avLst/>
              <a:gdLst>
                <a:gd name="T0" fmla="*/ 12 w 38"/>
                <a:gd name="T1" fmla="*/ 28 h 35"/>
                <a:gd name="T2" fmla="*/ 15 w 38"/>
                <a:gd name="T3" fmla="*/ 30 h 35"/>
                <a:gd name="T4" fmla="*/ 17 w 38"/>
                <a:gd name="T5" fmla="*/ 30 h 35"/>
                <a:gd name="T6" fmla="*/ 20 w 38"/>
                <a:gd name="T7" fmla="*/ 30 h 35"/>
                <a:gd name="T8" fmla="*/ 25 w 38"/>
                <a:gd name="T9" fmla="*/ 30 h 35"/>
                <a:gd name="T10" fmla="*/ 28 w 38"/>
                <a:gd name="T11" fmla="*/ 28 h 35"/>
                <a:gd name="T12" fmla="*/ 30 w 38"/>
                <a:gd name="T13" fmla="*/ 25 h 35"/>
                <a:gd name="T14" fmla="*/ 30 w 38"/>
                <a:gd name="T15" fmla="*/ 23 h 35"/>
                <a:gd name="T16" fmla="*/ 30 w 38"/>
                <a:gd name="T17" fmla="*/ 23 h 35"/>
                <a:gd name="T18" fmla="*/ 28 w 38"/>
                <a:gd name="T19" fmla="*/ 20 h 35"/>
                <a:gd name="T20" fmla="*/ 25 w 38"/>
                <a:gd name="T21" fmla="*/ 20 h 35"/>
                <a:gd name="T22" fmla="*/ 22 w 38"/>
                <a:gd name="T23" fmla="*/ 20 h 35"/>
                <a:gd name="T24" fmla="*/ 15 w 38"/>
                <a:gd name="T25" fmla="*/ 20 h 35"/>
                <a:gd name="T26" fmla="*/ 10 w 38"/>
                <a:gd name="T27" fmla="*/ 20 h 35"/>
                <a:gd name="T28" fmla="*/ 7 w 38"/>
                <a:gd name="T29" fmla="*/ 20 h 35"/>
                <a:gd name="T30" fmla="*/ 5 w 38"/>
                <a:gd name="T31" fmla="*/ 18 h 35"/>
                <a:gd name="T32" fmla="*/ 2 w 38"/>
                <a:gd name="T33" fmla="*/ 18 h 35"/>
                <a:gd name="T34" fmla="*/ 0 w 38"/>
                <a:gd name="T35" fmla="*/ 15 h 35"/>
                <a:gd name="T36" fmla="*/ 0 w 38"/>
                <a:gd name="T37" fmla="*/ 12 h 35"/>
                <a:gd name="T38" fmla="*/ 0 w 38"/>
                <a:gd name="T39" fmla="*/ 10 h 35"/>
                <a:gd name="T40" fmla="*/ 0 w 38"/>
                <a:gd name="T41" fmla="*/ 7 h 35"/>
                <a:gd name="T42" fmla="*/ 2 w 38"/>
                <a:gd name="T43" fmla="*/ 5 h 35"/>
                <a:gd name="T44" fmla="*/ 2 w 38"/>
                <a:gd name="T45" fmla="*/ 5 h 35"/>
                <a:gd name="T46" fmla="*/ 5 w 38"/>
                <a:gd name="T47" fmla="*/ 2 h 35"/>
                <a:gd name="T48" fmla="*/ 7 w 38"/>
                <a:gd name="T49" fmla="*/ 2 h 35"/>
                <a:gd name="T50" fmla="*/ 10 w 38"/>
                <a:gd name="T51" fmla="*/ 0 h 35"/>
                <a:gd name="T52" fmla="*/ 15 w 38"/>
                <a:gd name="T53" fmla="*/ 0 h 35"/>
                <a:gd name="T54" fmla="*/ 17 w 38"/>
                <a:gd name="T55" fmla="*/ 0 h 35"/>
                <a:gd name="T56" fmla="*/ 22 w 38"/>
                <a:gd name="T57" fmla="*/ 0 h 35"/>
                <a:gd name="T58" fmla="*/ 25 w 38"/>
                <a:gd name="T59" fmla="*/ 0 h 35"/>
                <a:gd name="T60" fmla="*/ 28 w 38"/>
                <a:gd name="T61" fmla="*/ 2 h 35"/>
                <a:gd name="T62" fmla="*/ 30 w 38"/>
                <a:gd name="T63" fmla="*/ 5 h 35"/>
                <a:gd name="T64" fmla="*/ 22 w 38"/>
                <a:gd name="T65" fmla="*/ 7 h 35"/>
                <a:gd name="T66" fmla="*/ 22 w 38"/>
                <a:gd name="T67" fmla="*/ 5 h 35"/>
                <a:gd name="T68" fmla="*/ 20 w 38"/>
                <a:gd name="T69" fmla="*/ 5 h 35"/>
                <a:gd name="T70" fmla="*/ 17 w 38"/>
                <a:gd name="T71" fmla="*/ 5 h 35"/>
                <a:gd name="T72" fmla="*/ 12 w 38"/>
                <a:gd name="T73" fmla="*/ 5 h 35"/>
                <a:gd name="T74" fmla="*/ 10 w 38"/>
                <a:gd name="T75" fmla="*/ 7 h 35"/>
                <a:gd name="T76" fmla="*/ 7 w 38"/>
                <a:gd name="T77" fmla="*/ 7 h 35"/>
                <a:gd name="T78" fmla="*/ 7 w 38"/>
                <a:gd name="T79" fmla="*/ 10 h 35"/>
                <a:gd name="T80" fmla="*/ 7 w 38"/>
                <a:gd name="T81" fmla="*/ 12 h 35"/>
                <a:gd name="T82" fmla="*/ 7 w 38"/>
                <a:gd name="T83" fmla="*/ 12 h 35"/>
                <a:gd name="T84" fmla="*/ 7 w 38"/>
                <a:gd name="T85" fmla="*/ 12 h 35"/>
                <a:gd name="T86" fmla="*/ 10 w 38"/>
                <a:gd name="T87" fmla="*/ 12 h 35"/>
                <a:gd name="T88" fmla="*/ 12 w 38"/>
                <a:gd name="T89" fmla="*/ 12 h 35"/>
                <a:gd name="T90" fmla="*/ 15 w 38"/>
                <a:gd name="T91" fmla="*/ 12 h 35"/>
                <a:gd name="T92" fmla="*/ 20 w 38"/>
                <a:gd name="T93" fmla="*/ 12 h 35"/>
                <a:gd name="T94" fmla="*/ 25 w 38"/>
                <a:gd name="T95" fmla="*/ 12 h 35"/>
                <a:gd name="T96" fmla="*/ 30 w 38"/>
                <a:gd name="T97" fmla="*/ 15 h 35"/>
                <a:gd name="T98" fmla="*/ 33 w 38"/>
                <a:gd name="T99" fmla="*/ 15 h 35"/>
                <a:gd name="T100" fmla="*/ 35 w 38"/>
                <a:gd name="T101" fmla="*/ 15 h 35"/>
                <a:gd name="T102" fmla="*/ 35 w 38"/>
                <a:gd name="T103" fmla="*/ 18 h 35"/>
                <a:gd name="T104" fmla="*/ 38 w 38"/>
                <a:gd name="T105" fmla="*/ 20 h 35"/>
                <a:gd name="T106" fmla="*/ 38 w 38"/>
                <a:gd name="T107" fmla="*/ 25 h 35"/>
                <a:gd name="T108" fmla="*/ 35 w 38"/>
                <a:gd name="T109" fmla="*/ 28 h 35"/>
                <a:gd name="T110" fmla="*/ 35 w 38"/>
                <a:gd name="T111" fmla="*/ 30 h 35"/>
                <a:gd name="T112" fmla="*/ 33 w 38"/>
                <a:gd name="T113" fmla="*/ 33 h 35"/>
                <a:gd name="T114" fmla="*/ 28 w 38"/>
                <a:gd name="T115" fmla="*/ 33 h 35"/>
                <a:gd name="T116" fmla="*/ 22 w 38"/>
                <a:gd name="T117" fmla="*/ 35 h 35"/>
                <a:gd name="T118" fmla="*/ 15 w 38"/>
                <a:gd name="T119" fmla="*/ 35 h 35"/>
                <a:gd name="T120" fmla="*/ 10 w 38"/>
                <a:gd name="T121" fmla="*/ 35 h 35"/>
                <a:gd name="T122" fmla="*/ 7 w 38"/>
                <a:gd name="T123" fmla="*/ 33 h 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5"/>
                <a:gd name="T188" fmla="*/ 38 w 38"/>
                <a:gd name="T189" fmla="*/ 35 h 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5">
                  <a:moveTo>
                    <a:pt x="5" y="28"/>
                  </a:moveTo>
                  <a:lnTo>
                    <a:pt x="10" y="2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5" y="30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2" name="Freeform 1540"/>
            <p:cNvSpPr>
              <a:spLocks noChangeAspect="1"/>
            </p:cNvSpPr>
            <p:nvPr/>
          </p:nvSpPr>
          <p:spPr bwMode="auto">
            <a:xfrm>
              <a:off x="1085" y="4279"/>
              <a:ext cx="35" cy="43"/>
            </a:xfrm>
            <a:custGeom>
              <a:avLst/>
              <a:gdLst>
                <a:gd name="T0" fmla="*/ 35 w 35"/>
                <a:gd name="T1" fmla="*/ 41 h 43"/>
                <a:gd name="T2" fmla="*/ 32 w 35"/>
                <a:gd name="T3" fmla="*/ 41 h 43"/>
                <a:gd name="T4" fmla="*/ 32 w 35"/>
                <a:gd name="T5" fmla="*/ 41 h 43"/>
                <a:gd name="T6" fmla="*/ 30 w 35"/>
                <a:gd name="T7" fmla="*/ 43 h 43"/>
                <a:gd name="T8" fmla="*/ 30 w 35"/>
                <a:gd name="T9" fmla="*/ 43 h 43"/>
                <a:gd name="T10" fmla="*/ 27 w 35"/>
                <a:gd name="T11" fmla="*/ 43 h 43"/>
                <a:gd name="T12" fmla="*/ 27 w 35"/>
                <a:gd name="T13" fmla="*/ 43 h 43"/>
                <a:gd name="T14" fmla="*/ 25 w 35"/>
                <a:gd name="T15" fmla="*/ 43 h 43"/>
                <a:gd name="T16" fmla="*/ 25 w 35"/>
                <a:gd name="T17" fmla="*/ 43 h 43"/>
                <a:gd name="T18" fmla="*/ 22 w 35"/>
                <a:gd name="T19" fmla="*/ 43 h 43"/>
                <a:gd name="T20" fmla="*/ 22 w 35"/>
                <a:gd name="T21" fmla="*/ 43 h 43"/>
                <a:gd name="T22" fmla="*/ 20 w 35"/>
                <a:gd name="T23" fmla="*/ 43 h 43"/>
                <a:gd name="T24" fmla="*/ 20 w 35"/>
                <a:gd name="T25" fmla="*/ 43 h 43"/>
                <a:gd name="T26" fmla="*/ 20 w 35"/>
                <a:gd name="T27" fmla="*/ 41 h 43"/>
                <a:gd name="T28" fmla="*/ 17 w 35"/>
                <a:gd name="T29" fmla="*/ 41 h 43"/>
                <a:gd name="T30" fmla="*/ 17 w 35"/>
                <a:gd name="T31" fmla="*/ 38 h 43"/>
                <a:gd name="T32" fmla="*/ 15 w 35"/>
                <a:gd name="T33" fmla="*/ 36 h 43"/>
                <a:gd name="T34" fmla="*/ 2 w 35"/>
                <a:gd name="T35" fmla="*/ 20 h 43"/>
                <a:gd name="T36" fmla="*/ 5 w 35"/>
                <a:gd name="T37" fmla="*/ 13 h 43"/>
                <a:gd name="T38" fmla="*/ 5 w 35"/>
                <a:gd name="T39" fmla="*/ 0 h 43"/>
                <a:gd name="T40" fmla="*/ 17 w 35"/>
                <a:gd name="T41" fmla="*/ 8 h 43"/>
                <a:gd name="T42" fmla="*/ 12 w 35"/>
                <a:gd name="T43" fmla="*/ 15 h 43"/>
                <a:gd name="T44" fmla="*/ 22 w 35"/>
                <a:gd name="T45" fmla="*/ 36 h 43"/>
                <a:gd name="T46" fmla="*/ 22 w 35"/>
                <a:gd name="T47" fmla="*/ 36 h 43"/>
                <a:gd name="T48" fmla="*/ 25 w 35"/>
                <a:gd name="T49" fmla="*/ 36 h 43"/>
                <a:gd name="T50" fmla="*/ 25 w 35"/>
                <a:gd name="T51" fmla="*/ 38 h 43"/>
                <a:gd name="T52" fmla="*/ 25 w 35"/>
                <a:gd name="T53" fmla="*/ 38 h 43"/>
                <a:gd name="T54" fmla="*/ 25 w 35"/>
                <a:gd name="T55" fmla="*/ 38 h 43"/>
                <a:gd name="T56" fmla="*/ 25 w 35"/>
                <a:gd name="T57" fmla="*/ 38 h 43"/>
                <a:gd name="T58" fmla="*/ 25 w 35"/>
                <a:gd name="T59" fmla="*/ 38 h 43"/>
                <a:gd name="T60" fmla="*/ 25 w 35"/>
                <a:gd name="T61" fmla="*/ 38 h 43"/>
                <a:gd name="T62" fmla="*/ 27 w 35"/>
                <a:gd name="T63" fmla="*/ 38 h 43"/>
                <a:gd name="T64" fmla="*/ 27 w 35"/>
                <a:gd name="T65" fmla="*/ 38 h 43"/>
                <a:gd name="T66" fmla="*/ 27 w 35"/>
                <a:gd name="T67" fmla="*/ 38 h 43"/>
                <a:gd name="T68" fmla="*/ 27 w 35"/>
                <a:gd name="T69" fmla="*/ 38 h 43"/>
                <a:gd name="T70" fmla="*/ 30 w 35"/>
                <a:gd name="T71" fmla="*/ 38 h 43"/>
                <a:gd name="T72" fmla="*/ 30 w 35"/>
                <a:gd name="T73" fmla="*/ 36 h 43"/>
                <a:gd name="T74" fmla="*/ 30 w 35"/>
                <a:gd name="T75" fmla="*/ 36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"/>
                <a:gd name="T115" fmla="*/ 0 h 43"/>
                <a:gd name="T116" fmla="*/ 35 w 35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" h="43">
                  <a:moveTo>
                    <a:pt x="30" y="36"/>
                  </a:moveTo>
                  <a:lnTo>
                    <a:pt x="35" y="41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2" y="43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7" y="38"/>
                  </a:lnTo>
                  <a:lnTo>
                    <a:pt x="15" y="36"/>
                  </a:lnTo>
                  <a:lnTo>
                    <a:pt x="7" y="18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0" y="5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17" y="8"/>
                  </a:lnTo>
                  <a:lnTo>
                    <a:pt x="20" y="13"/>
                  </a:lnTo>
                  <a:lnTo>
                    <a:pt x="12" y="15"/>
                  </a:lnTo>
                  <a:lnTo>
                    <a:pt x="22" y="33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3" name="Freeform 1541"/>
            <p:cNvSpPr>
              <a:spLocks noChangeAspect="1"/>
            </p:cNvSpPr>
            <p:nvPr/>
          </p:nvSpPr>
          <p:spPr bwMode="auto">
            <a:xfrm>
              <a:off x="1122" y="4307"/>
              <a:ext cx="11" cy="10"/>
            </a:xfrm>
            <a:custGeom>
              <a:avLst/>
              <a:gdLst>
                <a:gd name="T0" fmla="*/ 3 w 11"/>
                <a:gd name="T1" fmla="*/ 10 h 10"/>
                <a:gd name="T2" fmla="*/ 0 w 11"/>
                <a:gd name="T3" fmla="*/ 5 h 10"/>
                <a:gd name="T4" fmla="*/ 8 w 11"/>
                <a:gd name="T5" fmla="*/ 0 h 10"/>
                <a:gd name="T6" fmla="*/ 11 w 11"/>
                <a:gd name="T7" fmla="*/ 8 h 10"/>
                <a:gd name="T8" fmla="*/ 3 w 11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3" y="10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11" y="8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4" name="Freeform 1542"/>
            <p:cNvSpPr>
              <a:spLocks noChangeAspect="1" noEditPoints="1"/>
            </p:cNvSpPr>
            <p:nvPr/>
          </p:nvSpPr>
          <p:spPr bwMode="auto">
            <a:xfrm>
              <a:off x="1090" y="4259"/>
              <a:ext cx="58" cy="30"/>
            </a:xfrm>
            <a:custGeom>
              <a:avLst/>
              <a:gdLst>
                <a:gd name="T0" fmla="*/ 53 w 58"/>
                <a:gd name="T1" fmla="*/ 7 h 30"/>
                <a:gd name="T2" fmla="*/ 58 w 58"/>
                <a:gd name="T3" fmla="*/ 10 h 30"/>
                <a:gd name="T4" fmla="*/ 58 w 58"/>
                <a:gd name="T5" fmla="*/ 15 h 30"/>
                <a:gd name="T6" fmla="*/ 58 w 58"/>
                <a:gd name="T7" fmla="*/ 18 h 30"/>
                <a:gd name="T8" fmla="*/ 58 w 58"/>
                <a:gd name="T9" fmla="*/ 20 h 30"/>
                <a:gd name="T10" fmla="*/ 55 w 58"/>
                <a:gd name="T11" fmla="*/ 23 h 30"/>
                <a:gd name="T12" fmla="*/ 53 w 58"/>
                <a:gd name="T13" fmla="*/ 25 h 30"/>
                <a:gd name="T14" fmla="*/ 50 w 58"/>
                <a:gd name="T15" fmla="*/ 28 h 30"/>
                <a:gd name="T16" fmla="*/ 48 w 58"/>
                <a:gd name="T17" fmla="*/ 30 h 30"/>
                <a:gd name="T18" fmla="*/ 43 w 58"/>
                <a:gd name="T19" fmla="*/ 30 h 30"/>
                <a:gd name="T20" fmla="*/ 40 w 58"/>
                <a:gd name="T21" fmla="*/ 30 h 30"/>
                <a:gd name="T22" fmla="*/ 35 w 58"/>
                <a:gd name="T23" fmla="*/ 30 h 30"/>
                <a:gd name="T24" fmla="*/ 30 w 58"/>
                <a:gd name="T25" fmla="*/ 30 h 30"/>
                <a:gd name="T26" fmla="*/ 27 w 58"/>
                <a:gd name="T27" fmla="*/ 30 h 30"/>
                <a:gd name="T28" fmla="*/ 22 w 58"/>
                <a:gd name="T29" fmla="*/ 28 h 30"/>
                <a:gd name="T30" fmla="*/ 20 w 58"/>
                <a:gd name="T31" fmla="*/ 25 h 30"/>
                <a:gd name="T32" fmla="*/ 17 w 58"/>
                <a:gd name="T33" fmla="*/ 23 h 30"/>
                <a:gd name="T34" fmla="*/ 17 w 58"/>
                <a:gd name="T35" fmla="*/ 20 h 30"/>
                <a:gd name="T36" fmla="*/ 15 w 58"/>
                <a:gd name="T37" fmla="*/ 18 h 30"/>
                <a:gd name="T38" fmla="*/ 15 w 58"/>
                <a:gd name="T39" fmla="*/ 15 h 30"/>
                <a:gd name="T40" fmla="*/ 17 w 58"/>
                <a:gd name="T41" fmla="*/ 12 h 30"/>
                <a:gd name="T42" fmla="*/ 17 w 58"/>
                <a:gd name="T43" fmla="*/ 12 h 30"/>
                <a:gd name="T44" fmla="*/ 17 w 58"/>
                <a:gd name="T45" fmla="*/ 10 h 30"/>
                <a:gd name="T46" fmla="*/ 20 w 58"/>
                <a:gd name="T47" fmla="*/ 7 h 30"/>
                <a:gd name="T48" fmla="*/ 0 w 58"/>
                <a:gd name="T49" fmla="*/ 7 h 30"/>
                <a:gd name="T50" fmla="*/ 58 w 58"/>
                <a:gd name="T51" fmla="*/ 5 h 30"/>
                <a:gd name="T52" fmla="*/ 40 w 58"/>
                <a:gd name="T53" fmla="*/ 25 h 30"/>
                <a:gd name="T54" fmla="*/ 45 w 58"/>
                <a:gd name="T55" fmla="*/ 23 h 30"/>
                <a:gd name="T56" fmla="*/ 50 w 58"/>
                <a:gd name="T57" fmla="*/ 23 h 30"/>
                <a:gd name="T58" fmla="*/ 50 w 58"/>
                <a:gd name="T59" fmla="*/ 20 h 30"/>
                <a:gd name="T60" fmla="*/ 53 w 58"/>
                <a:gd name="T61" fmla="*/ 18 h 30"/>
                <a:gd name="T62" fmla="*/ 53 w 58"/>
                <a:gd name="T63" fmla="*/ 15 h 30"/>
                <a:gd name="T64" fmla="*/ 53 w 58"/>
                <a:gd name="T65" fmla="*/ 12 h 30"/>
                <a:gd name="T66" fmla="*/ 50 w 58"/>
                <a:gd name="T67" fmla="*/ 10 h 30"/>
                <a:gd name="T68" fmla="*/ 48 w 58"/>
                <a:gd name="T69" fmla="*/ 7 h 30"/>
                <a:gd name="T70" fmla="*/ 43 w 58"/>
                <a:gd name="T71" fmla="*/ 7 h 30"/>
                <a:gd name="T72" fmla="*/ 38 w 58"/>
                <a:gd name="T73" fmla="*/ 7 h 30"/>
                <a:gd name="T74" fmla="*/ 32 w 58"/>
                <a:gd name="T75" fmla="*/ 7 h 30"/>
                <a:gd name="T76" fmla="*/ 27 w 58"/>
                <a:gd name="T77" fmla="*/ 7 h 30"/>
                <a:gd name="T78" fmla="*/ 25 w 58"/>
                <a:gd name="T79" fmla="*/ 10 h 30"/>
                <a:gd name="T80" fmla="*/ 22 w 58"/>
                <a:gd name="T81" fmla="*/ 12 h 30"/>
                <a:gd name="T82" fmla="*/ 22 w 58"/>
                <a:gd name="T83" fmla="*/ 15 h 30"/>
                <a:gd name="T84" fmla="*/ 22 w 58"/>
                <a:gd name="T85" fmla="*/ 18 h 30"/>
                <a:gd name="T86" fmla="*/ 22 w 58"/>
                <a:gd name="T87" fmla="*/ 20 h 30"/>
                <a:gd name="T88" fmla="*/ 25 w 58"/>
                <a:gd name="T89" fmla="*/ 23 h 30"/>
                <a:gd name="T90" fmla="*/ 30 w 58"/>
                <a:gd name="T91" fmla="*/ 25 h 30"/>
                <a:gd name="T92" fmla="*/ 32 w 58"/>
                <a:gd name="T93" fmla="*/ 25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8"/>
                <a:gd name="T142" fmla="*/ 0 h 30"/>
                <a:gd name="T143" fmla="*/ 58 w 58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8" h="30">
                  <a:moveTo>
                    <a:pt x="58" y="5"/>
                  </a:moveTo>
                  <a:lnTo>
                    <a:pt x="53" y="5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8" y="23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58" y="0"/>
                  </a:lnTo>
                  <a:lnTo>
                    <a:pt x="58" y="5"/>
                  </a:lnTo>
                  <a:close/>
                  <a:moveTo>
                    <a:pt x="38" y="25"/>
                  </a:move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5" y="23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53" y="18"/>
                  </a:lnTo>
                  <a:lnTo>
                    <a:pt x="53" y="15"/>
                  </a:lnTo>
                  <a:lnTo>
                    <a:pt x="53" y="12"/>
                  </a:lnTo>
                  <a:lnTo>
                    <a:pt x="50" y="10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8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5" name="Freeform 1543"/>
            <p:cNvSpPr>
              <a:spLocks noChangeAspect="1" noEditPoints="1"/>
            </p:cNvSpPr>
            <p:nvPr/>
          </p:nvSpPr>
          <p:spPr bwMode="auto">
            <a:xfrm>
              <a:off x="1102" y="4221"/>
              <a:ext cx="41" cy="33"/>
            </a:xfrm>
            <a:custGeom>
              <a:avLst/>
              <a:gdLst>
                <a:gd name="T0" fmla="*/ 18 w 41"/>
                <a:gd name="T1" fmla="*/ 33 h 33"/>
                <a:gd name="T2" fmla="*/ 10 w 41"/>
                <a:gd name="T3" fmla="*/ 33 h 33"/>
                <a:gd name="T4" fmla="*/ 5 w 41"/>
                <a:gd name="T5" fmla="*/ 30 h 33"/>
                <a:gd name="T6" fmla="*/ 3 w 41"/>
                <a:gd name="T7" fmla="*/ 28 h 33"/>
                <a:gd name="T8" fmla="*/ 0 w 41"/>
                <a:gd name="T9" fmla="*/ 23 h 33"/>
                <a:gd name="T10" fmla="*/ 0 w 41"/>
                <a:gd name="T11" fmla="*/ 18 h 33"/>
                <a:gd name="T12" fmla="*/ 0 w 41"/>
                <a:gd name="T13" fmla="*/ 13 h 33"/>
                <a:gd name="T14" fmla="*/ 3 w 41"/>
                <a:gd name="T15" fmla="*/ 7 h 33"/>
                <a:gd name="T16" fmla="*/ 5 w 41"/>
                <a:gd name="T17" fmla="*/ 5 h 33"/>
                <a:gd name="T18" fmla="*/ 10 w 41"/>
                <a:gd name="T19" fmla="*/ 2 h 33"/>
                <a:gd name="T20" fmla="*/ 18 w 41"/>
                <a:gd name="T21" fmla="*/ 2 h 33"/>
                <a:gd name="T22" fmla="*/ 23 w 41"/>
                <a:gd name="T23" fmla="*/ 0 h 33"/>
                <a:gd name="T24" fmla="*/ 28 w 41"/>
                <a:gd name="T25" fmla="*/ 2 h 33"/>
                <a:gd name="T26" fmla="*/ 31 w 41"/>
                <a:gd name="T27" fmla="*/ 2 h 33"/>
                <a:gd name="T28" fmla="*/ 36 w 41"/>
                <a:gd name="T29" fmla="*/ 5 h 33"/>
                <a:gd name="T30" fmla="*/ 38 w 41"/>
                <a:gd name="T31" fmla="*/ 5 h 33"/>
                <a:gd name="T32" fmla="*/ 38 w 41"/>
                <a:gd name="T33" fmla="*/ 10 h 33"/>
                <a:gd name="T34" fmla="*/ 41 w 41"/>
                <a:gd name="T35" fmla="*/ 13 h 33"/>
                <a:gd name="T36" fmla="*/ 41 w 41"/>
                <a:gd name="T37" fmla="*/ 15 h 33"/>
                <a:gd name="T38" fmla="*/ 41 w 41"/>
                <a:gd name="T39" fmla="*/ 20 h 33"/>
                <a:gd name="T40" fmla="*/ 41 w 41"/>
                <a:gd name="T41" fmla="*/ 25 h 33"/>
                <a:gd name="T42" fmla="*/ 36 w 41"/>
                <a:gd name="T43" fmla="*/ 28 h 33"/>
                <a:gd name="T44" fmla="*/ 31 w 41"/>
                <a:gd name="T45" fmla="*/ 33 h 33"/>
                <a:gd name="T46" fmla="*/ 26 w 41"/>
                <a:gd name="T47" fmla="*/ 33 h 33"/>
                <a:gd name="T48" fmla="*/ 23 w 41"/>
                <a:gd name="T49" fmla="*/ 28 h 33"/>
                <a:gd name="T50" fmla="*/ 28 w 41"/>
                <a:gd name="T51" fmla="*/ 25 h 33"/>
                <a:gd name="T52" fmla="*/ 33 w 41"/>
                <a:gd name="T53" fmla="*/ 25 h 33"/>
                <a:gd name="T54" fmla="*/ 36 w 41"/>
                <a:gd name="T55" fmla="*/ 23 h 33"/>
                <a:gd name="T56" fmla="*/ 36 w 41"/>
                <a:gd name="T57" fmla="*/ 20 h 33"/>
                <a:gd name="T58" fmla="*/ 36 w 41"/>
                <a:gd name="T59" fmla="*/ 15 h 33"/>
                <a:gd name="T60" fmla="*/ 36 w 41"/>
                <a:gd name="T61" fmla="*/ 13 h 33"/>
                <a:gd name="T62" fmla="*/ 33 w 41"/>
                <a:gd name="T63" fmla="*/ 10 h 33"/>
                <a:gd name="T64" fmla="*/ 31 w 41"/>
                <a:gd name="T65" fmla="*/ 7 h 33"/>
                <a:gd name="T66" fmla="*/ 26 w 41"/>
                <a:gd name="T67" fmla="*/ 7 h 33"/>
                <a:gd name="T68" fmla="*/ 20 w 41"/>
                <a:gd name="T69" fmla="*/ 7 h 33"/>
                <a:gd name="T70" fmla="*/ 15 w 41"/>
                <a:gd name="T71" fmla="*/ 7 h 33"/>
                <a:gd name="T72" fmla="*/ 10 w 41"/>
                <a:gd name="T73" fmla="*/ 10 h 33"/>
                <a:gd name="T74" fmla="*/ 8 w 41"/>
                <a:gd name="T75" fmla="*/ 13 h 33"/>
                <a:gd name="T76" fmla="*/ 5 w 41"/>
                <a:gd name="T77" fmla="*/ 15 h 33"/>
                <a:gd name="T78" fmla="*/ 5 w 41"/>
                <a:gd name="T79" fmla="*/ 18 h 33"/>
                <a:gd name="T80" fmla="*/ 5 w 41"/>
                <a:gd name="T81" fmla="*/ 20 h 33"/>
                <a:gd name="T82" fmla="*/ 8 w 41"/>
                <a:gd name="T83" fmla="*/ 23 h 33"/>
                <a:gd name="T84" fmla="*/ 8 w 41"/>
                <a:gd name="T85" fmla="*/ 25 h 33"/>
                <a:gd name="T86" fmla="*/ 13 w 41"/>
                <a:gd name="T87" fmla="*/ 28 h 33"/>
                <a:gd name="T88" fmla="*/ 15 w 41"/>
                <a:gd name="T89" fmla="*/ 28 h 33"/>
                <a:gd name="T90" fmla="*/ 23 w 41"/>
                <a:gd name="T91" fmla="*/ 28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33"/>
                <a:gd name="T140" fmla="*/ 41 w 41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33">
                  <a:moveTo>
                    <a:pt x="23" y="33"/>
                  </a:move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3" y="30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3" y="33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6" name="Freeform 1544"/>
            <p:cNvSpPr>
              <a:spLocks noChangeAspect="1"/>
            </p:cNvSpPr>
            <p:nvPr/>
          </p:nvSpPr>
          <p:spPr bwMode="auto">
            <a:xfrm>
              <a:off x="1085" y="4135"/>
              <a:ext cx="70" cy="58"/>
            </a:xfrm>
            <a:custGeom>
              <a:avLst/>
              <a:gdLst>
                <a:gd name="T0" fmla="*/ 53 w 70"/>
                <a:gd name="T1" fmla="*/ 58 h 58"/>
                <a:gd name="T2" fmla="*/ 0 w 70"/>
                <a:gd name="T3" fmla="*/ 43 h 58"/>
                <a:gd name="T4" fmla="*/ 2 w 70"/>
                <a:gd name="T5" fmla="*/ 33 h 58"/>
                <a:gd name="T6" fmla="*/ 45 w 70"/>
                <a:gd name="T7" fmla="*/ 33 h 58"/>
                <a:gd name="T8" fmla="*/ 48 w 70"/>
                <a:gd name="T9" fmla="*/ 33 h 58"/>
                <a:gd name="T10" fmla="*/ 48 w 70"/>
                <a:gd name="T11" fmla="*/ 33 h 58"/>
                <a:gd name="T12" fmla="*/ 50 w 70"/>
                <a:gd name="T13" fmla="*/ 33 h 58"/>
                <a:gd name="T14" fmla="*/ 50 w 70"/>
                <a:gd name="T15" fmla="*/ 33 h 58"/>
                <a:gd name="T16" fmla="*/ 50 w 70"/>
                <a:gd name="T17" fmla="*/ 33 h 58"/>
                <a:gd name="T18" fmla="*/ 53 w 70"/>
                <a:gd name="T19" fmla="*/ 33 h 58"/>
                <a:gd name="T20" fmla="*/ 53 w 70"/>
                <a:gd name="T21" fmla="*/ 33 h 58"/>
                <a:gd name="T22" fmla="*/ 53 w 70"/>
                <a:gd name="T23" fmla="*/ 33 h 58"/>
                <a:gd name="T24" fmla="*/ 53 w 70"/>
                <a:gd name="T25" fmla="*/ 33 h 58"/>
                <a:gd name="T26" fmla="*/ 53 w 70"/>
                <a:gd name="T27" fmla="*/ 33 h 58"/>
                <a:gd name="T28" fmla="*/ 53 w 70"/>
                <a:gd name="T29" fmla="*/ 33 h 58"/>
                <a:gd name="T30" fmla="*/ 50 w 70"/>
                <a:gd name="T31" fmla="*/ 30 h 58"/>
                <a:gd name="T32" fmla="*/ 50 w 70"/>
                <a:gd name="T33" fmla="*/ 30 h 58"/>
                <a:gd name="T34" fmla="*/ 48 w 70"/>
                <a:gd name="T35" fmla="*/ 30 h 58"/>
                <a:gd name="T36" fmla="*/ 48 w 70"/>
                <a:gd name="T37" fmla="*/ 30 h 58"/>
                <a:gd name="T38" fmla="*/ 45 w 70"/>
                <a:gd name="T39" fmla="*/ 28 h 58"/>
                <a:gd name="T40" fmla="*/ 12 w 70"/>
                <a:gd name="T41" fmla="*/ 7 h 58"/>
                <a:gd name="T42" fmla="*/ 17 w 70"/>
                <a:gd name="T43" fmla="*/ 0 h 58"/>
                <a:gd name="T44" fmla="*/ 70 w 70"/>
                <a:gd name="T45" fmla="*/ 12 h 58"/>
                <a:gd name="T46" fmla="*/ 68 w 70"/>
                <a:gd name="T47" fmla="*/ 20 h 58"/>
                <a:gd name="T48" fmla="*/ 22 w 70"/>
                <a:gd name="T49" fmla="*/ 7 h 58"/>
                <a:gd name="T50" fmla="*/ 63 w 70"/>
                <a:gd name="T51" fmla="*/ 33 h 58"/>
                <a:gd name="T52" fmla="*/ 60 w 70"/>
                <a:gd name="T53" fmla="*/ 38 h 58"/>
                <a:gd name="T54" fmla="*/ 10 w 70"/>
                <a:gd name="T55" fmla="*/ 38 h 58"/>
                <a:gd name="T56" fmla="*/ 55 w 70"/>
                <a:gd name="T57" fmla="*/ 53 h 58"/>
                <a:gd name="T58" fmla="*/ 53 w 70"/>
                <a:gd name="T59" fmla="*/ 58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0"/>
                <a:gd name="T91" fmla="*/ 0 h 58"/>
                <a:gd name="T92" fmla="*/ 70 w 70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0" h="58">
                  <a:moveTo>
                    <a:pt x="53" y="58"/>
                  </a:moveTo>
                  <a:lnTo>
                    <a:pt x="0" y="43"/>
                  </a:lnTo>
                  <a:lnTo>
                    <a:pt x="2" y="33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3" y="33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5" y="28"/>
                  </a:lnTo>
                  <a:lnTo>
                    <a:pt x="12" y="7"/>
                  </a:lnTo>
                  <a:lnTo>
                    <a:pt x="17" y="0"/>
                  </a:lnTo>
                  <a:lnTo>
                    <a:pt x="70" y="12"/>
                  </a:lnTo>
                  <a:lnTo>
                    <a:pt x="68" y="20"/>
                  </a:lnTo>
                  <a:lnTo>
                    <a:pt x="22" y="7"/>
                  </a:lnTo>
                  <a:lnTo>
                    <a:pt x="63" y="33"/>
                  </a:lnTo>
                  <a:lnTo>
                    <a:pt x="60" y="38"/>
                  </a:lnTo>
                  <a:lnTo>
                    <a:pt x="10" y="38"/>
                  </a:lnTo>
                  <a:lnTo>
                    <a:pt x="55" y="53"/>
                  </a:lnTo>
                  <a:lnTo>
                    <a:pt x="53" y="5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7" name="Freeform 1545"/>
            <p:cNvSpPr>
              <a:spLocks noChangeAspect="1"/>
            </p:cNvSpPr>
            <p:nvPr/>
          </p:nvSpPr>
          <p:spPr bwMode="auto">
            <a:xfrm>
              <a:off x="1107" y="4117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10 w 21"/>
                <a:gd name="T3" fmla="*/ 8 h 10"/>
                <a:gd name="T4" fmla="*/ 0 w 21"/>
                <a:gd name="T5" fmla="*/ 5 h 10"/>
                <a:gd name="T6" fmla="*/ 3 w 21"/>
                <a:gd name="T7" fmla="*/ 0 h 10"/>
                <a:gd name="T8" fmla="*/ 13 w 21"/>
                <a:gd name="T9" fmla="*/ 3 h 10"/>
                <a:gd name="T10" fmla="*/ 21 w 21"/>
                <a:gd name="T11" fmla="*/ 8 h 10"/>
                <a:gd name="T12" fmla="*/ 21 w 21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0"/>
                <a:gd name="T23" fmla="*/ 21 w 2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0">
                  <a:moveTo>
                    <a:pt x="21" y="10"/>
                  </a:moveTo>
                  <a:lnTo>
                    <a:pt x="10" y="8"/>
                  </a:lnTo>
                  <a:lnTo>
                    <a:pt x="0" y="5"/>
                  </a:lnTo>
                  <a:lnTo>
                    <a:pt x="3" y="0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8" name="Freeform 1546"/>
            <p:cNvSpPr>
              <a:spLocks noChangeAspect="1" noEditPoints="1"/>
            </p:cNvSpPr>
            <p:nvPr/>
          </p:nvSpPr>
          <p:spPr bwMode="auto">
            <a:xfrm>
              <a:off x="1120" y="4077"/>
              <a:ext cx="63" cy="50"/>
            </a:xfrm>
            <a:custGeom>
              <a:avLst/>
              <a:gdLst>
                <a:gd name="T0" fmla="*/ 13 w 63"/>
                <a:gd name="T1" fmla="*/ 7 h 50"/>
                <a:gd name="T2" fmla="*/ 18 w 63"/>
                <a:gd name="T3" fmla="*/ 5 h 50"/>
                <a:gd name="T4" fmla="*/ 20 w 63"/>
                <a:gd name="T5" fmla="*/ 2 h 50"/>
                <a:gd name="T6" fmla="*/ 23 w 63"/>
                <a:gd name="T7" fmla="*/ 0 h 50"/>
                <a:gd name="T8" fmla="*/ 28 w 63"/>
                <a:gd name="T9" fmla="*/ 0 h 50"/>
                <a:gd name="T10" fmla="*/ 33 w 63"/>
                <a:gd name="T11" fmla="*/ 2 h 50"/>
                <a:gd name="T12" fmla="*/ 35 w 63"/>
                <a:gd name="T13" fmla="*/ 2 h 50"/>
                <a:gd name="T14" fmla="*/ 38 w 63"/>
                <a:gd name="T15" fmla="*/ 5 h 50"/>
                <a:gd name="T16" fmla="*/ 38 w 63"/>
                <a:gd name="T17" fmla="*/ 7 h 50"/>
                <a:gd name="T18" fmla="*/ 40 w 63"/>
                <a:gd name="T19" fmla="*/ 10 h 50"/>
                <a:gd name="T20" fmla="*/ 40 w 63"/>
                <a:gd name="T21" fmla="*/ 12 h 50"/>
                <a:gd name="T22" fmla="*/ 45 w 63"/>
                <a:gd name="T23" fmla="*/ 12 h 50"/>
                <a:gd name="T24" fmla="*/ 51 w 63"/>
                <a:gd name="T25" fmla="*/ 10 h 50"/>
                <a:gd name="T26" fmla="*/ 53 w 63"/>
                <a:gd name="T27" fmla="*/ 12 h 50"/>
                <a:gd name="T28" fmla="*/ 58 w 63"/>
                <a:gd name="T29" fmla="*/ 12 h 50"/>
                <a:gd name="T30" fmla="*/ 61 w 63"/>
                <a:gd name="T31" fmla="*/ 15 h 50"/>
                <a:gd name="T32" fmla="*/ 63 w 63"/>
                <a:gd name="T33" fmla="*/ 17 h 50"/>
                <a:gd name="T34" fmla="*/ 63 w 63"/>
                <a:gd name="T35" fmla="*/ 22 h 50"/>
                <a:gd name="T36" fmla="*/ 63 w 63"/>
                <a:gd name="T37" fmla="*/ 25 h 50"/>
                <a:gd name="T38" fmla="*/ 63 w 63"/>
                <a:gd name="T39" fmla="*/ 27 h 50"/>
                <a:gd name="T40" fmla="*/ 63 w 63"/>
                <a:gd name="T41" fmla="*/ 30 h 50"/>
                <a:gd name="T42" fmla="*/ 61 w 63"/>
                <a:gd name="T43" fmla="*/ 32 h 50"/>
                <a:gd name="T44" fmla="*/ 45 w 63"/>
                <a:gd name="T45" fmla="*/ 50 h 50"/>
                <a:gd name="T46" fmla="*/ 33 w 63"/>
                <a:gd name="T47" fmla="*/ 20 h 50"/>
                <a:gd name="T48" fmla="*/ 33 w 63"/>
                <a:gd name="T49" fmla="*/ 17 h 50"/>
                <a:gd name="T50" fmla="*/ 35 w 63"/>
                <a:gd name="T51" fmla="*/ 15 h 50"/>
                <a:gd name="T52" fmla="*/ 35 w 63"/>
                <a:gd name="T53" fmla="*/ 12 h 50"/>
                <a:gd name="T54" fmla="*/ 33 w 63"/>
                <a:gd name="T55" fmla="*/ 10 h 50"/>
                <a:gd name="T56" fmla="*/ 33 w 63"/>
                <a:gd name="T57" fmla="*/ 10 h 50"/>
                <a:gd name="T58" fmla="*/ 30 w 63"/>
                <a:gd name="T59" fmla="*/ 7 h 50"/>
                <a:gd name="T60" fmla="*/ 28 w 63"/>
                <a:gd name="T61" fmla="*/ 7 h 50"/>
                <a:gd name="T62" fmla="*/ 25 w 63"/>
                <a:gd name="T63" fmla="*/ 7 h 50"/>
                <a:gd name="T64" fmla="*/ 23 w 63"/>
                <a:gd name="T65" fmla="*/ 7 h 50"/>
                <a:gd name="T66" fmla="*/ 20 w 63"/>
                <a:gd name="T67" fmla="*/ 7 h 50"/>
                <a:gd name="T68" fmla="*/ 18 w 63"/>
                <a:gd name="T69" fmla="*/ 12 h 50"/>
                <a:gd name="T70" fmla="*/ 23 w 63"/>
                <a:gd name="T71" fmla="*/ 30 h 50"/>
                <a:gd name="T72" fmla="*/ 53 w 63"/>
                <a:gd name="T73" fmla="*/ 32 h 50"/>
                <a:gd name="T74" fmla="*/ 56 w 63"/>
                <a:gd name="T75" fmla="*/ 30 h 50"/>
                <a:gd name="T76" fmla="*/ 56 w 63"/>
                <a:gd name="T77" fmla="*/ 27 h 50"/>
                <a:gd name="T78" fmla="*/ 56 w 63"/>
                <a:gd name="T79" fmla="*/ 25 h 50"/>
                <a:gd name="T80" fmla="*/ 56 w 63"/>
                <a:gd name="T81" fmla="*/ 25 h 50"/>
                <a:gd name="T82" fmla="*/ 56 w 63"/>
                <a:gd name="T83" fmla="*/ 22 h 50"/>
                <a:gd name="T84" fmla="*/ 56 w 63"/>
                <a:gd name="T85" fmla="*/ 20 h 50"/>
                <a:gd name="T86" fmla="*/ 53 w 63"/>
                <a:gd name="T87" fmla="*/ 20 h 50"/>
                <a:gd name="T88" fmla="*/ 51 w 63"/>
                <a:gd name="T89" fmla="*/ 17 h 50"/>
                <a:gd name="T90" fmla="*/ 48 w 63"/>
                <a:gd name="T91" fmla="*/ 17 h 50"/>
                <a:gd name="T92" fmla="*/ 45 w 63"/>
                <a:gd name="T93" fmla="*/ 17 h 50"/>
                <a:gd name="T94" fmla="*/ 43 w 63"/>
                <a:gd name="T95" fmla="*/ 17 h 50"/>
                <a:gd name="T96" fmla="*/ 40 w 63"/>
                <a:gd name="T97" fmla="*/ 20 h 50"/>
                <a:gd name="T98" fmla="*/ 38 w 63"/>
                <a:gd name="T99" fmla="*/ 22 h 50"/>
                <a:gd name="T100" fmla="*/ 45 w 63"/>
                <a:gd name="T101" fmla="*/ 43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"/>
                <a:gd name="T154" fmla="*/ 0 h 50"/>
                <a:gd name="T155" fmla="*/ 63 w 63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" h="50">
                  <a:moveTo>
                    <a:pt x="45" y="50"/>
                  </a:moveTo>
                  <a:lnTo>
                    <a:pt x="0" y="2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51" y="10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20"/>
                  </a:lnTo>
                  <a:lnTo>
                    <a:pt x="63" y="22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1" y="32"/>
                  </a:lnTo>
                  <a:lnTo>
                    <a:pt x="61" y="35"/>
                  </a:lnTo>
                  <a:lnTo>
                    <a:pt x="58" y="35"/>
                  </a:lnTo>
                  <a:lnTo>
                    <a:pt x="45" y="50"/>
                  </a:lnTo>
                  <a:close/>
                  <a:moveTo>
                    <a:pt x="23" y="30"/>
                  </a:moveTo>
                  <a:lnTo>
                    <a:pt x="30" y="20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0" y="20"/>
                  </a:lnTo>
                  <a:lnTo>
                    <a:pt x="23" y="30"/>
                  </a:lnTo>
                  <a:close/>
                  <a:moveTo>
                    <a:pt x="45" y="43"/>
                  </a:moveTo>
                  <a:lnTo>
                    <a:pt x="53" y="32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3" y="17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28" y="32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39" name="Freeform 1547"/>
            <p:cNvSpPr>
              <a:spLocks noChangeAspect="1" noEditPoints="1"/>
            </p:cNvSpPr>
            <p:nvPr/>
          </p:nvSpPr>
          <p:spPr bwMode="auto">
            <a:xfrm>
              <a:off x="1186" y="4051"/>
              <a:ext cx="40" cy="38"/>
            </a:xfrm>
            <a:custGeom>
              <a:avLst/>
              <a:gdLst>
                <a:gd name="T0" fmla="*/ 0 w 40"/>
                <a:gd name="T1" fmla="*/ 20 h 38"/>
                <a:gd name="T2" fmla="*/ 0 w 40"/>
                <a:gd name="T3" fmla="*/ 15 h 38"/>
                <a:gd name="T4" fmla="*/ 2 w 40"/>
                <a:gd name="T5" fmla="*/ 10 h 38"/>
                <a:gd name="T6" fmla="*/ 5 w 40"/>
                <a:gd name="T7" fmla="*/ 5 h 38"/>
                <a:gd name="T8" fmla="*/ 7 w 40"/>
                <a:gd name="T9" fmla="*/ 3 h 38"/>
                <a:gd name="T10" fmla="*/ 12 w 40"/>
                <a:gd name="T11" fmla="*/ 3 h 38"/>
                <a:gd name="T12" fmla="*/ 20 w 40"/>
                <a:gd name="T13" fmla="*/ 0 h 38"/>
                <a:gd name="T14" fmla="*/ 25 w 40"/>
                <a:gd name="T15" fmla="*/ 3 h 38"/>
                <a:gd name="T16" fmla="*/ 30 w 40"/>
                <a:gd name="T17" fmla="*/ 3 h 38"/>
                <a:gd name="T18" fmla="*/ 33 w 40"/>
                <a:gd name="T19" fmla="*/ 8 h 38"/>
                <a:gd name="T20" fmla="*/ 38 w 40"/>
                <a:gd name="T21" fmla="*/ 13 h 38"/>
                <a:gd name="T22" fmla="*/ 38 w 40"/>
                <a:gd name="T23" fmla="*/ 18 h 38"/>
                <a:gd name="T24" fmla="*/ 40 w 40"/>
                <a:gd name="T25" fmla="*/ 20 h 38"/>
                <a:gd name="T26" fmla="*/ 40 w 40"/>
                <a:gd name="T27" fmla="*/ 23 h 38"/>
                <a:gd name="T28" fmla="*/ 38 w 40"/>
                <a:gd name="T29" fmla="*/ 28 h 38"/>
                <a:gd name="T30" fmla="*/ 38 w 40"/>
                <a:gd name="T31" fmla="*/ 31 h 38"/>
                <a:gd name="T32" fmla="*/ 35 w 40"/>
                <a:gd name="T33" fmla="*/ 33 h 38"/>
                <a:gd name="T34" fmla="*/ 30 w 40"/>
                <a:gd name="T35" fmla="*/ 36 h 38"/>
                <a:gd name="T36" fmla="*/ 27 w 40"/>
                <a:gd name="T37" fmla="*/ 36 h 38"/>
                <a:gd name="T38" fmla="*/ 22 w 40"/>
                <a:gd name="T39" fmla="*/ 38 h 38"/>
                <a:gd name="T40" fmla="*/ 15 w 40"/>
                <a:gd name="T41" fmla="*/ 38 h 38"/>
                <a:gd name="T42" fmla="*/ 10 w 40"/>
                <a:gd name="T43" fmla="*/ 36 h 38"/>
                <a:gd name="T44" fmla="*/ 7 w 40"/>
                <a:gd name="T45" fmla="*/ 33 h 38"/>
                <a:gd name="T46" fmla="*/ 2 w 40"/>
                <a:gd name="T47" fmla="*/ 28 h 38"/>
                <a:gd name="T48" fmla="*/ 10 w 40"/>
                <a:gd name="T49" fmla="*/ 26 h 38"/>
                <a:gd name="T50" fmla="*/ 12 w 40"/>
                <a:gd name="T51" fmla="*/ 28 h 38"/>
                <a:gd name="T52" fmla="*/ 15 w 40"/>
                <a:gd name="T53" fmla="*/ 31 h 38"/>
                <a:gd name="T54" fmla="*/ 17 w 40"/>
                <a:gd name="T55" fmla="*/ 33 h 38"/>
                <a:gd name="T56" fmla="*/ 22 w 40"/>
                <a:gd name="T57" fmla="*/ 33 h 38"/>
                <a:gd name="T58" fmla="*/ 25 w 40"/>
                <a:gd name="T59" fmla="*/ 31 h 38"/>
                <a:gd name="T60" fmla="*/ 27 w 40"/>
                <a:gd name="T61" fmla="*/ 31 h 38"/>
                <a:gd name="T62" fmla="*/ 30 w 40"/>
                <a:gd name="T63" fmla="*/ 28 h 38"/>
                <a:gd name="T64" fmla="*/ 33 w 40"/>
                <a:gd name="T65" fmla="*/ 26 h 38"/>
                <a:gd name="T66" fmla="*/ 33 w 40"/>
                <a:gd name="T67" fmla="*/ 20 h 38"/>
                <a:gd name="T68" fmla="*/ 30 w 40"/>
                <a:gd name="T69" fmla="*/ 15 h 38"/>
                <a:gd name="T70" fmla="*/ 30 w 40"/>
                <a:gd name="T71" fmla="*/ 13 h 38"/>
                <a:gd name="T72" fmla="*/ 25 w 40"/>
                <a:gd name="T73" fmla="*/ 10 h 38"/>
                <a:gd name="T74" fmla="*/ 22 w 40"/>
                <a:gd name="T75" fmla="*/ 8 h 38"/>
                <a:gd name="T76" fmla="*/ 20 w 40"/>
                <a:gd name="T77" fmla="*/ 5 h 38"/>
                <a:gd name="T78" fmla="*/ 15 w 40"/>
                <a:gd name="T79" fmla="*/ 5 h 38"/>
                <a:gd name="T80" fmla="*/ 12 w 40"/>
                <a:gd name="T81" fmla="*/ 8 h 38"/>
                <a:gd name="T82" fmla="*/ 10 w 40"/>
                <a:gd name="T83" fmla="*/ 8 h 38"/>
                <a:gd name="T84" fmla="*/ 7 w 40"/>
                <a:gd name="T85" fmla="*/ 10 h 38"/>
                <a:gd name="T86" fmla="*/ 7 w 40"/>
                <a:gd name="T87" fmla="*/ 15 h 38"/>
                <a:gd name="T88" fmla="*/ 7 w 40"/>
                <a:gd name="T89" fmla="*/ 18 h 38"/>
                <a:gd name="T90" fmla="*/ 7 w 40"/>
                <a:gd name="T91" fmla="*/ 23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"/>
                <a:gd name="T139" fmla="*/ 0 h 38"/>
                <a:gd name="T140" fmla="*/ 40 w 40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" h="38">
                  <a:moveTo>
                    <a:pt x="2" y="26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6"/>
                  </a:lnTo>
                  <a:close/>
                  <a:moveTo>
                    <a:pt x="7" y="23"/>
                  </a:moveTo>
                  <a:lnTo>
                    <a:pt x="10" y="26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0" name="Freeform 1548"/>
            <p:cNvSpPr>
              <a:spLocks noChangeAspect="1" noEditPoints="1"/>
            </p:cNvSpPr>
            <p:nvPr/>
          </p:nvSpPr>
          <p:spPr bwMode="auto">
            <a:xfrm>
              <a:off x="1221" y="4031"/>
              <a:ext cx="23" cy="48"/>
            </a:xfrm>
            <a:custGeom>
              <a:avLst/>
              <a:gdLst>
                <a:gd name="T0" fmla="*/ 3 w 23"/>
                <a:gd name="T1" fmla="*/ 8 h 48"/>
                <a:gd name="T2" fmla="*/ 0 w 23"/>
                <a:gd name="T3" fmla="*/ 3 h 48"/>
                <a:gd name="T4" fmla="*/ 8 w 23"/>
                <a:gd name="T5" fmla="*/ 0 h 48"/>
                <a:gd name="T6" fmla="*/ 10 w 23"/>
                <a:gd name="T7" fmla="*/ 8 h 48"/>
                <a:gd name="T8" fmla="*/ 3 w 23"/>
                <a:gd name="T9" fmla="*/ 8 h 48"/>
                <a:gd name="T10" fmla="*/ 18 w 23"/>
                <a:gd name="T11" fmla="*/ 48 h 48"/>
                <a:gd name="T12" fmla="*/ 5 w 23"/>
                <a:gd name="T13" fmla="*/ 15 h 48"/>
                <a:gd name="T14" fmla="*/ 13 w 23"/>
                <a:gd name="T15" fmla="*/ 13 h 48"/>
                <a:gd name="T16" fmla="*/ 23 w 23"/>
                <a:gd name="T17" fmla="*/ 46 h 48"/>
                <a:gd name="T18" fmla="*/ 18 w 23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48"/>
                <a:gd name="T32" fmla="*/ 23 w 23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48">
                  <a:moveTo>
                    <a:pt x="3" y="8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10" y="8"/>
                  </a:lnTo>
                  <a:lnTo>
                    <a:pt x="3" y="8"/>
                  </a:lnTo>
                  <a:close/>
                  <a:moveTo>
                    <a:pt x="18" y="48"/>
                  </a:moveTo>
                  <a:lnTo>
                    <a:pt x="5" y="15"/>
                  </a:lnTo>
                  <a:lnTo>
                    <a:pt x="13" y="13"/>
                  </a:lnTo>
                  <a:lnTo>
                    <a:pt x="23" y="46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1" name="Freeform 1549"/>
            <p:cNvSpPr>
              <a:spLocks noChangeAspect="1"/>
            </p:cNvSpPr>
            <p:nvPr/>
          </p:nvSpPr>
          <p:spPr bwMode="auto">
            <a:xfrm>
              <a:off x="1272" y="4018"/>
              <a:ext cx="60" cy="53"/>
            </a:xfrm>
            <a:custGeom>
              <a:avLst/>
              <a:gdLst>
                <a:gd name="T0" fmla="*/ 5 w 60"/>
                <a:gd name="T1" fmla="*/ 53 h 53"/>
                <a:gd name="T2" fmla="*/ 0 w 60"/>
                <a:gd name="T3" fmla="*/ 5 h 53"/>
                <a:gd name="T4" fmla="*/ 12 w 60"/>
                <a:gd name="T5" fmla="*/ 3 h 53"/>
                <a:gd name="T6" fmla="*/ 27 w 60"/>
                <a:gd name="T7" fmla="*/ 36 h 53"/>
                <a:gd name="T8" fmla="*/ 30 w 60"/>
                <a:gd name="T9" fmla="*/ 38 h 53"/>
                <a:gd name="T10" fmla="*/ 30 w 60"/>
                <a:gd name="T11" fmla="*/ 38 h 53"/>
                <a:gd name="T12" fmla="*/ 30 w 60"/>
                <a:gd name="T13" fmla="*/ 41 h 53"/>
                <a:gd name="T14" fmla="*/ 30 w 60"/>
                <a:gd name="T15" fmla="*/ 41 h 53"/>
                <a:gd name="T16" fmla="*/ 30 w 60"/>
                <a:gd name="T17" fmla="*/ 41 h 53"/>
                <a:gd name="T18" fmla="*/ 33 w 60"/>
                <a:gd name="T19" fmla="*/ 43 h 53"/>
                <a:gd name="T20" fmla="*/ 33 w 60"/>
                <a:gd name="T21" fmla="*/ 43 h 53"/>
                <a:gd name="T22" fmla="*/ 33 w 60"/>
                <a:gd name="T23" fmla="*/ 43 h 53"/>
                <a:gd name="T24" fmla="*/ 33 w 60"/>
                <a:gd name="T25" fmla="*/ 43 h 53"/>
                <a:gd name="T26" fmla="*/ 33 w 60"/>
                <a:gd name="T27" fmla="*/ 43 h 53"/>
                <a:gd name="T28" fmla="*/ 33 w 60"/>
                <a:gd name="T29" fmla="*/ 41 h 53"/>
                <a:gd name="T30" fmla="*/ 33 w 60"/>
                <a:gd name="T31" fmla="*/ 41 h 53"/>
                <a:gd name="T32" fmla="*/ 33 w 60"/>
                <a:gd name="T33" fmla="*/ 38 h 53"/>
                <a:gd name="T34" fmla="*/ 33 w 60"/>
                <a:gd name="T35" fmla="*/ 38 h 53"/>
                <a:gd name="T36" fmla="*/ 33 w 60"/>
                <a:gd name="T37" fmla="*/ 38 h 53"/>
                <a:gd name="T38" fmla="*/ 35 w 60"/>
                <a:gd name="T39" fmla="*/ 36 h 53"/>
                <a:gd name="T40" fmla="*/ 43 w 60"/>
                <a:gd name="T41" fmla="*/ 0 h 53"/>
                <a:gd name="T42" fmla="*/ 53 w 60"/>
                <a:gd name="T43" fmla="*/ 0 h 53"/>
                <a:gd name="T44" fmla="*/ 60 w 60"/>
                <a:gd name="T45" fmla="*/ 48 h 53"/>
                <a:gd name="T46" fmla="*/ 53 w 60"/>
                <a:gd name="T47" fmla="*/ 48 h 53"/>
                <a:gd name="T48" fmla="*/ 48 w 60"/>
                <a:gd name="T49" fmla="*/ 8 h 53"/>
                <a:gd name="T50" fmla="*/ 35 w 60"/>
                <a:gd name="T51" fmla="*/ 51 h 53"/>
                <a:gd name="T52" fmla="*/ 30 w 60"/>
                <a:gd name="T53" fmla="*/ 51 h 53"/>
                <a:gd name="T54" fmla="*/ 7 w 60"/>
                <a:gd name="T55" fmla="*/ 10 h 53"/>
                <a:gd name="T56" fmla="*/ 12 w 60"/>
                <a:gd name="T57" fmla="*/ 53 h 53"/>
                <a:gd name="T58" fmla="*/ 5 w 60"/>
                <a:gd name="T59" fmla="*/ 53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53"/>
                <a:gd name="T92" fmla="*/ 60 w 60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53">
                  <a:moveTo>
                    <a:pt x="5" y="53"/>
                  </a:moveTo>
                  <a:lnTo>
                    <a:pt x="0" y="5"/>
                  </a:lnTo>
                  <a:lnTo>
                    <a:pt x="12" y="3"/>
                  </a:lnTo>
                  <a:lnTo>
                    <a:pt x="27" y="36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0" y="48"/>
                  </a:lnTo>
                  <a:lnTo>
                    <a:pt x="53" y="48"/>
                  </a:lnTo>
                  <a:lnTo>
                    <a:pt x="48" y="8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7" y="10"/>
                  </a:lnTo>
                  <a:lnTo>
                    <a:pt x="12" y="53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2" name="Freeform 1550"/>
            <p:cNvSpPr>
              <a:spLocks noChangeAspect="1" noEditPoints="1"/>
            </p:cNvSpPr>
            <p:nvPr/>
          </p:nvSpPr>
          <p:spPr bwMode="auto">
            <a:xfrm>
              <a:off x="1340" y="4018"/>
              <a:ext cx="10" cy="48"/>
            </a:xfrm>
            <a:custGeom>
              <a:avLst/>
              <a:gdLst>
                <a:gd name="T0" fmla="*/ 0 w 10"/>
                <a:gd name="T1" fmla="*/ 8 h 48"/>
                <a:gd name="T2" fmla="*/ 0 w 10"/>
                <a:gd name="T3" fmla="*/ 0 h 48"/>
                <a:gd name="T4" fmla="*/ 7 w 10"/>
                <a:gd name="T5" fmla="*/ 0 h 48"/>
                <a:gd name="T6" fmla="*/ 7 w 10"/>
                <a:gd name="T7" fmla="*/ 8 h 48"/>
                <a:gd name="T8" fmla="*/ 0 w 10"/>
                <a:gd name="T9" fmla="*/ 8 h 48"/>
                <a:gd name="T10" fmla="*/ 2 w 10"/>
                <a:gd name="T11" fmla="*/ 48 h 48"/>
                <a:gd name="T12" fmla="*/ 0 w 10"/>
                <a:gd name="T13" fmla="*/ 13 h 48"/>
                <a:gd name="T14" fmla="*/ 7 w 10"/>
                <a:gd name="T15" fmla="*/ 13 h 48"/>
                <a:gd name="T16" fmla="*/ 10 w 10"/>
                <a:gd name="T17" fmla="*/ 48 h 48"/>
                <a:gd name="T18" fmla="*/ 2 w 10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8"/>
                <a:gd name="T32" fmla="*/ 10 w 1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8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2" y="48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1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3" name="Freeform 1551"/>
            <p:cNvSpPr>
              <a:spLocks noChangeAspect="1"/>
            </p:cNvSpPr>
            <p:nvPr/>
          </p:nvSpPr>
          <p:spPr bwMode="auto">
            <a:xfrm>
              <a:off x="1358" y="4031"/>
              <a:ext cx="22" cy="35"/>
            </a:xfrm>
            <a:custGeom>
              <a:avLst/>
              <a:gdLst>
                <a:gd name="T0" fmla="*/ 2 w 22"/>
                <a:gd name="T1" fmla="*/ 35 h 35"/>
                <a:gd name="T2" fmla="*/ 0 w 22"/>
                <a:gd name="T3" fmla="*/ 0 h 35"/>
                <a:gd name="T4" fmla="*/ 7 w 22"/>
                <a:gd name="T5" fmla="*/ 0 h 35"/>
                <a:gd name="T6" fmla="*/ 7 w 22"/>
                <a:gd name="T7" fmla="*/ 5 h 35"/>
                <a:gd name="T8" fmla="*/ 7 w 22"/>
                <a:gd name="T9" fmla="*/ 5 h 35"/>
                <a:gd name="T10" fmla="*/ 7 w 22"/>
                <a:gd name="T11" fmla="*/ 5 h 35"/>
                <a:gd name="T12" fmla="*/ 7 w 22"/>
                <a:gd name="T13" fmla="*/ 3 h 35"/>
                <a:gd name="T14" fmla="*/ 7 w 22"/>
                <a:gd name="T15" fmla="*/ 3 h 35"/>
                <a:gd name="T16" fmla="*/ 10 w 22"/>
                <a:gd name="T17" fmla="*/ 3 h 35"/>
                <a:gd name="T18" fmla="*/ 10 w 22"/>
                <a:gd name="T19" fmla="*/ 3 h 35"/>
                <a:gd name="T20" fmla="*/ 10 w 22"/>
                <a:gd name="T21" fmla="*/ 3 h 35"/>
                <a:gd name="T22" fmla="*/ 10 w 22"/>
                <a:gd name="T23" fmla="*/ 0 h 35"/>
                <a:gd name="T24" fmla="*/ 10 w 22"/>
                <a:gd name="T25" fmla="*/ 0 h 35"/>
                <a:gd name="T26" fmla="*/ 12 w 22"/>
                <a:gd name="T27" fmla="*/ 0 h 35"/>
                <a:gd name="T28" fmla="*/ 12 w 22"/>
                <a:gd name="T29" fmla="*/ 0 h 35"/>
                <a:gd name="T30" fmla="*/ 12 w 22"/>
                <a:gd name="T31" fmla="*/ 0 h 35"/>
                <a:gd name="T32" fmla="*/ 12 w 22"/>
                <a:gd name="T33" fmla="*/ 0 h 35"/>
                <a:gd name="T34" fmla="*/ 15 w 22"/>
                <a:gd name="T35" fmla="*/ 0 h 35"/>
                <a:gd name="T36" fmla="*/ 15 w 22"/>
                <a:gd name="T37" fmla="*/ 0 h 35"/>
                <a:gd name="T38" fmla="*/ 15 w 22"/>
                <a:gd name="T39" fmla="*/ 0 h 35"/>
                <a:gd name="T40" fmla="*/ 15 w 22"/>
                <a:gd name="T41" fmla="*/ 0 h 35"/>
                <a:gd name="T42" fmla="*/ 17 w 22"/>
                <a:gd name="T43" fmla="*/ 0 h 35"/>
                <a:gd name="T44" fmla="*/ 17 w 22"/>
                <a:gd name="T45" fmla="*/ 0 h 35"/>
                <a:gd name="T46" fmla="*/ 17 w 22"/>
                <a:gd name="T47" fmla="*/ 0 h 35"/>
                <a:gd name="T48" fmla="*/ 20 w 22"/>
                <a:gd name="T49" fmla="*/ 0 h 35"/>
                <a:gd name="T50" fmla="*/ 20 w 22"/>
                <a:gd name="T51" fmla="*/ 0 h 35"/>
                <a:gd name="T52" fmla="*/ 20 w 22"/>
                <a:gd name="T53" fmla="*/ 0 h 35"/>
                <a:gd name="T54" fmla="*/ 22 w 22"/>
                <a:gd name="T55" fmla="*/ 3 h 35"/>
                <a:gd name="T56" fmla="*/ 20 w 22"/>
                <a:gd name="T57" fmla="*/ 8 h 35"/>
                <a:gd name="T58" fmla="*/ 20 w 22"/>
                <a:gd name="T59" fmla="*/ 8 h 35"/>
                <a:gd name="T60" fmla="*/ 17 w 22"/>
                <a:gd name="T61" fmla="*/ 8 h 35"/>
                <a:gd name="T62" fmla="*/ 17 w 22"/>
                <a:gd name="T63" fmla="*/ 5 h 35"/>
                <a:gd name="T64" fmla="*/ 17 w 22"/>
                <a:gd name="T65" fmla="*/ 5 h 35"/>
                <a:gd name="T66" fmla="*/ 17 w 22"/>
                <a:gd name="T67" fmla="*/ 5 h 35"/>
                <a:gd name="T68" fmla="*/ 15 w 22"/>
                <a:gd name="T69" fmla="*/ 5 h 35"/>
                <a:gd name="T70" fmla="*/ 15 w 22"/>
                <a:gd name="T71" fmla="*/ 5 h 35"/>
                <a:gd name="T72" fmla="*/ 15 w 22"/>
                <a:gd name="T73" fmla="*/ 5 h 35"/>
                <a:gd name="T74" fmla="*/ 15 w 22"/>
                <a:gd name="T75" fmla="*/ 5 h 35"/>
                <a:gd name="T76" fmla="*/ 15 w 22"/>
                <a:gd name="T77" fmla="*/ 5 h 35"/>
                <a:gd name="T78" fmla="*/ 12 w 22"/>
                <a:gd name="T79" fmla="*/ 5 h 35"/>
                <a:gd name="T80" fmla="*/ 12 w 22"/>
                <a:gd name="T81" fmla="*/ 5 h 35"/>
                <a:gd name="T82" fmla="*/ 12 w 22"/>
                <a:gd name="T83" fmla="*/ 5 h 35"/>
                <a:gd name="T84" fmla="*/ 12 w 22"/>
                <a:gd name="T85" fmla="*/ 8 h 35"/>
                <a:gd name="T86" fmla="*/ 12 w 22"/>
                <a:gd name="T87" fmla="*/ 8 h 35"/>
                <a:gd name="T88" fmla="*/ 10 w 22"/>
                <a:gd name="T89" fmla="*/ 8 h 35"/>
                <a:gd name="T90" fmla="*/ 10 w 22"/>
                <a:gd name="T91" fmla="*/ 8 h 35"/>
                <a:gd name="T92" fmla="*/ 10 w 22"/>
                <a:gd name="T93" fmla="*/ 8 h 35"/>
                <a:gd name="T94" fmla="*/ 10 w 22"/>
                <a:gd name="T95" fmla="*/ 8 h 35"/>
                <a:gd name="T96" fmla="*/ 10 w 22"/>
                <a:gd name="T97" fmla="*/ 8 h 35"/>
                <a:gd name="T98" fmla="*/ 10 w 22"/>
                <a:gd name="T99" fmla="*/ 10 h 35"/>
                <a:gd name="T100" fmla="*/ 10 w 22"/>
                <a:gd name="T101" fmla="*/ 10 h 35"/>
                <a:gd name="T102" fmla="*/ 7 w 22"/>
                <a:gd name="T103" fmla="*/ 10 h 35"/>
                <a:gd name="T104" fmla="*/ 7 w 22"/>
                <a:gd name="T105" fmla="*/ 10 h 35"/>
                <a:gd name="T106" fmla="*/ 7 w 22"/>
                <a:gd name="T107" fmla="*/ 10 h 35"/>
                <a:gd name="T108" fmla="*/ 7 w 22"/>
                <a:gd name="T109" fmla="*/ 13 h 35"/>
                <a:gd name="T110" fmla="*/ 7 w 22"/>
                <a:gd name="T111" fmla="*/ 13 h 35"/>
                <a:gd name="T112" fmla="*/ 7 w 22"/>
                <a:gd name="T113" fmla="*/ 13 h 35"/>
                <a:gd name="T114" fmla="*/ 7 w 22"/>
                <a:gd name="T115" fmla="*/ 15 h 35"/>
                <a:gd name="T116" fmla="*/ 7 w 22"/>
                <a:gd name="T117" fmla="*/ 15 h 35"/>
                <a:gd name="T118" fmla="*/ 7 w 22"/>
                <a:gd name="T119" fmla="*/ 15 h 35"/>
                <a:gd name="T120" fmla="*/ 7 w 22"/>
                <a:gd name="T121" fmla="*/ 18 h 35"/>
                <a:gd name="T122" fmla="*/ 7 w 22"/>
                <a:gd name="T123" fmla="*/ 35 h 35"/>
                <a:gd name="T124" fmla="*/ 2 w 22"/>
                <a:gd name="T125" fmla="*/ 35 h 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"/>
                <a:gd name="T190" fmla="*/ 0 h 35"/>
                <a:gd name="T191" fmla="*/ 22 w 22"/>
                <a:gd name="T192" fmla="*/ 35 h 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" h="35">
                  <a:moveTo>
                    <a:pt x="2" y="3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7" y="35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4" name="Freeform 1552"/>
            <p:cNvSpPr>
              <a:spLocks noChangeAspect="1" noEditPoints="1"/>
            </p:cNvSpPr>
            <p:nvPr/>
          </p:nvSpPr>
          <p:spPr bwMode="auto">
            <a:xfrm>
              <a:off x="1385" y="4018"/>
              <a:ext cx="8" cy="48"/>
            </a:xfrm>
            <a:custGeom>
              <a:avLst/>
              <a:gdLst>
                <a:gd name="T0" fmla="*/ 0 w 8"/>
                <a:gd name="T1" fmla="*/ 8 h 48"/>
                <a:gd name="T2" fmla="*/ 0 w 8"/>
                <a:gd name="T3" fmla="*/ 0 h 48"/>
                <a:gd name="T4" fmla="*/ 5 w 8"/>
                <a:gd name="T5" fmla="*/ 0 h 48"/>
                <a:gd name="T6" fmla="*/ 5 w 8"/>
                <a:gd name="T7" fmla="*/ 5 h 48"/>
                <a:gd name="T8" fmla="*/ 0 w 8"/>
                <a:gd name="T9" fmla="*/ 8 h 48"/>
                <a:gd name="T10" fmla="*/ 0 w 8"/>
                <a:gd name="T11" fmla="*/ 48 h 48"/>
                <a:gd name="T12" fmla="*/ 0 w 8"/>
                <a:gd name="T13" fmla="*/ 13 h 48"/>
                <a:gd name="T14" fmla="*/ 5 w 8"/>
                <a:gd name="T15" fmla="*/ 13 h 48"/>
                <a:gd name="T16" fmla="*/ 8 w 8"/>
                <a:gd name="T17" fmla="*/ 48 h 48"/>
                <a:gd name="T18" fmla="*/ 0 w 8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8"/>
                <a:gd name="T32" fmla="*/ 8 w 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8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8"/>
                  </a:lnTo>
                  <a:close/>
                  <a:moveTo>
                    <a:pt x="0" y="48"/>
                  </a:moveTo>
                  <a:lnTo>
                    <a:pt x="0" y="13"/>
                  </a:lnTo>
                  <a:lnTo>
                    <a:pt x="5" y="13"/>
                  </a:lnTo>
                  <a:lnTo>
                    <a:pt x="8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5" name="Freeform 1553"/>
            <p:cNvSpPr>
              <a:spLocks noChangeAspect="1"/>
            </p:cNvSpPr>
            <p:nvPr/>
          </p:nvSpPr>
          <p:spPr bwMode="auto">
            <a:xfrm>
              <a:off x="1401" y="4028"/>
              <a:ext cx="58" cy="38"/>
            </a:xfrm>
            <a:custGeom>
              <a:avLst/>
              <a:gdLst>
                <a:gd name="T0" fmla="*/ 7 w 58"/>
                <a:gd name="T1" fmla="*/ 3 h 38"/>
                <a:gd name="T2" fmla="*/ 7 w 58"/>
                <a:gd name="T3" fmla="*/ 8 h 38"/>
                <a:gd name="T4" fmla="*/ 10 w 58"/>
                <a:gd name="T5" fmla="*/ 6 h 38"/>
                <a:gd name="T6" fmla="*/ 12 w 58"/>
                <a:gd name="T7" fmla="*/ 3 h 38"/>
                <a:gd name="T8" fmla="*/ 15 w 58"/>
                <a:gd name="T9" fmla="*/ 3 h 38"/>
                <a:gd name="T10" fmla="*/ 17 w 58"/>
                <a:gd name="T11" fmla="*/ 3 h 38"/>
                <a:gd name="T12" fmla="*/ 20 w 58"/>
                <a:gd name="T13" fmla="*/ 3 h 38"/>
                <a:gd name="T14" fmla="*/ 22 w 58"/>
                <a:gd name="T15" fmla="*/ 3 h 38"/>
                <a:gd name="T16" fmla="*/ 25 w 58"/>
                <a:gd name="T17" fmla="*/ 3 h 38"/>
                <a:gd name="T18" fmla="*/ 27 w 58"/>
                <a:gd name="T19" fmla="*/ 6 h 38"/>
                <a:gd name="T20" fmla="*/ 30 w 58"/>
                <a:gd name="T21" fmla="*/ 6 h 38"/>
                <a:gd name="T22" fmla="*/ 30 w 58"/>
                <a:gd name="T23" fmla="*/ 8 h 38"/>
                <a:gd name="T24" fmla="*/ 35 w 58"/>
                <a:gd name="T25" fmla="*/ 3 h 38"/>
                <a:gd name="T26" fmla="*/ 38 w 58"/>
                <a:gd name="T27" fmla="*/ 0 h 38"/>
                <a:gd name="T28" fmla="*/ 43 w 58"/>
                <a:gd name="T29" fmla="*/ 0 h 38"/>
                <a:gd name="T30" fmla="*/ 48 w 58"/>
                <a:gd name="T31" fmla="*/ 0 h 38"/>
                <a:gd name="T32" fmla="*/ 50 w 58"/>
                <a:gd name="T33" fmla="*/ 3 h 38"/>
                <a:gd name="T34" fmla="*/ 53 w 58"/>
                <a:gd name="T35" fmla="*/ 6 h 38"/>
                <a:gd name="T36" fmla="*/ 55 w 58"/>
                <a:gd name="T37" fmla="*/ 8 h 38"/>
                <a:gd name="T38" fmla="*/ 55 w 58"/>
                <a:gd name="T39" fmla="*/ 13 h 38"/>
                <a:gd name="T40" fmla="*/ 48 w 58"/>
                <a:gd name="T41" fmla="*/ 16 h 38"/>
                <a:gd name="T42" fmla="*/ 48 w 58"/>
                <a:gd name="T43" fmla="*/ 13 h 38"/>
                <a:gd name="T44" fmla="*/ 48 w 58"/>
                <a:gd name="T45" fmla="*/ 11 h 38"/>
                <a:gd name="T46" fmla="*/ 48 w 58"/>
                <a:gd name="T47" fmla="*/ 8 h 38"/>
                <a:gd name="T48" fmla="*/ 48 w 58"/>
                <a:gd name="T49" fmla="*/ 8 h 38"/>
                <a:gd name="T50" fmla="*/ 45 w 58"/>
                <a:gd name="T51" fmla="*/ 8 h 38"/>
                <a:gd name="T52" fmla="*/ 45 w 58"/>
                <a:gd name="T53" fmla="*/ 6 h 38"/>
                <a:gd name="T54" fmla="*/ 43 w 58"/>
                <a:gd name="T55" fmla="*/ 6 h 38"/>
                <a:gd name="T56" fmla="*/ 40 w 58"/>
                <a:gd name="T57" fmla="*/ 6 h 38"/>
                <a:gd name="T58" fmla="*/ 38 w 58"/>
                <a:gd name="T59" fmla="*/ 6 h 38"/>
                <a:gd name="T60" fmla="*/ 35 w 58"/>
                <a:gd name="T61" fmla="*/ 8 h 38"/>
                <a:gd name="T62" fmla="*/ 32 w 58"/>
                <a:gd name="T63" fmla="*/ 11 h 38"/>
                <a:gd name="T64" fmla="*/ 32 w 58"/>
                <a:gd name="T65" fmla="*/ 13 h 38"/>
                <a:gd name="T66" fmla="*/ 32 w 58"/>
                <a:gd name="T67" fmla="*/ 16 h 38"/>
                <a:gd name="T68" fmla="*/ 25 w 58"/>
                <a:gd name="T69" fmla="*/ 38 h 38"/>
                <a:gd name="T70" fmla="*/ 25 w 58"/>
                <a:gd name="T71" fmla="*/ 13 h 38"/>
                <a:gd name="T72" fmla="*/ 25 w 58"/>
                <a:gd name="T73" fmla="*/ 11 h 38"/>
                <a:gd name="T74" fmla="*/ 22 w 58"/>
                <a:gd name="T75" fmla="*/ 8 h 38"/>
                <a:gd name="T76" fmla="*/ 20 w 58"/>
                <a:gd name="T77" fmla="*/ 8 h 38"/>
                <a:gd name="T78" fmla="*/ 20 w 58"/>
                <a:gd name="T79" fmla="*/ 8 h 38"/>
                <a:gd name="T80" fmla="*/ 17 w 58"/>
                <a:gd name="T81" fmla="*/ 8 h 38"/>
                <a:gd name="T82" fmla="*/ 15 w 58"/>
                <a:gd name="T83" fmla="*/ 8 h 38"/>
                <a:gd name="T84" fmla="*/ 12 w 58"/>
                <a:gd name="T85" fmla="*/ 8 h 38"/>
                <a:gd name="T86" fmla="*/ 10 w 58"/>
                <a:gd name="T87" fmla="*/ 11 h 38"/>
                <a:gd name="T88" fmla="*/ 10 w 58"/>
                <a:gd name="T89" fmla="*/ 11 h 38"/>
                <a:gd name="T90" fmla="*/ 7 w 58"/>
                <a:gd name="T91" fmla="*/ 13 h 38"/>
                <a:gd name="T92" fmla="*/ 7 w 58"/>
                <a:gd name="T93" fmla="*/ 16 h 38"/>
                <a:gd name="T94" fmla="*/ 7 w 58"/>
                <a:gd name="T95" fmla="*/ 18 h 38"/>
                <a:gd name="T96" fmla="*/ 10 w 58"/>
                <a:gd name="T97" fmla="*/ 38 h 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8"/>
                <a:gd name="T149" fmla="*/ 58 w 58"/>
                <a:gd name="T150" fmla="*/ 38 h 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8">
                  <a:moveTo>
                    <a:pt x="2" y="38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7" y="8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3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8" y="36"/>
                  </a:lnTo>
                  <a:lnTo>
                    <a:pt x="50" y="36"/>
                  </a:lnTo>
                  <a:lnTo>
                    <a:pt x="48" y="16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5" y="8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38"/>
                  </a:lnTo>
                  <a:lnTo>
                    <a:pt x="25" y="38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10" y="3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6" name="Freeform 1554"/>
            <p:cNvSpPr>
              <a:spLocks noChangeAspect="1" noEditPoints="1"/>
            </p:cNvSpPr>
            <p:nvPr/>
          </p:nvSpPr>
          <p:spPr bwMode="auto">
            <a:xfrm>
              <a:off x="1838" y="2905"/>
              <a:ext cx="48" cy="55"/>
            </a:xfrm>
            <a:custGeom>
              <a:avLst/>
              <a:gdLst>
                <a:gd name="T0" fmla="*/ 0 w 48"/>
                <a:gd name="T1" fmla="*/ 32 h 55"/>
                <a:gd name="T2" fmla="*/ 43 w 48"/>
                <a:gd name="T3" fmla="*/ 0 h 55"/>
                <a:gd name="T4" fmla="*/ 48 w 48"/>
                <a:gd name="T5" fmla="*/ 2 h 55"/>
                <a:gd name="T6" fmla="*/ 48 w 48"/>
                <a:gd name="T7" fmla="*/ 55 h 55"/>
                <a:gd name="T8" fmla="*/ 40 w 48"/>
                <a:gd name="T9" fmla="*/ 53 h 55"/>
                <a:gd name="T10" fmla="*/ 40 w 48"/>
                <a:gd name="T11" fmla="*/ 35 h 55"/>
                <a:gd name="T12" fmla="*/ 20 w 48"/>
                <a:gd name="T13" fmla="*/ 25 h 55"/>
                <a:gd name="T14" fmla="*/ 8 w 48"/>
                <a:gd name="T15" fmla="*/ 35 h 55"/>
                <a:gd name="T16" fmla="*/ 0 w 48"/>
                <a:gd name="T17" fmla="*/ 32 h 55"/>
                <a:gd name="T18" fmla="*/ 25 w 48"/>
                <a:gd name="T19" fmla="*/ 22 h 55"/>
                <a:gd name="T20" fmla="*/ 40 w 48"/>
                <a:gd name="T21" fmla="*/ 30 h 55"/>
                <a:gd name="T22" fmla="*/ 43 w 48"/>
                <a:gd name="T23" fmla="*/ 15 h 55"/>
                <a:gd name="T24" fmla="*/ 43 w 48"/>
                <a:gd name="T25" fmla="*/ 15 h 55"/>
                <a:gd name="T26" fmla="*/ 43 w 48"/>
                <a:gd name="T27" fmla="*/ 12 h 55"/>
                <a:gd name="T28" fmla="*/ 43 w 48"/>
                <a:gd name="T29" fmla="*/ 10 h 55"/>
                <a:gd name="T30" fmla="*/ 43 w 48"/>
                <a:gd name="T31" fmla="*/ 10 h 55"/>
                <a:gd name="T32" fmla="*/ 43 w 48"/>
                <a:gd name="T33" fmla="*/ 7 h 55"/>
                <a:gd name="T34" fmla="*/ 43 w 48"/>
                <a:gd name="T35" fmla="*/ 7 h 55"/>
                <a:gd name="T36" fmla="*/ 43 w 48"/>
                <a:gd name="T37" fmla="*/ 5 h 55"/>
                <a:gd name="T38" fmla="*/ 43 w 48"/>
                <a:gd name="T39" fmla="*/ 5 h 55"/>
                <a:gd name="T40" fmla="*/ 43 w 48"/>
                <a:gd name="T41" fmla="*/ 5 h 55"/>
                <a:gd name="T42" fmla="*/ 40 w 48"/>
                <a:gd name="T43" fmla="*/ 7 h 55"/>
                <a:gd name="T44" fmla="*/ 40 w 48"/>
                <a:gd name="T45" fmla="*/ 7 h 55"/>
                <a:gd name="T46" fmla="*/ 40 w 48"/>
                <a:gd name="T47" fmla="*/ 7 h 55"/>
                <a:gd name="T48" fmla="*/ 38 w 48"/>
                <a:gd name="T49" fmla="*/ 10 h 55"/>
                <a:gd name="T50" fmla="*/ 38 w 48"/>
                <a:gd name="T51" fmla="*/ 10 h 55"/>
                <a:gd name="T52" fmla="*/ 38 w 48"/>
                <a:gd name="T53" fmla="*/ 10 h 55"/>
                <a:gd name="T54" fmla="*/ 35 w 48"/>
                <a:gd name="T55" fmla="*/ 12 h 55"/>
                <a:gd name="T56" fmla="*/ 25 w 48"/>
                <a:gd name="T57" fmla="*/ 22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"/>
                <a:gd name="T88" fmla="*/ 0 h 55"/>
                <a:gd name="T89" fmla="*/ 48 w 48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" h="55">
                  <a:moveTo>
                    <a:pt x="0" y="32"/>
                  </a:moveTo>
                  <a:lnTo>
                    <a:pt x="43" y="0"/>
                  </a:lnTo>
                  <a:lnTo>
                    <a:pt x="48" y="2"/>
                  </a:lnTo>
                  <a:lnTo>
                    <a:pt x="48" y="55"/>
                  </a:lnTo>
                  <a:lnTo>
                    <a:pt x="40" y="53"/>
                  </a:lnTo>
                  <a:lnTo>
                    <a:pt x="40" y="35"/>
                  </a:lnTo>
                  <a:lnTo>
                    <a:pt x="20" y="25"/>
                  </a:lnTo>
                  <a:lnTo>
                    <a:pt x="8" y="35"/>
                  </a:lnTo>
                  <a:lnTo>
                    <a:pt x="0" y="32"/>
                  </a:lnTo>
                  <a:close/>
                  <a:moveTo>
                    <a:pt x="25" y="22"/>
                  </a:moveTo>
                  <a:lnTo>
                    <a:pt x="40" y="30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7"/>
                  </a:lnTo>
                  <a:lnTo>
                    <a:pt x="38" y="10"/>
                  </a:lnTo>
                  <a:lnTo>
                    <a:pt x="35" y="12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7" name="Freeform 1555"/>
            <p:cNvSpPr>
              <a:spLocks noChangeAspect="1"/>
            </p:cNvSpPr>
            <p:nvPr/>
          </p:nvSpPr>
          <p:spPr bwMode="auto">
            <a:xfrm>
              <a:off x="1899" y="2930"/>
              <a:ext cx="35" cy="40"/>
            </a:xfrm>
            <a:custGeom>
              <a:avLst/>
              <a:gdLst>
                <a:gd name="T0" fmla="*/ 0 w 35"/>
                <a:gd name="T1" fmla="*/ 38 h 40"/>
                <a:gd name="T2" fmla="*/ 2 w 35"/>
                <a:gd name="T3" fmla="*/ 0 h 40"/>
                <a:gd name="T4" fmla="*/ 10 w 35"/>
                <a:gd name="T5" fmla="*/ 2 h 40"/>
                <a:gd name="T6" fmla="*/ 7 w 35"/>
                <a:gd name="T7" fmla="*/ 25 h 40"/>
                <a:gd name="T8" fmla="*/ 7 w 35"/>
                <a:gd name="T9" fmla="*/ 25 h 40"/>
                <a:gd name="T10" fmla="*/ 7 w 35"/>
                <a:gd name="T11" fmla="*/ 28 h 40"/>
                <a:gd name="T12" fmla="*/ 7 w 35"/>
                <a:gd name="T13" fmla="*/ 28 h 40"/>
                <a:gd name="T14" fmla="*/ 7 w 35"/>
                <a:gd name="T15" fmla="*/ 28 h 40"/>
                <a:gd name="T16" fmla="*/ 7 w 35"/>
                <a:gd name="T17" fmla="*/ 30 h 40"/>
                <a:gd name="T18" fmla="*/ 7 w 35"/>
                <a:gd name="T19" fmla="*/ 30 h 40"/>
                <a:gd name="T20" fmla="*/ 7 w 35"/>
                <a:gd name="T21" fmla="*/ 33 h 40"/>
                <a:gd name="T22" fmla="*/ 5 w 35"/>
                <a:gd name="T23" fmla="*/ 33 h 40"/>
                <a:gd name="T24" fmla="*/ 7 w 35"/>
                <a:gd name="T25" fmla="*/ 33 h 40"/>
                <a:gd name="T26" fmla="*/ 7 w 35"/>
                <a:gd name="T27" fmla="*/ 33 h 40"/>
                <a:gd name="T28" fmla="*/ 7 w 35"/>
                <a:gd name="T29" fmla="*/ 30 h 40"/>
                <a:gd name="T30" fmla="*/ 7 w 35"/>
                <a:gd name="T31" fmla="*/ 30 h 40"/>
                <a:gd name="T32" fmla="*/ 10 w 35"/>
                <a:gd name="T33" fmla="*/ 30 h 40"/>
                <a:gd name="T34" fmla="*/ 10 w 35"/>
                <a:gd name="T35" fmla="*/ 30 h 40"/>
                <a:gd name="T36" fmla="*/ 10 w 35"/>
                <a:gd name="T37" fmla="*/ 28 h 40"/>
                <a:gd name="T38" fmla="*/ 12 w 35"/>
                <a:gd name="T39" fmla="*/ 28 h 40"/>
                <a:gd name="T40" fmla="*/ 30 w 35"/>
                <a:gd name="T41" fmla="*/ 13 h 40"/>
                <a:gd name="T42" fmla="*/ 35 w 35"/>
                <a:gd name="T43" fmla="*/ 18 h 40"/>
                <a:gd name="T44" fmla="*/ 5 w 35"/>
                <a:gd name="T45" fmla="*/ 40 h 40"/>
                <a:gd name="T46" fmla="*/ 0 w 35"/>
                <a:gd name="T47" fmla="*/ 38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"/>
                <a:gd name="T73" fmla="*/ 0 h 40"/>
                <a:gd name="T74" fmla="*/ 35 w 35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" h="40">
                  <a:moveTo>
                    <a:pt x="0" y="38"/>
                  </a:moveTo>
                  <a:lnTo>
                    <a:pt x="2" y="0"/>
                  </a:lnTo>
                  <a:lnTo>
                    <a:pt x="10" y="2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30" y="13"/>
                  </a:lnTo>
                  <a:lnTo>
                    <a:pt x="35" y="18"/>
                  </a:lnTo>
                  <a:lnTo>
                    <a:pt x="5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8" name="Freeform 1556"/>
            <p:cNvSpPr>
              <a:spLocks noChangeAspect="1"/>
            </p:cNvSpPr>
            <p:nvPr/>
          </p:nvSpPr>
          <p:spPr bwMode="auto">
            <a:xfrm>
              <a:off x="1921" y="2973"/>
              <a:ext cx="11" cy="10"/>
            </a:xfrm>
            <a:custGeom>
              <a:avLst/>
              <a:gdLst>
                <a:gd name="T0" fmla="*/ 0 w 11"/>
                <a:gd name="T1" fmla="*/ 5 h 10"/>
                <a:gd name="T2" fmla="*/ 3 w 11"/>
                <a:gd name="T3" fmla="*/ 0 h 10"/>
                <a:gd name="T4" fmla="*/ 11 w 11"/>
                <a:gd name="T5" fmla="*/ 2 h 10"/>
                <a:gd name="T6" fmla="*/ 5 w 11"/>
                <a:gd name="T7" fmla="*/ 10 h 10"/>
                <a:gd name="T8" fmla="*/ 0 w 11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0" y="5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49" name="Freeform 1557"/>
            <p:cNvSpPr>
              <a:spLocks noChangeAspect="1" noEditPoints="1"/>
            </p:cNvSpPr>
            <p:nvPr/>
          </p:nvSpPr>
          <p:spPr bwMode="auto">
            <a:xfrm>
              <a:off x="1605" y="3689"/>
              <a:ext cx="56" cy="51"/>
            </a:xfrm>
            <a:custGeom>
              <a:avLst/>
              <a:gdLst>
                <a:gd name="T0" fmla="*/ 28 w 56"/>
                <a:gd name="T1" fmla="*/ 51 h 51"/>
                <a:gd name="T2" fmla="*/ 0 w 56"/>
                <a:gd name="T3" fmla="*/ 5 h 51"/>
                <a:gd name="T4" fmla="*/ 3 w 56"/>
                <a:gd name="T5" fmla="*/ 0 h 51"/>
                <a:gd name="T6" fmla="*/ 56 w 56"/>
                <a:gd name="T7" fmla="*/ 5 h 51"/>
                <a:gd name="T8" fmla="*/ 53 w 56"/>
                <a:gd name="T9" fmla="*/ 13 h 51"/>
                <a:gd name="T10" fmla="*/ 36 w 56"/>
                <a:gd name="T11" fmla="*/ 10 h 51"/>
                <a:gd name="T12" fmla="*/ 23 w 56"/>
                <a:gd name="T13" fmla="*/ 31 h 51"/>
                <a:gd name="T14" fmla="*/ 33 w 56"/>
                <a:gd name="T15" fmla="*/ 43 h 51"/>
                <a:gd name="T16" fmla="*/ 28 w 56"/>
                <a:gd name="T17" fmla="*/ 51 h 51"/>
                <a:gd name="T18" fmla="*/ 21 w 56"/>
                <a:gd name="T19" fmla="*/ 26 h 51"/>
                <a:gd name="T20" fmla="*/ 31 w 56"/>
                <a:gd name="T21" fmla="*/ 10 h 51"/>
                <a:gd name="T22" fmla="*/ 16 w 56"/>
                <a:gd name="T23" fmla="*/ 8 h 51"/>
                <a:gd name="T24" fmla="*/ 16 w 56"/>
                <a:gd name="T25" fmla="*/ 8 h 51"/>
                <a:gd name="T26" fmla="*/ 13 w 56"/>
                <a:gd name="T27" fmla="*/ 8 h 51"/>
                <a:gd name="T28" fmla="*/ 13 w 56"/>
                <a:gd name="T29" fmla="*/ 8 h 51"/>
                <a:gd name="T30" fmla="*/ 10 w 56"/>
                <a:gd name="T31" fmla="*/ 8 h 51"/>
                <a:gd name="T32" fmla="*/ 10 w 56"/>
                <a:gd name="T33" fmla="*/ 5 h 51"/>
                <a:gd name="T34" fmla="*/ 8 w 56"/>
                <a:gd name="T35" fmla="*/ 5 h 51"/>
                <a:gd name="T36" fmla="*/ 8 w 56"/>
                <a:gd name="T37" fmla="*/ 5 h 51"/>
                <a:gd name="T38" fmla="*/ 5 w 56"/>
                <a:gd name="T39" fmla="*/ 5 h 51"/>
                <a:gd name="T40" fmla="*/ 8 w 56"/>
                <a:gd name="T41" fmla="*/ 8 h 51"/>
                <a:gd name="T42" fmla="*/ 8 w 56"/>
                <a:gd name="T43" fmla="*/ 8 h 51"/>
                <a:gd name="T44" fmla="*/ 8 w 56"/>
                <a:gd name="T45" fmla="*/ 8 h 51"/>
                <a:gd name="T46" fmla="*/ 10 w 56"/>
                <a:gd name="T47" fmla="*/ 10 h 51"/>
                <a:gd name="T48" fmla="*/ 10 w 56"/>
                <a:gd name="T49" fmla="*/ 10 h 51"/>
                <a:gd name="T50" fmla="*/ 10 w 56"/>
                <a:gd name="T51" fmla="*/ 10 h 51"/>
                <a:gd name="T52" fmla="*/ 10 w 56"/>
                <a:gd name="T53" fmla="*/ 13 h 51"/>
                <a:gd name="T54" fmla="*/ 13 w 56"/>
                <a:gd name="T55" fmla="*/ 13 h 51"/>
                <a:gd name="T56" fmla="*/ 21 w 56"/>
                <a:gd name="T57" fmla="*/ 26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51"/>
                <a:gd name="T89" fmla="*/ 56 w 56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51">
                  <a:moveTo>
                    <a:pt x="28" y="51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56" y="5"/>
                  </a:lnTo>
                  <a:lnTo>
                    <a:pt x="53" y="13"/>
                  </a:lnTo>
                  <a:lnTo>
                    <a:pt x="36" y="10"/>
                  </a:lnTo>
                  <a:lnTo>
                    <a:pt x="23" y="31"/>
                  </a:lnTo>
                  <a:lnTo>
                    <a:pt x="33" y="43"/>
                  </a:lnTo>
                  <a:lnTo>
                    <a:pt x="28" y="51"/>
                  </a:lnTo>
                  <a:close/>
                  <a:moveTo>
                    <a:pt x="21" y="26"/>
                  </a:moveTo>
                  <a:lnTo>
                    <a:pt x="31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0" name="Freeform 1558"/>
            <p:cNvSpPr>
              <a:spLocks noChangeAspect="1"/>
            </p:cNvSpPr>
            <p:nvPr/>
          </p:nvSpPr>
          <p:spPr bwMode="auto">
            <a:xfrm>
              <a:off x="1633" y="3644"/>
              <a:ext cx="41" cy="38"/>
            </a:xfrm>
            <a:custGeom>
              <a:avLst/>
              <a:gdLst>
                <a:gd name="T0" fmla="*/ 38 w 41"/>
                <a:gd name="T1" fmla="*/ 38 h 38"/>
                <a:gd name="T2" fmla="*/ 0 w 41"/>
                <a:gd name="T3" fmla="*/ 33 h 38"/>
                <a:gd name="T4" fmla="*/ 3 w 41"/>
                <a:gd name="T5" fmla="*/ 25 h 38"/>
                <a:gd name="T6" fmla="*/ 25 w 41"/>
                <a:gd name="T7" fmla="*/ 30 h 38"/>
                <a:gd name="T8" fmla="*/ 25 w 41"/>
                <a:gd name="T9" fmla="*/ 30 h 38"/>
                <a:gd name="T10" fmla="*/ 28 w 41"/>
                <a:gd name="T11" fmla="*/ 30 h 38"/>
                <a:gd name="T12" fmla="*/ 28 w 41"/>
                <a:gd name="T13" fmla="*/ 30 h 38"/>
                <a:gd name="T14" fmla="*/ 28 w 41"/>
                <a:gd name="T15" fmla="*/ 30 h 38"/>
                <a:gd name="T16" fmla="*/ 31 w 41"/>
                <a:gd name="T17" fmla="*/ 30 h 38"/>
                <a:gd name="T18" fmla="*/ 31 w 41"/>
                <a:gd name="T19" fmla="*/ 30 h 38"/>
                <a:gd name="T20" fmla="*/ 31 w 41"/>
                <a:gd name="T21" fmla="*/ 30 h 38"/>
                <a:gd name="T22" fmla="*/ 33 w 41"/>
                <a:gd name="T23" fmla="*/ 30 h 38"/>
                <a:gd name="T24" fmla="*/ 33 w 41"/>
                <a:gd name="T25" fmla="*/ 30 h 38"/>
                <a:gd name="T26" fmla="*/ 31 w 41"/>
                <a:gd name="T27" fmla="*/ 30 h 38"/>
                <a:gd name="T28" fmla="*/ 31 w 41"/>
                <a:gd name="T29" fmla="*/ 30 h 38"/>
                <a:gd name="T30" fmla="*/ 31 w 41"/>
                <a:gd name="T31" fmla="*/ 28 h 38"/>
                <a:gd name="T32" fmla="*/ 31 w 41"/>
                <a:gd name="T33" fmla="*/ 28 h 38"/>
                <a:gd name="T34" fmla="*/ 31 w 41"/>
                <a:gd name="T35" fmla="*/ 28 h 38"/>
                <a:gd name="T36" fmla="*/ 28 w 41"/>
                <a:gd name="T37" fmla="*/ 28 h 38"/>
                <a:gd name="T38" fmla="*/ 28 w 41"/>
                <a:gd name="T39" fmla="*/ 25 h 38"/>
                <a:gd name="T40" fmla="*/ 15 w 41"/>
                <a:gd name="T41" fmla="*/ 7 h 38"/>
                <a:gd name="T42" fmla="*/ 18 w 41"/>
                <a:gd name="T43" fmla="*/ 0 h 38"/>
                <a:gd name="T44" fmla="*/ 41 w 41"/>
                <a:gd name="T45" fmla="*/ 33 h 38"/>
                <a:gd name="T46" fmla="*/ 38 w 41"/>
                <a:gd name="T47" fmla="*/ 3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38"/>
                <a:gd name="T74" fmla="*/ 41 w 41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38">
                  <a:moveTo>
                    <a:pt x="38" y="38"/>
                  </a:moveTo>
                  <a:lnTo>
                    <a:pt x="0" y="33"/>
                  </a:lnTo>
                  <a:lnTo>
                    <a:pt x="3" y="25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15" y="7"/>
                  </a:lnTo>
                  <a:lnTo>
                    <a:pt x="18" y="0"/>
                  </a:lnTo>
                  <a:lnTo>
                    <a:pt x="41" y="33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1" name="Freeform 1559"/>
            <p:cNvSpPr>
              <a:spLocks noChangeAspect="1"/>
            </p:cNvSpPr>
            <p:nvPr/>
          </p:nvSpPr>
          <p:spPr bwMode="auto">
            <a:xfrm>
              <a:off x="1676" y="3651"/>
              <a:ext cx="10" cy="10"/>
            </a:xfrm>
            <a:custGeom>
              <a:avLst/>
              <a:gdLst>
                <a:gd name="T0" fmla="*/ 8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3 h 10"/>
                <a:gd name="T8" fmla="*/ 8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8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3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2" name="Freeform 1560"/>
            <p:cNvSpPr>
              <a:spLocks noChangeAspect="1"/>
            </p:cNvSpPr>
            <p:nvPr/>
          </p:nvSpPr>
          <p:spPr bwMode="auto">
            <a:xfrm>
              <a:off x="1669" y="3570"/>
              <a:ext cx="53" cy="51"/>
            </a:xfrm>
            <a:custGeom>
              <a:avLst/>
              <a:gdLst>
                <a:gd name="T0" fmla="*/ 27 w 53"/>
                <a:gd name="T1" fmla="*/ 43 h 51"/>
                <a:gd name="T2" fmla="*/ 30 w 53"/>
                <a:gd name="T3" fmla="*/ 43 h 51"/>
                <a:gd name="T4" fmla="*/ 35 w 53"/>
                <a:gd name="T5" fmla="*/ 43 h 51"/>
                <a:gd name="T6" fmla="*/ 38 w 53"/>
                <a:gd name="T7" fmla="*/ 41 h 51"/>
                <a:gd name="T8" fmla="*/ 43 w 53"/>
                <a:gd name="T9" fmla="*/ 36 h 51"/>
                <a:gd name="T10" fmla="*/ 45 w 53"/>
                <a:gd name="T11" fmla="*/ 31 h 51"/>
                <a:gd name="T12" fmla="*/ 45 w 53"/>
                <a:gd name="T13" fmla="*/ 26 h 51"/>
                <a:gd name="T14" fmla="*/ 45 w 53"/>
                <a:gd name="T15" fmla="*/ 23 h 51"/>
                <a:gd name="T16" fmla="*/ 45 w 53"/>
                <a:gd name="T17" fmla="*/ 21 h 51"/>
                <a:gd name="T18" fmla="*/ 43 w 53"/>
                <a:gd name="T19" fmla="*/ 18 h 51"/>
                <a:gd name="T20" fmla="*/ 40 w 53"/>
                <a:gd name="T21" fmla="*/ 18 h 51"/>
                <a:gd name="T22" fmla="*/ 38 w 53"/>
                <a:gd name="T23" fmla="*/ 18 h 51"/>
                <a:gd name="T24" fmla="*/ 35 w 53"/>
                <a:gd name="T25" fmla="*/ 21 h 51"/>
                <a:gd name="T26" fmla="*/ 32 w 53"/>
                <a:gd name="T27" fmla="*/ 23 h 51"/>
                <a:gd name="T28" fmla="*/ 25 w 53"/>
                <a:gd name="T29" fmla="*/ 28 h 51"/>
                <a:gd name="T30" fmla="*/ 20 w 53"/>
                <a:gd name="T31" fmla="*/ 33 h 51"/>
                <a:gd name="T32" fmla="*/ 15 w 53"/>
                <a:gd name="T33" fmla="*/ 36 h 51"/>
                <a:gd name="T34" fmla="*/ 12 w 53"/>
                <a:gd name="T35" fmla="*/ 38 h 51"/>
                <a:gd name="T36" fmla="*/ 7 w 53"/>
                <a:gd name="T37" fmla="*/ 38 h 51"/>
                <a:gd name="T38" fmla="*/ 5 w 53"/>
                <a:gd name="T39" fmla="*/ 36 h 51"/>
                <a:gd name="T40" fmla="*/ 2 w 53"/>
                <a:gd name="T41" fmla="*/ 31 h 51"/>
                <a:gd name="T42" fmla="*/ 0 w 53"/>
                <a:gd name="T43" fmla="*/ 26 h 51"/>
                <a:gd name="T44" fmla="*/ 0 w 53"/>
                <a:gd name="T45" fmla="*/ 21 h 51"/>
                <a:gd name="T46" fmla="*/ 2 w 53"/>
                <a:gd name="T47" fmla="*/ 15 h 51"/>
                <a:gd name="T48" fmla="*/ 7 w 53"/>
                <a:gd name="T49" fmla="*/ 8 h 51"/>
                <a:gd name="T50" fmla="*/ 12 w 53"/>
                <a:gd name="T51" fmla="*/ 3 h 51"/>
                <a:gd name="T52" fmla="*/ 17 w 53"/>
                <a:gd name="T53" fmla="*/ 0 h 51"/>
                <a:gd name="T54" fmla="*/ 22 w 53"/>
                <a:gd name="T55" fmla="*/ 0 h 51"/>
                <a:gd name="T56" fmla="*/ 27 w 53"/>
                <a:gd name="T57" fmla="*/ 3 h 51"/>
                <a:gd name="T58" fmla="*/ 22 w 53"/>
                <a:gd name="T59" fmla="*/ 8 h 51"/>
                <a:gd name="T60" fmla="*/ 17 w 53"/>
                <a:gd name="T61" fmla="*/ 8 h 51"/>
                <a:gd name="T62" fmla="*/ 12 w 53"/>
                <a:gd name="T63" fmla="*/ 10 h 51"/>
                <a:gd name="T64" fmla="*/ 7 w 53"/>
                <a:gd name="T65" fmla="*/ 18 h 51"/>
                <a:gd name="T66" fmla="*/ 7 w 53"/>
                <a:gd name="T67" fmla="*/ 23 h 51"/>
                <a:gd name="T68" fmla="*/ 7 w 53"/>
                <a:gd name="T69" fmla="*/ 28 h 51"/>
                <a:gd name="T70" fmla="*/ 10 w 53"/>
                <a:gd name="T71" fmla="*/ 31 h 51"/>
                <a:gd name="T72" fmla="*/ 12 w 53"/>
                <a:gd name="T73" fmla="*/ 31 h 51"/>
                <a:gd name="T74" fmla="*/ 17 w 53"/>
                <a:gd name="T75" fmla="*/ 28 h 51"/>
                <a:gd name="T76" fmla="*/ 22 w 53"/>
                <a:gd name="T77" fmla="*/ 23 h 51"/>
                <a:gd name="T78" fmla="*/ 30 w 53"/>
                <a:gd name="T79" fmla="*/ 15 h 51"/>
                <a:gd name="T80" fmla="*/ 32 w 53"/>
                <a:gd name="T81" fmla="*/ 13 h 51"/>
                <a:gd name="T82" fmla="*/ 38 w 53"/>
                <a:gd name="T83" fmla="*/ 10 h 51"/>
                <a:gd name="T84" fmla="*/ 43 w 53"/>
                <a:gd name="T85" fmla="*/ 10 h 51"/>
                <a:gd name="T86" fmla="*/ 48 w 53"/>
                <a:gd name="T87" fmla="*/ 13 h 51"/>
                <a:gd name="T88" fmla="*/ 50 w 53"/>
                <a:gd name="T89" fmla="*/ 15 h 51"/>
                <a:gd name="T90" fmla="*/ 53 w 53"/>
                <a:gd name="T91" fmla="*/ 21 h 51"/>
                <a:gd name="T92" fmla="*/ 53 w 53"/>
                <a:gd name="T93" fmla="*/ 26 h 51"/>
                <a:gd name="T94" fmla="*/ 50 w 53"/>
                <a:gd name="T95" fmla="*/ 33 h 51"/>
                <a:gd name="T96" fmla="*/ 45 w 53"/>
                <a:gd name="T97" fmla="*/ 41 h 51"/>
                <a:gd name="T98" fmla="*/ 40 w 53"/>
                <a:gd name="T99" fmla="*/ 46 h 51"/>
                <a:gd name="T100" fmla="*/ 35 w 53"/>
                <a:gd name="T101" fmla="*/ 48 h 51"/>
                <a:gd name="T102" fmla="*/ 30 w 53"/>
                <a:gd name="T103" fmla="*/ 51 h 51"/>
                <a:gd name="T104" fmla="*/ 25 w 53"/>
                <a:gd name="T105" fmla="*/ 51 h 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"/>
                <a:gd name="T160" fmla="*/ 0 h 51"/>
                <a:gd name="T161" fmla="*/ 53 w 53"/>
                <a:gd name="T162" fmla="*/ 51 h 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" h="51">
                  <a:moveTo>
                    <a:pt x="22" y="48"/>
                  </a:moveTo>
                  <a:lnTo>
                    <a:pt x="25" y="43"/>
                  </a:lnTo>
                  <a:lnTo>
                    <a:pt x="27" y="43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5" y="43"/>
                  </a:lnTo>
                  <a:lnTo>
                    <a:pt x="38" y="41"/>
                  </a:lnTo>
                  <a:lnTo>
                    <a:pt x="40" y="38"/>
                  </a:lnTo>
                  <a:lnTo>
                    <a:pt x="43" y="36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5" y="18"/>
                  </a:lnTo>
                  <a:lnTo>
                    <a:pt x="43" y="18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5" y="31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3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7" y="28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1"/>
                  </a:lnTo>
                  <a:lnTo>
                    <a:pt x="27" y="18"/>
                  </a:lnTo>
                  <a:lnTo>
                    <a:pt x="30" y="15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3" y="31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3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30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2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3" name="Freeform 1561"/>
            <p:cNvSpPr>
              <a:spLocks noChangeAspect="1"/>
            </p:cNvSpPr>
            <p:nvPr/>
          </p:nvSpPr>
          <p:spPr bwMode="auto">
            <a:xfrm>
              <a:off x="1696" y="3550"/>
              <a:ext cx="43" cy="28"/>
            </a:xfrm>
            <a:custGeom>
              <a:avLst/>
              <a:gdLst>
                <a:gd name="T0" fmla="*/ 43 w 43"/>
                <a:gd name="T1" fmla="*/ 18 h 28"/>
                <a:gd name="T2" fmla="*/ 43 w 43"/>
                <a:gd name="T3" fmla="*/ 18 h 28"/>
                <a:gd name="T4" fmla="*/ 43 w 43"/>
                <a:gd name="T5" fmla="*/ 20 h 28"/>
                <a:gd name="T6" fmla="*/ 43 w 43"/>
                <a:gd name="T7" fmla="*/ 20 h 28"/>
                <a:gd name="T8" fmla="*/ 43 w 43"/>
                <a:gd name="T9" fmla="*/ 23 h 28"/>
                <a:gd name="T10" fmla="*/ 41 w 43"/>
                <a:gd name="T11" fmla="*/ 23 h 28"/>
                <a:gd name="T12" fmla="*/ 41 w 43"/>
                <a:gd name="T13" fmla="*/ 25 h 28"/>
                <a:gd name="T14" fmla="*/ 38 w 43"/>
                <a:gd name="T15" fmla="*/ 25 h 28"/>
                <a:gd name="T16" fmla="*/ 38 w 43"/>
                <a:gd name="T17" fmla="*/ 25 h 28"/>
                <a:gd name="T18" fmla="*/ 38 w 43"/>
                <a:gd name="T19" fmla="*/ 28 h 28"/>
                <a:gd name="T20" fmla="*/ 36 w 43"/>
                <a:gd name="T21" fmla="*/ 28 h 28"/>
                <a:gd name="T22" fmla="*/ 36 w 43"/>
                <a:gd name="T23" fmla="*/ 28 h 28"/>
                <a:gd name="T24" fmla="*/ 33 w 43"/>
                <a:gd name="T25" fmla="*/ 28 h 28"/>
                <a:gd name="T26" fmla="*/ 33 w 43"/>
                <a:gd name="T27" fmla="*/ 28 h 28"/>
                <a:gd name="T28" fmla="*/ 31 w 43"/>
                <a:gd name="T29" fmla="*/ 28 h 28"/>
                <a:gd name="T30" fmla="*/ 31 w 43"/>
                <a:gd name="T31" fmla="*/ 25 h 28"/>
                <a:gd name="T32" fmla="*/ 28 w 43"/>
                <a:gd name="T33" fmla="*/ 25 h 28"/>
                <a:gd name="T34" fmla="*/ 8 w 43"/>
                <a:gd name="T35" fmla="*/ 18 h 28"/>
                <a:gd name="T36" fmla="*/ 8 w 43"/>
                <a:gd name="T37" fmla="*/ 13 h 28"/>
                <a:gd name="T38" fmla="*/ 0 w 43"/>
                <a:gd name="T39" fmla="*/ 0 h 28"/>
                <a:gd name="T40" fmla="*/ 16 w 43"/>
                <a:gd name="T41" fmla="*/ 0 h 28"/>
                <a:gd name="T42" fmla="*/ 16 w 43"/>
                <a:gd name="T43" fmla="*/ 8 h 28"/>
                <a:gd name="T44" fmla="*/ 33 w 43"/>
                <a:gd name="T45" fmla="*/ 20 h 28"/>
                <a:gd name="T46" fmla="*/ 33 w 43"/>
                <a:gd name="T47" fmla="*/ 20 h 28"/>
                <a:gd name="T48" fmla="*/ 33 w 43"/>
                <a:gd name="T49" fmla="*/ 20 h 28"/>
                <a:gd name="T50" fmla="*/ 36 w 43"/>
                <a:gd name="T51" fmla="*/ 20 h 28"/>
                <a:gd name="T52" fmla="*/ 36 w 43"/>
                <a:gd name="T53" fmla="*/ 20 h 28"/>
                <a:gd name="T54" fmla="*/ 36 w 43"/>
                <a:gd name="T55" fmla="*/ 20 h 28"/>
                <a:gd name="T56" fmla="*/ 36 w 43"/>
                <a:gd name="T57" fmla="*/ 20 h 28"/>
                <a:gd name="T58" fmla="*/ 36 w 43"/>
                <a:gd name="T59" fmla="*/ 20 h 28"/>
                <a:gd name="T60" fmla="*/ 36 w 43"/>
                <a:gd name="T61" fmla="*/ 20 h 28"/>
                <a:gd name="T62" fmla="*/ 38 w 43"/>
                <a:gd name="T63" fmla="*/ 20 h 28"/>
                <a:gd name="T64" fmla="*/ 38 w 43"/>
                <a:gd name="T65" fmla="*/ 18 h 28"/>
                <a:gd name="T66" fmla="*/ 38 w 43"/>
                <a:gd name="T67" fmla="*/ 18 h 28"/>
                <a:gd name="T68" fmla="*/ 38 w 43"/>
                <a:gd name="T69" fmla="*/ 18 h 28"/>
                <a:gd name="T70" fmla="*/ 38 w 43"/>
                <a:gd name="T71" fmla="*/ 18 h 28"/>
                <a:gd name="T72" fmla="*/ 38 w 43"/>
                <a:gd name="T73" fmla="*/ 18 h 28"/>
                <a:gd name="T74" fmla="*/ 38 w 43"/>
                <a:gd name="T75" fmla="*/ 15 h 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3"/>
                <a:gd name="T115" fmla="*/ 0 h 28"/>
                <a:gd name="T116" fmla="*/ 43 w 43"/>
                <a:gd name="T117" fmla="*/ 28 h 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3" h="28">
                  <a:moveTo>
                    <a:pt x="38" y="15"/>
                  </a:moveTo>
                  <a:lnTo>
                    <a:pt x="43" y="18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11" y="13"/>
                  </a:lnTo>
                  <a:lnTo>
                    <a:pt x="8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0" y="8"/>
                  </a:lnTo>
                  <a:lnTo>
                    <a:pt x="0" y="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16" y="8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4" name="Freeform 1562"/>
            <p:cNvSpPr>
              <a:spLocks noChangeAspect="1" noEditPoints="1"/>
            </p:cNvSpPr>
            <p:nvPr/>
          </p:nvSpPr>
          <p:spPr bwMode="auto">
            <a:xfrm>
              <a:off x="1719" y="3520"/>
              <a:ext cx="38" cy="38"/>
            </a:xfrm>
            <a:custGeom>
              <a:avLst/>
              <a:gdLst>
                <a:gd name="T0" fmla="*/ 5 w 38"/>
                <a:gd name="T1" fmla="*/ 33 h 38"/>
                <a:gd name="T2" fmla="*/ 0 w 38"/>
                <a:gd name="T3" fmla="*/ 28 h 38"/>
                <a:gd name="T4" fmla="*/ 0 w 38"/>
                <a:gd name="T5" fmla="*/ 22 h 38"/>
                <a:gd name="T6" fmla="*/ 0 w 38"/>
                <a:gd name="T7" fmla="*/ 17 h 38"/>
                <a:gd name="T8" fmla="*/ 0 w 38"/>
                <a:gd name="T9" fmla="*/ 12 h 38"/>
                <a:gd name="T10" fmla="*/ 5 w 38"/>
                <a:gd name="T11" fmla="*/ 7 h 38"/>
                <a:gd name="T12" fmla="*/ 8 w 38"/>
                <a:gd name="T13" fmla="*/ 5 h 38"/>
                <a:gd name="T14" fmla="*/ 13 w 38"/>
                <a:gd name="T15" fmla="*/ 0 h 38"/>
                <a:gd name="T16" fmla="*/ 18 w 38"/>
                <a:gd name="T17" fmla="*/ 0 h 38"/>
                <a:gd name="T18" fmla="*/ 23 w 38"/>
                <a:gd name="T19" fmla="*/ 0 h 38"/>
                <a:gd name="T20" fmla="*/ 28 w 38"/>
                <a:gd name="T21" fmla="*/ 2 h 38"/>
                <a:gd name="T22" fmla="*/ 33 w 38"/>
                <a:gd name="T23" fmla="*/ 5 h 38"/>
                <a:gd name="T24" fmla="*/ 36 w 38"/>
                <a:gd name="T25" fmla="*/ 7 h 38"/>
                <a:gd name="T26" fmla="*/ 36 w 38"/>
                <a:gd name="T27" fmla="*/ 12 h 38"/>
                <a:gd name="T28" fmla="*/ 38 w 38"/>
                <a:gd name="T29" fmla="*/ 15 h 38"/>
                <a:gd name="T30" fmla="*/ 38 w 38"/>
                <a:gd name="T31" fmla="*/ 17 h 38"/>
                <a:gd name="T32" fmla="*/ 38 w 38"/>
                <a:gd name="T33" fmla="*/ 22 h 38"/>
                <a:gd name="T34" fmla="*/ 36 w 38"/>
                <a:gd name="T35" fmla="*/ 25 h 38"/>
                <a:gd name="T36" fmla="*/ 33 w 38"/>
                <a:gd name="T37" fmla="*/ 30 h 38"/>
                <a:gd name="T38" fmla="*/ 30 w 38"/>
                <a:gd name="T39" fmla="*/ 33 h 38"/>
                <a:gd name="T40" fmla="*/ 25 w 38"/>
                <a:gd name="T41" fmla="*/ 38 h 38"/>
                <a:gd name="T42" fmla="*/ 20 w 38"/>
                <a:gd name="T43" fmla="*/ 38 h 38"/>
                <a:gd name="T44" fmla="*/ 15 w 38"/>
                <a:gd name="T45" fmla="*/ 38 h 38"/>
                <a:gd name="T46" fmla="*/ 10 w 38"/>
                <a:gd name="T47" fmla="*/ 38 h 38"/>
                <a:gd name="T48" fmla="*/ 13 w 38"/>
                <a:gd name="T49" fmla="*/ 30 h 38"/>
                <a:gd name="T50" fmla="*/ 18 w 38"/>
                <a:gd name="T51" fmla="*/ 33 h 38"/>
                <a:gd name="T52" fmla="*/ 20 w 38"/>
                <a:gd name="T53" fmla="*/ 33 h 38"/>
                <a:gd name="T54" fmla="*/ 25 w 38"/>
                <a:gd name="T55" fmla="*/ 30 h 38"/>
                <a:gd name="T56" fmla="*/ 28 w 38"/>
                <a:gd name="T57" fmla="*/ 30 h 38"/>
                <a:gd name="T58" fmla="*/ 30 w 38"/>
                <a:gd name="T59" fmla="*/ 28 h 38"/>
                <a:gd name="T60" fmla="*/ 30 w 38"/>
                <a:gd name="T61" fmla="*/ 22 h 38"/>
                <a:gd name="T62" fmla="*/ 33 w 38"/>
                <a:gd name="T63" fmla="*/ 20 h 38"/>
                <a:gd name="T64" fmla="*/ 30 w 38"/>
                <a:gd name="T65" fmla="*/ 15 h 38"/>
                <a:gd name="T66" fmla="*/ 30 w 38"/>
                <a:gd name="T67" fmla="*/ 12 h 38"/>
                <a:gd name="T68" fmla="*/ 25 w 38"/>
                <a:gd name="T69" fmla="*/ 10 h 38"/>
                <a:gd name="T70" fmla="*/ 23 w 38"/>
                <a:gd name="T71" fmla="*/ 7 h 38"/>
                <a:gd name="T72" fmla="*/ 18 w 38"/>
                <a:gd name="T73" fmla="*/ 7 h 38"/>
                <a:gd name="T74" fmla="*/ 15 w 38"/>
                <a:gd name="T75" fmla="*/ 7 h 38"/>
                <a:gd name="T76" fmla="*/ 10 w 38"/>
                <a:gd name="T77" fmla="*/ 7 h 38"/>
                <a:gd name="T78" fmla="*/ 8 w 38"/>
                <a:gd name="T79" fmla="*/ 10 h 38"/>
                <a:gd name="T80" fmla="*/ 8 w 38"/>
                <a:gd name="T81" fmla="*/ 12 h 38"/>
                <a:gd name="T82" fmla="*/ 5 w 38"/>
                <a:gd name="T83" fmla="*/ 17 h 38"/>
                <a:gd name="T84" fmla="*/ 5 w 38"/>
                <a:gd name="T85" fmla="*/ 20 h 38"/>
                <a:gd name="T86" fmla="*/ 5 w 38"/>
                <a:gd name="T87" fmla="*/ 22 h 38"/>
                <a:gd name="T88" fmla="*/ 8 w 38"/>
                <a:gd name="T89" fmla="*/ 28 h 38"/>
                <a:gd name="T90" fmla="*/ 13 w 38"/>
                <a:gd name="T91" fmla="*/ 3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8"/>
                <a:gd name="T140" fmla="*/ 38 w 38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8">
                  <a:moveTo>
                    <a:pt x="8" y="35"/>
                  </a:moveTo>
                  <a:lnTo>
                    <a:pt x="5" y="35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8" y="35"/>
                  </a:lnTo>
                  <a:close/>
                  <a:moveTo>
                    <a:pt x="13" y="30"/>
                  </a:moveTo>
                  <a:lnTo>
                    <a:pt x="13" y="30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3" y="20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5" name="Freeform 1563"/>
            <p:cNvSpPr>
              <a:spLocks noChangeAspect="1"/>
            </p:cNvSpPr>
            <p:nvPr/>
          </p:nvSpPr>
          <p:spPr bwMode="auto">
            <a:xfrm>
              <a:off x="1762" y="3515"/>
              <a:ext cx="10" cy="1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2 h 10"/>
                <a:gd name="T8" fmla="*/ 5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5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6" name="Freeform 1564"/>
            <p:cNvSpPr>
              <a:spLocks noChangeAspect="1" noEditPoints="1"/>
            </p:cNvSpPr>
            <p:nvPr/>
          </p:nvSpPr>
          <p:spPr bwMode="auto">
            <a:xfrm>
              <a:off x="1939" y="2960"/>
              <a:ext cx="53" cy="43"/>
            </a:xfrm>
            <a:custGeom>
              <a:avLst/>
              <a:gdLst>
                <a:gd name="T0" fmla="*/ 15 w 53"/>
                <a:gd name="T1" fmla="*/ 36 h 43"/>
                <a:gd name="T2" fmla="*/ 10 w 53"/>
                <a:gd name="T3" fmla="*/ 36 h 43"/>
                <a:gd name="T4" fmla="*/ 5 w 53"/>
                <a:gd name="T5" fmla="*/ 33 h 43"/>
                <a:gd name="T6" fmla="*/ 3 w 53"/>
                <a:gd name="T7" fmla="*/ 31 h 43"/>
                <a:gd name="T8" fmla="*/ 0 w 53"/>
                <a:gd name="T9" fmla="*/ 28 h 43"/>
                <a:gd name="T10" fmla="*/ 0 w 53"/>
                <a:gd name="T11" fmla="*/ 23 h 43"/>
                <a:gd name="T12" fmla="*/ 0 w 53"/>
                <a:gd name="T13" fmla="*/ 20 h 43"/>
                <a:gd name="T14" fmla="*/ 0 w 53"/>
                <a:gd name="T15" fmla="*/ 18 h 43"/>
                <a:gd name="T16" fmla="*/ 0 w 53"/>
                <a:gd name="T17" fmla="*/ 13 h 43"/>
                <a:gd name="T18" fmla="*/ 3 w 53"/>
                <a:gd name="T19" fmla="*/ 10 h 43"/>
                <a:gd name="T20" fmla="*/ 5 w 53"/>
                <a:gd name="T21" fmla="*/ 8 h 43"/>
                <a:gd name="T22" fmla="*/ 8 w 53"/>
                <a:gd name="T23" fmla="*/ 5 h 43"/>
                <a:gd name="T24" fmla="*/ 10 w 53"/>
                <a:gd name="T25" fmla="*/ 3 h 43"/>
                <a:gd name="T26" fmla="*/ 13 w 53"/>
                <a:gd name="T27" fmla="*/ 0 h 43"/>
                <a:gd name="T28" fmla="*/ 18 w 53"/>
                <a:gd name="T29" fmla="*/ 0 h 43"/>
                <a:gd name="T30" fmla="*/ 20 w 53"/>
                <a:gd name="T31" fmla="*/ 0 h 43"/>
                <a:gd name="T32" fmla="*/ 23 w 53"/>
                <a:gd name="T33" fmla="*/ 0 h 43"/>
                <a:gd name="T34" fmla="*/ 28 w 53"/>
                <a:gd name="T35" fmla="*/ 3 h 43"/>
                <a:gd name="T36" fmla="*/ 30 w 53"/>
                <a:gd name="T37" fmla="*/ 5 h 43"/>
                <a:gd name="T38" fmla="*/ 30 w 53"/>
                <a:gd name="T39" fmla="*/ 8 h 43"/>
                <a:gd name="T40" fmla="*/ 33 w 53"/>
                <a:gd name="T41" fmla="*/ 10 h 43"/>
                <a:gd name="T42" fmla="*/ 33 w 53"/>
                <a:gd name="T43" fmla="*/ 10 h 43"/>
                <a:gd name="T44" fmla="*/ 36 w 53"/>
                <a:gd name="T45" fmla="*/ 13 h 43"/>
                <a:gd name="T46" fmla="*/ 36 w 53"/>
                <a:gd name="T47" fmla="*/ 15 h 43"/>
                <a:gd name="T48" fmla="*/ 48 w 53"/>
                <a:gd name="T49" fmla="*/ 5 h 43"/>
                <a:gd name="T50" fmla="*/ 13 w 53"/>
                <a:gd name="T51" fmla="*/ 38 h 43"/>
                <a:gd name="T52" fmla="*/ 8 w 53"/>
                <a:gd name="T53" fmla="*/ 13 h 43"/>
                <a:gd name="T54" fmla="*/ 5 w 53"/>
                <a:gd name="T55" fmla="*/ 18 h 43"/>
                <a:gd name="T56" fmla="*/ 5 w 53"/>
                <a:gd name="T57" fmla="*/ 20 h 43"/>
                <a:gd name="T58" fmla="*/ 5 w 53"/>
                <a:gd name="T59" fmla="*/ 23 h 43"/>
                <a:gd name="T60" fmla="*/ 8 w 53"/>
                <a:gd name="T61" fmla="*/ 28 h 43"/>
                <a:gd name="T62" fmla="*/ 10 w 53"/>
                <a:gd name="T63" fmla="*/ 31 h 43"/>
                <a:gd name="T64" fmla="*/ 13 w 53"/>
                <a:gd name="T65" fmla="*/ 31 h 43"/>
                <a:gd name="T66" fmla="*/ 15 w 53"/>
                <a:gd name="T67" fmla="*/ 33 h 43"/>
                <a:gd name="T68" fmla="*/ 18 w 53"/>
                <a:gd name="T69" fmla="*/ 31 h 43"/>
                <a:gd name="T70" fmla="*/ 23 w 53"/>
                <a:gd name="T71" fmla="*/ 31 h 43"/>
                <a:gd name="T72" fmla="*/ 25 w 53"/>
                <a:gd name="T73" fmla="*/ 28 h 43"/>
                <a:gd name="T74" fmla="*/ 28 w 53"/>
                <a:gd name="T75" fmla="*/ 23 h 43"/>
                <a:gd name="T76" fmla="*/ 30 w 53"/>
                <a:gd name="T77" fmla="*/ 20 h 43"/>
                <a:gd name="T78" fmla="*/ 30 w 53"/>
                <a:gd name="T79" fmla="*/ 18 h 43"/>
                <a:gd name="T80" fmla="*/ 30 w 53"/>
                <a:gd name="T81" fmla="*/ 13 h 43"/>
                <a:gd name="T82" fmla="*/ 28 w 53"/>
                <a:gd name="T83" fmla="*/ 10 h 43"/>
                <a:gd name="T84" fmla="*/ 25 w 53"/>
                <a:gd name="T85" fmla="*/ 8 h 43"/>
                <a:gd name="T86" fmla="*/ 23 w 53"/>
                <a:gd name="T87" fmla="*/ 8 h 43"/>
                <a:gd name="T88" fmla="*/ 20 w 53"/>
                <a:gd name="T89" fmla="*/ 8 h 43"/>
                <a:gd name="T90" fmla="*/ 15 w 53"/>
                <a:gd name="T91" fmla="*/ 8 h 43"/>
                <a:gd name="T92" fmla="*/ 13 w 53"/>
                <a:gd name="T93" fmla="*/ 10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"/>
                <a:gd name="T142" fmla="*/ 0 h 43"/>
                <a:gd name="T143" fmla="*/ 53 w 53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" h="43">
                  <a:moveTo>
                    <a:pt x="13" y="38"/>
                  </a:moveTo>
                  <a:lnTo>
                    <a:pt x="15" y="36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48" y="5"/>
                  </a:lnTo>
                  <a:lnTo>
                    <a:pt x="53" y="10"/>
                  </a:lnTo>
                  <a:lnTo>
                    <a:pt x="18" y="43"/>
                  </a:lnTo>
                  <a:lnTo>
                    <a:pt x="13" y="38"/>
                  </a:lnTo>
                  <a:close/>
                  <a:moveTo>
                    <a:pt x="10" y="10"/>
                  </a:moveTo>
                  <a:lnTo>
                    <a:pt x="10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7" name="Freeform 1565"/>
            <p:cNvSpPr>
              <a:spLocks noChangeAspect="1" noEditPoints="1"/>
            </p:cNvSpPr>
            <p:nvPr/>
          </p:nvSpPr>
          <p:spPr bwMode="auto">
            <a:xfrm>
              <a:off x="1969" y="2991"/>
              <a:ext cx="38" cy="40"/>
            </a:xfrm>
            <a:custGeom>
              <a:avLst/>
              <a:gdLst>
                <a:gd name="T0" fmla="*/ 11 w 38"/>
                <a:gd name="T1" fmla="*/ 5 h 40"/>
                <a:gd name="T2" fmla="*/ 16 w 38"/>
                <a:gd name="T3" fmla="*/ 2 h 40"/>
                <a:gd name="T4" fmla="*/ 21 w 38"/>
                <a:gd name="T5" fmla="*/ 2 h 40"/>
                <a:gd name="T6" fmla="*/ 26 w 38"/>
                <a:gd name="T7" fmla="*/ 2 h 40"/>
                <a:gd name="T8" fmla="*/ 31 w 38"/>
                <a:gd name="T9" fmla="*/ 5 h 40"/>
                <a:gd name="T10" fmla="*/ 33 w 38"/>
                <a:gd name="T11" fmla="*/ 10 h 40"/>
                <a:gd name="T12" fmla="*/ 36 w 38"/>
                <a:gd name="T13" fmla="*/ 15 h 40"/>
                <a:gd name="T14" fmla="*/ 38 w 38"/>
                <a:gd name="T15" fmla="*/ 20 h 40"/>
                <a:gd name="T16" fmla="*/ 38 w 38"/>
                <a:gd name="T17" fmla="*/ 25 h 40"/>
                <a:gd name="T18" fmla="*/ 36 w 38"/>
                <a:gd name="T19" fmla="*/ 30 h 40"/>
                <a:gd name="T20" fmla="*/ 33 w 38"/>
                <a:gd name="T21" fmla="*/ 33 h 40"/>
                <a:gd name="T22" fmla="*/ 28 w 38"/>
                <a:gd name="T23" fmla="*/ 38 h 40"/>
                <a:gd name="T24" fmla="*/ 26 w 38"/>
                <a:gd name="T25" fmla="*/ 38 h 40"/>
                <a:gd name="T26" fmla="*/ 23 w 38"/>
                <a:gd name="T27" fmla="*/ 40 h 40"/>
                <a:gd name="T28" fmla="*/ 18 w 38"/>
                <a:gd name="T29" fmla="*/ 40 h 40"/>
                <a:gd name="T30" fmla="*/ 16 w 38"/>
                <a:gd name="T31" fmla="*/ 40 h 40"/>
                <a:gd name="T32" fmla="*/ 13 w 38"/>
                <a:gd name="T33" fmla="*/ 38 h 40"/>
                <a:gd name="T34" fmla="*/ 8 w 38"/>
                <a:gd name="T35" fmla="*/ 35 h 40"/>
                <a:gd name="T36" fmla="*/ 6 w 38"/>
                <a:gd name="T37" fmla="*/ 33 h 40"/>
                <a:gd name="T38" fmla="*/ 3 w 38"/>
                <a:gd name="T39" fmla="*/ 27 h 40"/>
                <a:gd name="T40" fmla="*/ 0 w 38"/>
                <a:gd name="T41" fmla="*/ 22 h 40"/>
                <a:gd name="T42" fmla="*/ 0 w 38"/>
                <a:gd name="T43" fmla="*/ 17 h 40"/>
                <a:gd name="T44" fmla="*/ 0 w 38"/>
                <a:gd name="T45" fmla="*/ 12 h 40"/>
                <a:gd name="T46" fmla="*/ 6 w 38"/>
                <a:gd name="T47" fmla="*/ 7 h 40"/>
                <a:gd name="T48" fmla="*/ 11 w 38"/>
                <a:gd name="T49" fmla="*/ 12 h 40"/>
                <a:gd name="T50" fmla="*/ 8 w 38"/>
                <a:gd name="T51" fmla="*/ 17 h 40"/>
                <a:gd name="T52" fmla="*/ 6 w 38"/>
                <a:gd name="T53" fmla="*/ 20 h 40"/>
                <a:gd name="T54" fmla="*/ 6 w 38"/>
                <a:gd name="T55" fmla="*/ 22 h 40"/>
                <a:gd name="T56" fmla="*/ 8 w 38"/>
                <a:gd name="T57" fmla="*/ 27 h 40"/>
                <a:gd name="T58" fmla="*/ 11 w 38"/>
                <a:gd name="T59" fmla="*/ 30 h 40"/>
                <a:gd name="T60" fmla="*/ 13 w 38"/>
                <a:gd name="T61" fmla="*/ 33 h 40"/>
                <a:gd name="T62" fmla="*/ 16 w 38"/>
                <a:gd name="T63" fmla="*/ 33 h 40"/>
                <a:gd name="T64" fmla="*/ 18 w 38"/>
                <a:gd name="T65" fmla="*/ 33 h 40"/>
                <a:gd name="T66" fmla="*/ 23 w 38"/>
                <a:gd name="T67" fmla="*/ 33 h 40"/>
                <a:gd name="T68" fmla="*/ 26 w 38"/>
                <a:gd name="T69" fmla="*/ 30 h 40"/>
                <a:gd name="T70" fmla="*/ 31 w 38"/>
                <a:gd name="T71" fmla="*/ 27 h 40"/>
                <a:gd name="T72" fmla="*/ 31 w 38"/>
                <a:gd name="T73" fmla="*/ 22 h 40"/>
                <a:gd name="T74" fmla="*/ 33 w 38"/>
                <a:gd name="T75" fmla="*/ 20 h 40"/>
                <a:gd name="T76" fmla="*/ 31 w 38"/>
                <a:gd name="T77" fmla="*/ 15 h 40"/>
                <a:gd name="T78" fmla="*/ 31 w 38"/>
                <a:gd name="T79" fmla="*/ 12 h 40"/>
                <a:gd name="T80" fmla="*/ 28 w 38"/>
                <a:gd name="T81" fmla="*/ 10 h 40"/>
                <a:gd name="T82" fmla="*/ 26 w 38"/>
                <a:gd name="T83" fmla="*/ 7 h 40"/>
                <a:gd name="T84" fmla="*/ 21 w 38"/>
                <a:gd name="T85" fmla="*/ 7 h 40"/>
                <a:gd name="T86" fmla="*/ 18 w 38"/>
                <a:gd name="T87" fmla="*/ 7 h 40"/>
                <a:gd name="T88" fmla="*/ 16 w 38"/>
                <a:gd name="T89" fmla="*/ 10 h 40"/>
                <a:gd name="T90" fmla="*/ 11 w 38"/>
                <a:gd name="T91" fmla="*/ 12 h 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40"/>
                <a:gd name="T140" fmla="*/ 38 w 38"/>
                <a:gd name="T141" fmla="*/ 40 h 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40">
                  <a:moveTo>
                    <a:pt x="6" y="7"/>
                  </a:move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6" y="7"/>
                  </a:lnTo>
                  <a:close/>
                  <a:moveTo>
                    <a:pt x="11" y="12"/>
                  </a:moveTo>
                  <a:lnTo>
                    <a:pt x="11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6" y="30"/>
                  </a:lnTo>
                  <a:lnTo>
                    <a:pt x="28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8" name="Freeform 1566"/>
            <p:cNvSpPr>
              <a:spLocks noChangeAspect="1"/>
            </p:cNvSpPr>
            <p:nvPr/>
          </p:nvSpPr>
          <p:spPr bwMode="auto">
            <a:xfrm>
              <a:off x="1997" y="3021"/>
              <a:ext cx="38" cy="40"/>
            </a:xfrm>
            <a:custGeom>
              <a:avLst/>
              <a:gdLst>
                <a:gd name="T0" fmla="*/ 8 w 38"/>
                <a:gd name="T1" fmla="*/ 18 h 40"/>
                <a:gd name="T2" fmla="*/ 8 w 38"/>
                <a:gd name="T3" fmla="*/ 20 h 40"/>
                <a:gd name="T4" fmla="*/ 8 w 38"/>
                <a:gd name="T5" fmla="*/ 25 h 40"/>
                <a:gd name="T6" fmla="*/ 10 w 38"/>
                <a:gd name="T7" fmla="*/ 28 h 40"/>
                <a:gd name="T8" fmla="*/ 13 w 38"/>
                <a:gd name="T9" fmla="*/ 30 h 40"/>
                <a:gd name="T10" fmla="*/ 15 w 38"/>
                <a:gd name="T11" fmla="*/ 33 h 40"/>
                <a:gd name="T12" fmla="*/ 18 w 38"/>
                <a:gd name="T13" fmla="*/ 33 h 40"/>
                <a:gd name="T14" fmla="*/ 20 w 38"/>
                <a:gd name="T15" fmla="*/ 33 h 40"/>
                <a:gd name="T16" fmla="*/ 23 w 38"/>
                <a:gd name="T17" fmla="*/ 30 h 40"/>
                <a:gd name="T18" fmla="*/ 23 w 38"/>
                <a:gd name="T19" fmla="*/ 30 h 40"/>
                <a:gd name="T20" fmla="*/ 23 w 38"/>
                <a:gd name="T21" fmla="*/ 28 h 40"/>
                <a:gd name="T22" fmla="*/ 20 w 38"/>
                <a:gd name="T23" fmla="*/ 25 h 40"/>
                <a:gd name="T24" fmla="*/ 18 w 38"/>
                <a:gd name="T25" fmla="*/ 20 h 40"/>
                <a:gd name="T26" fmla="*/ 15 w 38"/>
                <a:gd name="T27" fmla="*/ 15 h 40"/>
                <a:gd name="T28" fmla="*/ 13 w 38"/>
                <a:gd name="T29" fmla="*/ 10 h 40"/>
                <a:gd name="T30" fmla="*/ 13 w 38"/>
                <a:gd name="T31" fmla="*/ 8 h 40"/>
                <a:gd name="T32" fmla="*/ 13 w 38"/>
                <a:gd name="T33" fmla="*/ 5 h 40"/>
                <a:gd name="T34" fmla="*/ 13 w 38"/>
                <a:gd name="T35" fmla="*/ 3 h 40"/>
                <a:gd name="T36" fmla="*/ 15 w 38"/>
                <a:gd name="T37" fmla="*/ 3 h 40"/>
                <a:gd name="T38" fmla="*/ 18 w 38"/>
                <a:gd name="T39" fmla="*/ 0 h 40"/>
                <a:gd name="T40" fmla="*/ 20 w 38"/>
                <a:gd name="T41" fmla="*/ 0 h 40"/>
                <a:gd name="T42" fmla="*/ 23 w 38"/>
                <a:gd name="T43" fmla="*/ 0 h 40"/>
                <a:gd name="T44" fmla="*/ 26 w 38"/>
                <a:gd name="T45" fmla="*/ 0 h 40"/>
                <a:gd name="T46" fmla="*/ 28 w 38"/>
                <a:gd name="T47" fmla="*/ 3 h 40"/>
                <a:gd name="T48" fmla="*/ 28 w 38"/>
                <a:gd name="T49" fmla="*/ 3 h 40"/>
                <a:gd name="T50" fmla="*/ 31 w 38"/>
                <a:gd name="T51" fmla="*/ 5 h 40"/>
                <a:gd name="T52" fmla="*/ 33 w 38"/>
                <a:gd name="T53" fmla="*/ 8 h 40"/>
                <a:gd name="T54" fmla="*/ 36 w 38"/>
                <a:gd name="T55" fmla="*/ 13 h 40"/>
                <a:gd name="T56" fmla="*/ 38 w 38"/>
                <a:gd name="T57" fmla="*/ 15 h 40"/>
                <a:gd name="T58" fmla="*/ 38 w 38"/>
                <a:gd name="T59" fmla="*/ 18 h 40"/>
                <a:gd name="T60" fmla="*/ 38 w 38"/>
                <a:gd name="T61" fmla="*/ 20 h 40"/>
                <a:gd name="T62" fmla="*/ 38 w 38"/>
                <a:gd name="T63" fmla="*/ 23 h 40"/>
                <a:gd name="T64" fmla="*/ 33 w 38"/>
                <a:gd name="T65" fmla="*/ 20 h 40"/>
                <a:gd name="T66" fmla="*/ 33 w 38"/>
                <a:gd name="T67" fmla="*/ 18 h 40"/>
                <a:gd name="T68" fmla="*/ 33 w 38"/>
                <a:gd name="T69" fmla="*/ 15 h 40"/>
                <a:gd name="T70" fmla="*/ 31 w 38"/>
                <a:gd name="T71" fmla="*/ 13 h 40"/>
                <a:gd name="T72" fmla="*/ 28 w 38"/>
                <a:gd name="T73" fmla="*/ 10 h 40"/>
                <a:gd name="T74" fmla="*/ 26 w 38"/>
                <a:gd name="T75" fmla="*/ 8 h 40"/>
                <a:gd name="T76" fmla="*/ 23 w 38"/>
                <a:gd name="T77" fmla="*/ 5 h 40"/>
                <a:gd name="T78" fmla="*/ 20 w 38"/>
                <a:gd name="T79" fmla="*/ 8 h 40"/>
                <a:gd name="T80" fmla="*/ 20 w 38"/>
                <a:gd name="T81" fmla="*/ 8 h 40"/>
                <a:gd name="T82" fmla="*/ 20 w 38"/>
                <a:gd name="T83" fmla="*/ 8 h 40"/>
                <a:gd name="T84" fmla="*/ 20 w 38"/>
                <a:gd name="T85" fmla="*/ 10 h 40"/>
                <a:gd name="T86" fmla="*/ 20 w 38"/>
                <a:gd name="T87" fmla="*/ 10 h 40"/>
                <a:gd name="T88" fmla="*/ 20 w 38"/>
                <a:gd name="T89" fmla="*/ 13 h 40"/>
                <a:gd name="T90" fmla="*/ 20 w 38"/>
                <a:gd name="T91" fmla="*/ 15 h 40"/>
                <a:gd name="T92" fmla="*/ 23 w 38"/>
                <a:gd name="T93" fmla="*/ 20 h 40"/>
                <a:gd name="T94" fmla="*/ 28 w 38"/>
                <a:gd name="T95" fmla="*/ 25 h 40"/>
                <a:gd name="T96" fmla="*/ 28 w 38"/>
                <a:gd name="T97" fmla="*/ 28 h 40"/>
                <a:gd name="T98" fmla="*/ 31 w 38"/>
                <a:gd name="T99" fmla="*/ 30 h 40"/>
                <a:gd name="T100" fmla="*/ 28 w 38"/>
                <a:gd name="T101" fmla="*/ 33 h 40"/>
                <a:gd name="T102" fmla="*/ 28 w 38"/>
                <a:gd name="T103" fmla="*/ 35 h 40"/>
                <a:gd name="T104" fmla="*/ 26 w 38"/>
                <a:gd name="T105" fmla="*/ 38 h 40"/>
                <a:gd name="T106" fmla="*/ 23 w 38"/>
                <a:gd name="T107" fmla="*/ 38 h 40"/>
                <a:gd name="T108" fmla="*/ 20 w 38"/>
                <a:gd name="T109" fmla="*/ 40 h 40"/>
                <a:gd name="T110" fmla="*/ 18 w 38"/>
                <a:gd name="T111" fmla="*/ 38 h 40"/>
                <a:gd name="T112" fmla="*/ 13 w 38"/>
                <a:gd name="T113" fmla="*/ 38 h 40"/>
                <a:gd name="T114" fmla="*/ 10 w 38"/>
                <a:gd name="T115" fmla="*/ 35 h 40"/>
                <a:gd name="T116" fmla="*/ 5 w 38"/>
                <a:gd name="T117" fmla="*/ 30 h 40"/>
                <a:gd name="T118" fmla="*/ 3 w 38"/>
                <a:gd name="T119" fmla="*/ 25 h 40"/>
                <a:gd name="T120" fmla="*/ 0 w 38"/>
                <a:gd name="T121" fmla="*/ 20 h 40"/>
                <a:gd name="T122" fmla="*/ 0 w 38"/>
                <a:gd name="T123" fmla="*/ 15 h 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40"/>
                <a:gd name="T188" fmla="*/ 38 w 38"/>
                <a:gd name="T189" fmla="*/ 40 h 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40">
                  <a:moveTo>
                    <a:pt x="3" y="13"/>
                  </a:move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59" name="Freeform 1567"/>
            <p:cNvSpPr>
              <a:spLocks noChangeAspect="1" noEditPoints="1"/>
            </p:cNvSpPr>
            <p:nvPr/>
          </p:nvSpPr>
          <p:spPr bwMode="auto">
            <a:xfrm>
              <a:off x="1790" y="2983"/>
              <a:ext cx="56" cy="56"/>
            </a:xfrm>
            <a:custGeom>
              <a:avLst/>
              <a:gdLst>
                <a:gd name="T0" fmla="*/ 45 w 56"/>
                <a:gd name="T1" fmla="*/ 10 h 56"/>
                <a:gd name="T2" fmla="*/ 51 w 56"/>
                <a:gd name="T3" fmla="*/ 13 h 56"/>
                <a:gd name="T4" fmla="*/ 53 w 56"/>
                <a:gd name="T5" fmla="*/ 15 h 56"/>
                <a:gd name="T6" fmla="*/ 56 w 56"/>
                <a:gd name="T7" fmla="*/ 18 h 56"/>
                <a:gd name="T8" fmla="*/ 56 w 56"/>
                <a:gd name="T9" fmla="*/ 23 h 56"/>
                <a:gd name="T10" fmla="*/ 56 w 56"/>
                <a:gd name="T11" fmla="*/ 25 h 56"/>
                <a:gd name="T12" fmla="*/ 53 w 56"/>
                <a:gd name="T13" fmla="*/ 28 h 56"/>
                <a:gd name="T14" fmla="*/ 53 w 56"/>
                <a:gd name="T15" fmla="*/ 30 h 56"/>
                <a:gd name="T16" fmla="*/ 48 w 56"/>
                <a:gd name="T17" fmla="*/ 33 h 56"/>
                <a:gd name="T18" fmla="*/ 45 w 56"/>
                <a:gd name="T19" fmla="*/ 33 h 56"/>
                <a:gd name="T20" fmla="*/ 43 w 56"/>
                <a:gd name="T21" fmla="*/ 35 h 56"/>
                <a:gd name="T22" fmla="*/ 45 w 56"/>
                <a:gd name="T23" fmla="*/ 38 h 56"/>
                <a:gd name="T24" fmla="*/ 48 w 56"/>
                <a:gd name="T25" fmla="*/ 41 h 56"/>
                <a:gd name="T26" fmla="*/ 45 w 56"/>
                <a:gd name="T27" fmla="*/ 46 h 56"/>
                <a:gd name="T28" fmla="*/ 45 w 56"/>
                <a:gd name="T29" fmla="*/ 48 h 56"/>
                <a:gd name="T30" fmla="*/ 43 w 56"/>
                <a:gd name="T31" fmla="*/ 51 h 56"/>
                <a:gd name="T32" fmla="*/ 40 w 56"/>
                <a:gd name="T33" fmla="*/ 53 h 56"/>
                <a:gd name="T34" fmla="*/ 38 w 56"/>
                <a:gd name="T35" fmla="*/ 56 h 56"/>
                <a:gd name="T36" fmla="*/ 33 w 56"/>
                <a:gd name="T37" fmla="*/ 56 h 56"/>
                <a:gd name="T38" fmla="*/ 30 w 56"/>
                <a:gd name="T39" fmla="*/ 56 h 56"/>
                <a:gd name="T40" fmla="*/ 28 w 56"/>
                <a:gd name="T41" fmla="*/ 56 h 56"/>
                <a:gd name="T42" fmla="*/ 23 w 56"/>
                <a:gd name="T43" fmla="*/ 53 h 56"/>
                <a:gd name="T44" fmla="*/ 0 w 56"/>
                <a:gd name="T45" fmla="*/ 43 h 56"/>
                <a:gd name="T46" fmla="*/ 35 w 56"/>
                <a:gd name="T47" fmla="*/ 28 h 56"/>
                <a:gd name="T48" fmla="*/ 38 w 56"/>
                <a:gd name="T49" fmla="*/ 28 h 56"/>
                <a:gd name="T50" fmla="*/ 40 w 56"/>
                <a:gd name="T51" fmla="*/ 28 h 56"/>
                <a:gd name="T52" fmla="*/ 43 w 56"/>
                <a:gd name="T53" fmla="*/ 28 h 56"/>
                <a:gd name="T54" fmla="*/ 45 w 56"/>
                <a:gd name="T55" fmla="*/ 28 h 56"/>
                <a:gd name="T56" fmla="*/ 48 w 56"/>
                <a:gd name="T57" fmla="*/ 25 h 56"/>
                <a:gd name="T58" fmla="*/ 48 w 56"/>
                <a:gd name="T59" fmla="*/ 25 h 56"/>
                <a:gd name="T60" fmla="*/ 48 w 56"/>
                <a:gd name="T61" fmla="*/ 23 h 56"/>
                <a:gd name="T62" fmla="*/ 48 w 56"/>
                <a:gd name="T63" fmla="*/ 20 h 56"/>
                <a:gd name="T64" fmla="*/ 48 w 56"/>
                <a:gd name="T65" fmla="*/ 18 h 56"/>
                <a:gd name="T66" fmla="*/ 45 w 56"/>
                <a:gd name="T67" fmla="*/ 15 h 56"/>
                <a:gd name="T68" fmla="*/ 43 w 56"/>
                <a:gd name="T69" fmla="*/ 15 h 56"/>
                <a:gd name="T70" fmla="*/ 23 w 56"/>
                <a:gd name="T71" fmla="*/ 23 h 56"/>
                <a:gd name="T72" fmla="*/ 23 w 56"/>
                <a:gd name="T73" fmla="*/ 48 h 56"/>
                <a:gd name="T74" fmla="*/ 25 w 56"/>
                <a:gd name="T75" fmla="*/ 48 h 56"/>
                <a:gd name="T76" fmla="*/ 28 w 56"/>
                <a:gd name="T77" fmla="*/ 48 h 56"/>
                <a:gd name="T78" fmla="*/ 30 w 56"/>
                <a:gd name="T79" fmla="*/ 51 h 56"/>
                <a:gd name="T80" fmla="*/ 33 w 56"/>
                <a:gd name="T81" fmla="*/ 48 h 56"/>
                <a:gd name="T82" fmla="*/ 35 w 56"/>
                <a:gd name="T83" fmla="*/ 48 h 56"/>
                <a:gd name="T84" fmla="*/ 35 w 56"/>
                <a:gd name="T85" fmla="*/ 48 h 56"/>
                <a:gd name="T86" fmla="*/ 38 w 56"/>
                <a:gd name="T87" fmla="*/ 46 h 56"/>
                <a:gd name="T88" fmla="*/ 38 w 56"/>
                <a:gd name="T89" fmla="*/ 43 h 56"/>
                <a:gd name="T90" fmla="*/ 40 w 56"/>
                <a:gd name="T91" fmla="*/ 41 h 56"/>
                <a:gd name="T92" fmla="*/ 40 w 56"/>
                <a:gd name="T93" fmla="*/ 38 h 56"/>
                <a:gd name="T94" fmla="*/ 38 w 56"/>
                <a:gd name="T95" fmla="*/ 38 h 56"/>
                <a:gd name="T96" fmla="*/ 35 w 56"/>
                <a:gd name="T97" fmla="*/ 35 h 56"/>
                <a:gd name="T98" fmla="*/ 33 w 56"/>
                <a:gd name="T99" fmla="*/ 33 h 56"/>
                <a:gd name="T100" fmla="*/ 10 w 56"/>
                <a:gd name="T101" fmla="*/ 41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56"/>
                <a:gd name="T155" fmla="*/ 56 w 56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56">
                  <a:moveTo>
                    <a:pt x="0" y="43"/>
                  </a:moveTo>
                  <a:lnTo>
                    <a:pt x="25" y="0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6" y="28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1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45" y="41"/>
                  </a:lnTo>
                  <a:lnTo>
                    <a:pt x="48" y="41"/>
                  </a:lnTo>
                  <a:lnTo>
                    <a:pt x="48" y="43"/>
                  </a:lnTo>
                  <a:lnTo>
                    <a:pt x="45" y="46"/>
                  </a:lnTo>
                  <a:lnTo>
                    <a:pt x="45" y="48"/>
                  </a:lnTo>
                  <a:lnTo>
                    <a:pt x="45" y="51"/>
                  </a:lnTo>
                  <a:lnTo>
                    <a:pt x="43" y="51"/>
                  </a:lnTo>
                  <a:lnTo>
                    <a:pt x="43" y="53"/>
                  </a:lnTo>
                  <a:lnTo>
                    <a:pt x="40" y="53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3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3"/>
                  </a:lnTo>
                  <a:lnTo>
                    <a:pt x="23" y="53"/>
                  </a:lnTo>
                  <a:lnTo>
                    <a:pt x="20" y="53"/>
                  </a:lnTo>
                  <a:lnTo>
                    <a:pt x="0" y="43"/>
                  </a:lnTo>
                  <a:close/>
                  <a:moveTo>
                    <a:pt x="23" y="23"/>
                  </a:moveTo>
                  <a:lnTo>
                    <a:pt x="33" y="25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0" y="13"/>
                  </a:lnTo>
                  <a:lnTo>
                    <a:pt x="30" y="8"/>
                  </a:lnTo>
                  <a:lnTo>
                    <a:pt x="23" y="23"/>
                  </a:lnTo>
                  <a:close/>
                  <a:moveTo>
                    <a:pt x="10" y="41"/>
                  </a:moveTo>
                  <a:lnTo>
                    <a:pt x="23" y="48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30" y="51"/>
                  </a:lnTo>
                  <a:lnTo>
                    <a:pt x="33" y="51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18" y="28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0" name="Freeform 1568"/>
            <p:cNvSpPr>
              <a:spLocks noChangeAspect="1" noEditPoints="1"/>
            </p:cNvSpPr>
            <p:nvPr/>
          </p:nvSpPr>
          <p:spPr bwMode="auto">
            <a:xfrm>
              <a:off x="1838" y="3026"/>
              <a:ext cx="45" cy="41"/>
            </a:xfrm>
            <a:custGeom>
              <a:avLst/>
              <a:gdLst>
                <a:gd name="T0" fmla="*/ 18 w 45"/>
                <a:gd name="T1" fmla="*/ 33 h 41"/>
                <a:gd name="T2" fmla="*/ 13 w 45"/>
                <a:gd name="T3" fmla="*/ 33 h 41"/>
                <a:gd name="T4" fmla="*/ 8 w 45"/>
                <a:gd name="T5" fmla="*/ 30 h 41"/>
                <a:gd name="T6" fmla="*/ 3 w 45"/>
                <a:gd name="T7" fmla="*/ 28 h 41"/>
                <a:gd name="T8" fmla="*/ 0 w 45"/>
                <a:gd name="T9" fmla="*/ 23 h 41"/>
                <a:gd name="T10" fmla="*/ 0 w 45"/>
                <a:gd name="T11" fmla="*/ 18 h 41"/>
                <a:gd name="T12" fmla="*/ 3 w 45"/>
                <a:gd name="T13" fmla="*/ 13 h 41"/>
                <a:gd name="T14" fmla="*/ 8 w 45"/>
                <a:gd name="T15" fmla="*/ 13 h 41"/>
                <a:gd name="T16" fmla="*/ 10 w 45"/>
                <a:gd name="T17" fmla="*/ 10 h 41"/>
                <a:gd name="T18" fmla="*/ 13 w 45"/>
                <a:gd name="T19" fmla="*/ 10 h 41"/>
                <a:gd name="T20" fmla="*/ 18 w 45"/>
                <a:gd name="T21" fmla="*/ 10 h 41"/>
                <a:gd name="T22" fmla="*/ 20 w 45"/>
                <a:gd name="T23" fmla="*/ 13 h 41"/>
                <a:gd name="T24" fmla="*/ 23 w 45"/>
                <a:gd name="T25" fmla="*/ 15 h 41"/>
                <a:gd name="T26" fmla="*/ 30 w 45"/>
                <a:gd name="T27" fmla="*/ 18 h 41"/>
                <a:gd name="T28" fmla="*/ 35 w 45"/>
                <a:gd name="T29" fmla="*/ 18 h 41"/>
                <a:gd name="T30" fmla="*/ 35 w 45"/>
                <a:gd name="T31" fmla="*/ 18 h 41"/>
                <a:gd name="T32" fmla="*/ 38 w 45"/>
                <a:gd name="T33" fmla="*/ 15 h 41"/>
                <a:gd name="T34" fmla="*/ 38 w 45"/>
                <a:gd name="T35" fmla="*/ 13 h 41"/>
                <a:gd name="T36" fmla="*/ 35 w 45"/>
                <a:gd name="T37" fmla="*/ 8 h 41"/>
                <a:gd name="T38" fmla="*/ 30 w 45"/>
                <a:gd name="T39" fmla="*/ 5 h 41"/>
                <a:gd name="T40" fmla="*/ 25 w 45"/>
                <a:gd name="T41" fmla="*/ 5 h 41"/>
                <a:gd name="T42" fmla="*/ 23 w 45"/>
                <a:gd name="T43" fmla="*/ 5 h 41"/>
                <a:gd name="T44" fmla="*/ 15 w 45"/>
                <a:gd name="T45" fmla="*/ 3 h 41"/>
                <a:gd name="T46" fmla="*/ 20 w 45"/>
                <a:gd name="T47" fmla="*/ 0 h 41"/>
                <a:gd name="T48" fmla="*/ 25 w 45"/>
                <a:gd name="T49" fmla="*/ 0 h 41"/>
                <a:gd name="T50" fmla="*/ 28 w 45"/>
                <a:gd name="T51" fmla="*/ 0 h 41"/>
                <a:gd name="T52" fmla="*/ 35 w 45"/>
                <a:gd name="T53" fmla="*/ 3 h 41"/>
                <a:gd name="T54" fmla="*/ 38 w 45"/>
                <a:gd name="T55" fmla="*/ 5 h 41"/>
                <a:gd name="T56" fmla="*/ 43 w 45"/>
                <a:gd name="T57" fmla="*/ 8 h 41"/>
                <a:gd name="T58" fmla="*/ 45 w 45"/>
                <a:gd name="T59" fmla="*/ 13 h 41"/>
                <a:gd name="T60" fmla="*/ 45 w 45"/>
                <a:gd name="T61" fmla="*/ 15 h 41"/>
                <a:gd name="T62" fmla="*/ 45 w 45"/>
                <a:gd name="T63" fmla="*/ 18 h 41"/>
                <a:gd name="T64" fmla="*/ 43 w 45"/>
                <a:gd name="T65" fmla="*/ 20 h 41"/>
                <a:gd name="T66" fmla="*/ 40 w 45"/>
                <a:gd name="T67" fmla="*/ 23 h 41"/>
                <a:gd name="T68" fmla="*/ 30 w 45"/>
                <a:gd name="T69" fmla="*/ 35 h 41"/>
                <a:gd name="T70" fmla="*/ 28 w 45"/>
                <a:gd name="T71" fmla="*/ 38 h 41"/>
                <a:gd name="T72" fmla="*/ 25 w 45"/>
                <a:gd name="T73" fmla="*/ 41 h 41"/>
                <a:gd name="T74" fmla="*/ 20 w 45"/>
                <a:gd name="T75" fmla="*/ 38 h 41"/>
                <a:gd name="T76" fmla="*/ 23 w 45"/>
                <a:gd name="T77" fmla="*/ 33 h 41"/>
                <a:gd name="T78" fmla="*/ 28 w 45"/>
                <a:gd name="T79" fmla="*/ 23 h 41"/>
                <a:gd name="T80" fmla="*/ 20 w 45"/>
                <a:gd name="T81" fmla="*/ 18 h 41"/>
                <a:gd name="T82" fmla="*/ 18 w 45"/>
                <a:gd name="T83" fmla="*/ 18 h 41"/>
                <a:gd name="T84" fmla="*/ 15 w 45"/>
                <a:gd name="T85" fmla="*/ 15 h 41"/>
                <a:gd name="T86" fmla="*/ 13 w 45"/>
                <a:gd name="T87" fmla="*/ 15 h 41"/>
                <a:gd name="T88" fmla="*/ 10 w 45"/>
                <a:gd name="T89" fmla="*/ 18 h 41"/>
                <a:gd name="T90" fmla="*/ 8 w 45"/>
                <a:gd name="T91" fmla="*/ 18 h 41"/>
                <a:gd name="T92" fmla="*/ 8 w 45"/>
                <a:gd name="T93" fmla="*/ 20 h 41"/>
                <a:gd name="T94" fmla="*/ 8 w 45"/>
                <a:gd name="T95" fmla="*/ 25 h 41"/>
                <a:gd name="T96" fmla="*/ 10 w 45"/>
                <a:gd name="T97" fmla="*/ 28 h 41"/>
                <a:gd name="T98" fmla="*/ 15 w 45"/>
                <a:gd name="T99" fmla="*/ 28 h 41"/>
                <a:gd name="T100" fmla="*/ 20 w 45"/>
                <a:gd name="T101" fmla="*/ 30 h 41"/>
                <a:gd name="T102" fmla="*/ 23 w 45"/>
                <a:gd name="T103" fmla="*/ 28 h 41"/>
                <a:gd name="T104" fmla="*/ 28 w 45"/>
                <a:gd name="T105" fmla="*/ 28 h 41"/>
                <a:gd name="T106" fmla="*/ 30 w 45"/>
                <a:gd name="T107" fmla="*/ 23 h 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41"/>
                <a:gd name="T164" fmla="*/ 45 w 45"/>
                <a:gd name="T165" fmla="*/ 41 h 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41">
                  <a:moveTo>
                    <a:pt x="23" y="33"/>
                  </a:move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3" y="18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25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23" y="3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28" y="23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1" name="Freeform 1569"/>
            <p:cNvSpPr>
              <a:spLocks noChangeAspect="1"/>
            </p:cNvSpPr>
            <p:nvPr/>
          </p:nvSpPr>
          <p:spPr bwMode="auto">
            <a:xfrm>
              <a:off x="1871" y="3049"/>
              <a:ext cx="48" cy="45"/>
            </a:xfrm>
            <a:custGeom>
              <a:avLst/>
              <a:gdLst>
                <a:gd name="T0" fmla="*/ 28 w 48"/>
                <a:gd name="T1" fmla="*/ 0 h 45"/>
                <a:gd name="T2" fmla="*/ 28 w 48"/>
                <a:gd name="T3" fmla="*/ 7 h 45"/>
                <a:gd name="T4" fmla="*/ 33 w 48"/>
                <a:gd name="T5" fmla="*/ 7 h 45"/>
                <a:gd name="T6" fmla="*/ 35 w 48"/>
                <a:gd name="T7" fmla="*/ 7 h 45"/>
                <a:gd name="T8" fmla="*/ 40 w 48"/>
                <a:gd name="T9" fmla="*/ 10 h 45"/>
                <a:gd name="T10" fmla="*/ 43 w 48"/>
                <a:gd name="T11" fmla="*/ 12 h 45"/>
                <a:gd name="T12" fmla="*/ 43 w 48"/>
                <a:gd name="T13" fmla="*/ 12 h 45"/>
                <a:gd name="T14" fmla="*/ 45 w 48"/>
                <a:gd name="T15" fmla="*/ 15 h 45"/>
                <a:gd name="T16" fmla="*/ 45 w 48"/>
                <a:gd name="T17" fmla="*/ 15 h 45"/>
                <a:gd name="T18" fmla="*/ 45 w 48"/>
                <a:gd name="T19" fmla="*/ 18 h 45"/>
                <a:gd name="T20" fmla="*/ 45 w 48"/>
                <a:gd name="T21" fmla="*/ 18 h 45"/>
                <a:gd name="T22" fmla="*/ 48 w 48"/>
                <a:gd name="T23" fmla="*/ 20 h 45"/>
                <a:gd name="T24" fmla="*/ 48 w 48"/>
                <a:gd name="T25" fmla="*/ 20 h 45"/>
                <a:gd name="T26" fmla="*/ 45 w 48"/>
                <a:gd name="T27" fmla="*/ 23 h 45"/>
                <a:gd name="T28" fmla="*/ 45 w 48"/>
                <a:gd name="T29" fmla="*/ 23 h 45"/>
                <a:gd name="T30" fmla="*/ 45 w 48"/>
                <a:gd name="T31" fmla="*/ 25 h 45"/>
                <a:gd name="T32" fmla="*/ 45 w 48"/>
                <a:gd name="T33" fmla="*/ 25 h 45"/>
                <a:gd name="T34" fmla="*/ 45 w 48"/>
                <a:gd name="T35" fmla="*/ 25 h 45"/>
                <a:gd name="T36" fmla="*/ 43 w 48"/>
                <a:gd name="T37" fmla="*/ 28 h 45"/>
                <a:gd name="T38" fmla="*/ 43 w 48"/>
                <a:gd name="T39" fmla="*/ 28 h 45"/>
                <a:gd name="T40" fmla="*/ 40 w 48"/>
                <a:gd name="T41" fmla="*/ 30 h 45"/>
                <a:gd name="T42" fmla="*/ 40 w 48"/>
                <a:gd name="T43" fmla="*/ 30 h 45"/>
                <a:gd name="T44" fmla="*/ 15 w 48"/>
                <a:gd name="T45" fmla="*/ 40 h 45"/>
                <a:gd name="T46" fmla="*/ 35 w 48"/>
                <a:gd name="T47" fmla="*/ 25 h 45"/>
                <a:gd name="T48" fmla="*/ 38 w 48"/>
                <a:gd name="T49" fmla="*/ 25 h 45"/>
                <a:gd name="T50" fmla="*/ 38 w 48"/>
                <a:gd name="T51" fmla="*/ 23 h 45"/>
                <a:gd name="T52" fmla="*/ 38 w 48"/>
                <a:gd name="T53" fmla="*/ 23 h 45"/>
                <a:gd name="T54" fmla="*/ 38 w 48"/>
                <a:gd name="T55" fmla="*/ 23 h 45"/>
                <a:gd name="T56" fmla="*/ 40 w 48"/>
                <a:gd name="T57" fmla="*/ 20 h 45"/>
                <a:gd name="T58" fmla="*/ 40 w 48"/>
                <a:gd name="T59" fmla="*/ 20 h 45"/>
                <a:gd name="T60" fmla="*/ 40 w 48"/>
                <a:gd name="T61" fmla="*/ 18 h 45"/>
                <a:gd name="T62" fmla="*/ 40 w 48"/>
                <a:gd name="T63" fmla="*/ 18 h 45"/>
                <a:gd name="T64" fmla="*/ 38 w 48"/>
                <a:gd name="T65" fmla="*/ 18 h 45"/>
                <a:gd name="T66" fmla="*/ 38 w 48"/>
                <a:gd name="T67" fmla="*/ 15 h 45"/>
                <a:gd name="T68" fmla="*/ 38 w 48"/>
                <a:gd name="T69" fmla="*/ 15 h 45"/>
                <a:gd name="T70" fmla="*/ 35 w 48"/>
                <a:gd name="T71" fmla="*/ 12 h 45"/>
                <a:gd name="T72" fmla="*/ 35 w 48"/>
                <a:gd name="T73" fmla="*/ 12 h 45"/>
                <a:gd name="T74" fmla="*/ 33 w 48"/>
                <a:gd name="T75" fmla="*/ 12 h 45"/>
                <a:gd name="T76" fmla="*/ 30 w 48"/>
                <a:gd name="T77" fmla="*/ 12 h 45"/>
                <a:gd name="T78" fmla="*/ 28 w 48"/>
                <a:gd name="T79" fmla="*/ 10 h 45"/>
                <a:gd name="T80" fmla="*/ 28 w 48"/>
                <a:gd name="T81" fmla="*/ 12 h 45"/>
                <a:gd name="T82" fmla="*/ 25 w 48"/>
                <a:gd name="T83" fmla="*/ 12 h 45"/>
                <a:gd name="T84" fmla="*/ 20 w 48"/>
                <a:gd name="T85" fmla="*/ 15 h 45"/>
                <a:gd name="T86" fmla="*/ 2 w 48"/>
                <a:gd name="T87" fmla="*/ 28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45"/>
                <a:gd name="T134" fmla="*/ 48 w 48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45">
                  <a:moveTo>
                    <a:pt x="0" y="23"/>
                  </a:moveTo>
                  <a:lnTo>
                    <a:pt x="28" y="0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43" y="12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8" y="20"/>
                  </a:lnTo>
                  <a:lnTo>
                    <a:pt x="45" y="20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3" y="28"/>
                  </a:lnTo>
                  <a:lnTo>
                    <a:pt x="40" y="30"/>
                  </a:lnTo>
                  <a:lnTo>
                    <a:pt x="20" y="45"/>
                  </a:lnTo>
                  <a:lnTo>
                    <a:pt x="15" y="40"/>
                  </a:lnTo>
                  <a:lnTo>
                    <a:pt x="35" y="25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2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2" name="Freeform 1570"/>
            <p:cNvSpPr>
              <a:spLocks noChangeAspect="1" noEditPoints="1"/>
            </p:cNvSpPr>
            <p:nvPr/>
          </p:nvSpPr>
          <p:spPr bwMode="auto">
            <a:xfrm>
              <a:off x="1901" y="3087"/>
              <a:ext cx="61" cy="38"/>
            </a:xfrm>
            <a:custGeom>
              <a:avLst/>
              <a:gdLst>
                <a:gd name="T0" fmla="*/ 13 w 61"/>
                <a:gd name="T1" fmla="*/ 33 h 38"/>
                <a:gd name="T2" fmla="*/ 8 w 61"/>
                <a:gd name="T3" fmla="*/ 30 h 38"/>
                <a:gd name="T4" fmla="*/ 5 w 61"/>
                <a:gd name="T5" fmla="*/ 28 h 38"/>
                <a:gd name="T6" fmla="*/ 3 w 61"/>
                <a:gd name="T7" fmla="*/ 25 h 38"/>
                <a:gd name="T8" fmla="*/ 3 w 61"/>
                <a:gd name="T9" fmla="*/ 20 h 38"/>
                <a:gd name="T10" fmla="*/ 0 w 61"/>
                <a:gd name="T11" fmla="*/ 18 h 38"/>
                <a:gd name="T12" fmla="*/ 3 w 61"/>
                <a:gd name="T13" fmla="*/ 15 h 38"/>
                <a:gd name="T14" fmla="*/ 3 w 61"/>
                <a:gd name="T15" fmla="*/ 12 h 38"/>
                <a:gd name="T16" fmla="*/ 5 w 61"/>
                <a:gd name="T17" fmla="*/ 10 h 38"/>
                <a:gd name="T18" fmla="*/ 8 w 61"/>
                <a:gd name="T19" fmla="*/ 7 h 38"/>
                <a:gd name="T20" fmla="*/ 10 w 61"/>
                <a:gd name="T21" fmla="*/ 5 h 38"/>
                <a:gd name="T22" fmla="*/ 15 w 61"/>
                <a:gd name="T23" fmla="*/ 2 h 38"/>
                <a:gd name="T24" fmla="*/ 20 w 61"/>
                <a:gd name="T25" fmla="*/ 0 h 38"/>
                <a:gd name="T26" fmla="*/ 23 w 61"/>
                <a:gd name="T27" fmla="*/ 0 h 38"/>
                <a:gd name="T28" fmla="*/ 28 w 61"/>
                <a:gd name="T29" fmla="*/ 0 h 38"/>
                <a:gd name="T30" fmla="*/ 31 w 61"/>
                <a:gd name="T31" fmla="*/ 0 h 38"/>
                <a:gd name="T32" fmla="*/ 33 w 61"/>
                <a:gd name="T33" fmla="*/ 2 h 38"/>
                <a:gd name="T34" fmla="*/ 38 w 61"/>
                <a:gd name="T35" fmla="*/ 2 h 38"/>
                <a:gd name="T36" fmla="*/ 38 w 61"/>
                <a:gd name="T37" fmla="*/ 5 h 38"/>
                <a:gd name="T38" fmla="*/ 41 w 61"/>
                <a:gd name="T39" fmla="*/ 7 h 38"/>
                <a:gd name="T40" fmla="*/ 41 w 61"/>
                <a:gd name="T41" fmla="*/ 10 h 38"/>
                <a:gd name="T42" fmla="*/ 43 w 61"/>
                <a:gd name="T43" fmla="*/ 12 h 38"/>
                <a:gd name="T44" fmla="*/ 41 w 61"/>
                <a:gd name="T45" fmla="*/ 15 h 38"/>
                <a:gd name="T46" fmla="*/ 41 w 61"/>
                <a:gd name="T47" fmla="*/ 18 h 38"/>
                <a:gd name="T48" fmla="*/ 58 w 61"/>
                <a:gd name="T49" fmla="*/ 7 h 38"/>
                <a:gd name="T50" fmla="*/ 10 w 61"/>
                <a:gd name="T51" fmla="*/ 33 h 38"/>
                <a:gd name="T52" fmla="*/ 13 w 61"/>
                <a:gd name="T53" fmla="*/ 10 h 38"/>
                <a:gd name="T54" fmla="*/ 10 w 61"/>
                <a:gd name="T55" fmla="*/ 12 h 38"/>
                <a:gd name="T56" fmla="*/ 8 w 61"/>
                <a:gd name="T57" fmla="*/ 18 h 38"/>
                <a:gd name="T58" fmla="*/ 8 w 61"/>
                <a:gd name="T59" fmla="*/ 20 h 38"/>
                <a:gd name="T60" fmla="*/ 8 w 61"/>
                <a:gd name="T61" fmla="*/ 23 h 38"/>
                <a:gd name="T62" fmla="*/ 10 w 61"/>
                <a:gd name="T63" fmla="*/ 25 h 38"/>
                <a:gd name="T64" fmla="*/ 13 w 61"/>
                <a:gd name="T65" fmla="*/ 28 h 38"/>
                <a:gd name="T66" fmla="*/ 15 w 61"/>
                <a:gd name="T67" fmla="*/ 28 h 38"/>
                <a:gd name="T68" fmla="*/ 18 w 61"/>
                <a:gd name="T69" fmla="*/ 28 h 38"/>
                <a:gd name="T70" fmla="*/ 23 w 61"/>
                <a:gd name="T71" fmla="*/ 28 h 38"/>
                <a:gd name="T72" fmla="*/ 28 w 61"/>
                <a:gd name="T73" fmla="*/ 25 h 38"/>
                <a:gd name="T74" fmla="*/ 33 w 61"/>
                <a:gd name="T75" fmla="*/ 23 h 38"/>
                <a:gd name="T76" fmla="*/ 36 w 61"/>
                <a:gd name="T77" fmla="*/ 20 h 38"/>
                <a:gd name="T78" fmla="*/ 36 w 61"/>
                <a:gd name="T79" fmla="*/ 18 h 38"/>
                <a:gd name="T80" fmla="*/ 36 w 61"/>
                <a:gd name="T81" fmla="*/ 12 h 38"/>
                <a:gd name="T82" fmla="*/ 36 w 61"/>
                <a:gd name="T83" fmla="*/ 10 h 38"/>
                <a:gd name="T84" fmla="*/ 33 w 61"/>
                <a:gd name="T85" fmla="*/ 7 h 38"/>
                <a:gd name="T86" fmla="*/ 31 w 61"/>
                <a:gd name="T87" fmla="*/ 7 h 38"/>
                <a:gd name="T88" fmla="*/ 28 w 61"/>
                <a:gd name="T89" fmla="*/ 5 h 38"/>
                <a:gd name="T90" fmla="*/ 25 w 61"/>
                <a:gd name="T91" fmla="*/ 5 h 38"/>
                <a:gd name="T92" fmla="*/ 20 w 61"/>
                <a:gd name="T93" fmla="*/ 7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38"/>
                <a:gd name="T143" fmla="*/ 61 w 61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38">
                  <a:moveTo>
                    <a:pt x="10" y="33"/>
                  </a:moveTo>
                  <a:lnTo>
                    <a:pt x="15" y="33"/>
                  </a:lnTo>
                  <a:lnTo>
                    <a:pt x="13" y="33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58" y="7"/>
                  </a:lnTo>
                  <a:lnTo>
                    <a:pt x="61" y="12"/>
                  </a:lnTo>
                  <a:lnTo>
                    <a:pt x="13" y="38"/>
                  </a:lnTo>
                  <a:lnTo>
                    <a:pt x="10" y="33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3" name="Freeform 1571"/>
            <p:cNvSpPr>
              <a:spLocks noChangeAspect="1" noEditPoints="1"/>
            </p:cNvSpPr>
            <p:nvPr/>
          </p:nvSpPr>
          <p:spPr bwMode="auto">
            <a:xfrm>
              <a:off x="1924" y="3125"/>
              <a:ext cx="40" cy="33"/>
            </a:xfrm>
            <a:custGeom>
              <a:avLst/>
              <a:gdLst>
                <a:gd name="T0" fmla="*/ 18 w 40"/>
                <a:gd name="T1" fmla="*/ 33 h 33"/>
                <a:gd name="T2" fmla="*/ 13 w 40"/>
                <a:gd name="T3" fmla="*/ 33 h 33"/>
                <a:gd name="T4" fmla="*/ 8 w 40"/>
                <a:gd name="T5" fmla="*/ 33 h 33"/>
                <a:gd name="T6" fmla="*/ 5 w 40"/>
                <a:gd name="T7" fmla="*/ 30 h 33"/>
                <a:gd name="T8" fmla="*/ 2 w 40"/>
                <a:gd name="T9" fmla="*/ 28 h 33"/>
                <a:gd name="T10" fmla="*/ 0 w 40"/>
                <a:gd name="T11" fmla="*/ 23 h 33"/>
                <a:gd name="T12" fmla="*/ 0 w 40"/>
                <a:gd name="T13" fmla="*/ 17 h 33"/>
                <a:gd name="T14" fmla="*/ 0 w 40"/>
                <a:gd name="T15" fmla="*/ 12 h 33"/>
                <a:gd name="T16" fmla="*/ 2 w 40"/>
                <a:gd name="T17" fmla="*/ 10 h 33"/>
                <a:gd name="T18" fmla="*/ 5 w 40"/>
                <a:gd name="T19" fmla="*/ 5 h 33"/>
                <a:gd name="T20" fmla="*/ 10 w 40"/>
                <a:gd name="T21" fmla="*/ 2 h 33"/>
                <a:gd name="T22" fmla="*/ 18 w 40"/>
                <a:gd name="T23" fmla="*/ 0 h 33"/>
                <a:gd name="T24" fmla="*/ 25 w 40"/>
                <a:gd name="T25" fmla="*/ 0 h 33"/>
                <a:gd name="T26" fmla="*/ 30 w 40"/>
                <a:gd name="T27" fmla="*/ 0 h 33"/>
                <a:gd name="T28" fmla="*/ 35 w 40"/>
                <a:gd name="T29" fmla="*/ 2 h 33"/>
                <a:gd name="T30" fmla="*/ 38 w 40"/>
                <a:gd name="T31" fmla="*/ 7 h 33"/>
                <a:gd name="T32" fmla="*/ 40 w 40"/>
                <a:gd name="T33" fmla="*/ 12 h 33"/>
                <a:gd name="T34" fmla="*/ 40 w 40"/>
                <a:gd name="T35" fmla="*/ 17 h 33"/>
                <a:gd name="T36" fmla="*/ 40 w 40"/>
                <a:gd name="T37" fmla="*/ 23 h 33"/>
                <a:gd name="T38" fmla="*/ 38 w 40"/>
                <a:gd name="T39" fmla="*/ 25 h 33"/>
                <a:gd name="T40" fmla="*/ 33 w 40"/>
                <a:gd name="T41" fmla="*/ 30 h 33"/>
                <a:gd name="T42" fmla="*/ 25 w 40"/>
                <a:gd name="T43" fmla="*/ 33 h 33"/>
                <a:gd name="T44" fmla="*/ 25 w 40"/>
                <a:gd name="T45" fmla="*/ 33 h 33"/>
                <a:gd name="T46" fmla="*/ 25 w 40"/>
                <a:gd name="T47" fmla="*/ 33 h 33"/>
                <a:gd name="T48" fmla="*/ 15 w 40"/>
                <a:gd name="T49" fmla="*/ 7 h 33"/>
                <a:gd name="T50" fmla="*/ 10 w 40"/>
                <a:gd name="T51" fmla="*/ 10 h 33"/>
                <a:gd name="T52" fmla="*/ 8 w 40"/>
                <a:gd name="T53" fmla="*/ 12 h 33"/>
                <a:gd name="T54" fmla="*/ 5 w 40"/>
                <a:gd name="T55" fmla="*/ 15 h 33"/>
                <a:gd name="T56" fmla="*/ 5 w 40"/>
                <a:gd name="T57" fmla="*/ 17 h 33"/>
                <a:gd name="T58" fmla="*/ 5 w 40"/>
                <a:gd name="T59" fmla="*/ 20 h 33"/>
                <a:gd name="T60" fmla="*/ 5 w 40"/>
                <a:gd name="T61" fmla="*/ 23 h 33"/>
                <a:gd name="T62" fmla="*/ 8 w 40"/>
                <a:gd name="T63" fmla="*/ 25 h 33"/>
                <a:gd name="T64" fmla="*/ 10 w 40"/>
                <a:gd name="T65" fmla="*/ 25 h 33"/>
                <a:gd name="T66" fmla="*/ 13 w 40"/>
                <a:gd name="T67" fmla="*/ 28 h 33"/>
                <a:gd name="T68" fmla="*/ 15 w 40"/>
                <a:gd name="T69" fmla="*/ 28 h 33"/>
                <a:gd name="T70" fmla="*/ 20 w 40"/>
                <a:gd name="T71" fmla="*/ 7 h 33"/>
                <a:gd name="T72" fmla="*/ 30 w 40"/>
                <a:gd name="T73" fmla="*/ 23 h 33"/>
                <a:gd name="T74" fmla="*/ 33 w 40"/>
                <a:gd name="T75" fmla="*/ 23 h 33"/>
                <a:gd name="T76" fmla="*/ 33 w 40"/>
                <a:gd name="T77" fmla="*/ 20 h 33"/>
                <a:gd name="T78" fmla="*/ 35 w 40"/>
                <a:gd name="T79" fmla="*/ 17 h 33"/>
                <a:gd name="T80" fmla="*/ 35 w 40"/>
                <a:gd name="T81" fmla="*/ 15 h 33"/>
                <a:gd name="T82" fmla="*/ 35 w 40"/>
                <a:gd name="T83" fmla="*/ 12 h 33"/>
                <a:gd name="T84" fmla="*/ 33 w 40"/>
                <a:gd name="T85" fmla="*/ 10 h 33"/>
                <a:gd name="T86" fmla="*/ 30 w 40"/>
                <a:gd name="T87" fmla="*/ 7 h 33"/>
                <a:gd name="T88" fmla="*/ 28 w 40"/>
                <a:gd name="T89" fmla="*/ 5 h 33"/>
                <a:gd name="T90" fmla="*/ 23 w 40"/>
                <a:gd name="T91" fmla="*/ 5 h 33"/>
                <a:gd name="T92" fmla="*/ 20 w 40"/>
                <a:gd name="T93" fmla="*/ 7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3"/>
                <a:gd name="T143" fmla="*/ 40 w 40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3">
                  <a:moveTo>
                    <a:pt x="18" y="28"/>
                  </a:moveTo>
                  <a:lnTo>
                    <a:pt x="18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38" y="25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5" y="33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28"/>
                  </a:lnTo>
                  <a:close/>
                  <a:moveTo>
                    <a:pt x="20" y="7"/>
                  </a:moveTo>
                  <a:lnTo>
                    <a:pt x="28" y="25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4" name="Freeform 1572"/>
            <p:cNvSpPr>
              <a:spLocks noChangeAspect="1" noEditPoints="1"/>
            </p:cNvSpPr>
            <p:nvPr/>
          </p:nvSpPr>
          <p:spPr bwMode="auto">
            <a:xfrm>
              <a:off x="1934" y="3160"/>
              <a:ext cx="56" cy="15"/>
            </a:xfrm>
            <a:custGeom>
              <a:avLst/>
              <a:gdLst>
                <a:gd name="T0" fmla="*/ 46 w 56"/>
                <a:gd name="T1" fmla="*/ 0 h 15"/>
                <a:gd name="T2" fmla="*/ 53 w 56"/>
                <a:gd name="T3" fmla="*/ 0 h 15"/>
                <a:gd name="T4" fmla="*/ 56 w 56"/>
                <a:gd name="T5" fmla="*/ 5 h 15"/>
                <a:gd name="T6" fmla="*/ 48 w 56"/>
                <a:gd name="T7" fmla="*/ 8 h 15"/>
                <a:gd name="T8" fmla="*/ 46 w 56"/>
                <a:gd name="T9" fmla="*/ 0 h 15"/>
                <a:gd name="T10" fmla="*/ 0 w 56"/>
                <a:gd name="T11" fmla="*/ 10 h 15"/>
                <a:gd name="T12" fmla="*/ 38 w 56"/>
                <a:gd name="T13" fmla="*/ 3 h 15"/>
                <a:gd name="T14" fmla="*/ 41 w 56"/>
                <a:gd name="T15" fmla="*/ 8 h 15"/>
                <a:gd name="T16" fmla="*/ 0 w 56"/>
                <a:gd name="T17" fmla="*/ 15 h 15"/>
                <a:gd name="T18" fmla="*/ 0 w 56"/>
                <a:gd name="T19" fmla="*/ 1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5"/>
                <a:gd name="T32" fmla="*/ 56 w 5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5">
                  <a:moveTo>
                    <a:pt x="46" y="0"/>
                  </a:moveTo>
                  <a:lnTo>
                    <a:pt x="53" y="0"/>
                  </a:lnTo>
                  <a:lnTo>
                    <a:pt x="56" y="5"/>
                  </a:lnTo>
                  <a:lnTo>
                    <a:pt x="48" y="8"/>
                  </a:lnTo>
                  <a:lnTo>
                    <a:pt x="46" y="0"/>
                  </a:lnTo>
                  <a:close/>
                  <a:moveTo>
                    <a:pt x="0" y="10"/>
                  </a:moveTo>
                  <a:lnTo>
                    <a:pt x="38" y="3"/>
                  </a:lnTo>
                  <a:lnTo>
                    <a:pt x="41" y="8"/>
                  </a:lnTo>
                  <a:lnTo>
                    <a:pt x="0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5" name="Freeform 1573"/>
            <p:cNvSpPr>
              <a:spLocks noChangeAspect="1"/>
            </p:cNvSpPr>
            <p:nvPr/>
          </p:nvSpPr>
          <p:spPr bwMode="auto">
            <a:xfrm>
              <a:off x="1937" y="3178"/>
              <a:ext cx="43" cy="20"/>
            </a:xfrm>
            <a:custGeom>
              <a:avLst/>
              <a:gdLst>
                <a:gd name="T0" fmla="*/ 0 w 43"/>
                <a:gd name="T1" fmla="*/ 5 h 20"/>
                <a:gd name="T2" fmla="*/ 40 w 43"/>
                <a:gd name="T3" fmla="*/ 0 h 20"/>
                <a:gd name="T4" fmla="*/ 40 w 43"/>
                <a:gd name="T5" fmla="*/ 5 h 20"/>
                <a:gd name="T6" fmla="*/ 35 w 43"/>
                <a:gd name="T7" fmla="*/ 8 h 20"/>
                <a:gd name="T8" fmla="*/ 35 w 43"/>
                <a:gd name="T9" fmla="*/ 8 h 20"/>
                <a:gd name="T10" fmla="*/ 38 w 43"/>
                <a:gd name="T11" fmla="*/ 8 h 20"/>
                <a:gd name="T12" fmla="*/ 38 w 43"/>
                <a:gd name="T13" fmla="*/ 8 h 20"/>
                <a:gd name="T14" fmla="*/ 38 w 43"/>
                <a:gd name="T15" fmla="*/ 8 h 20"/>
                <a:gd name="T16" fmla="*/ 40 w 43"/>
                <a:gd name="T17" fmla="*/ 8 h 20"/>
                <a:gd name="T18" fmla="*/ 40 w 43"/>
                <a:gd name="T19" fmla="*/ 10 h 20"/>
                <a:gd name="T20" fmla="*/ 40 w 43"/>
                <a:gd name="T21" fmla="*/ 10 h 20"/>
                <a:gd name="T22" fmla="*/ 40 w 43"/>
                <a:gd name="T23" fmla="*/ 10 h 20"/>
                <a:gd name="T24" fmla="*/ 40 w 43"/>
                <a:gd name="T25" fmla="*/ 10 h 20"/>
                <a:gd name="T26" fmla="*/ 43 w 43"/>
                <a:gd name="T27" fmla="*/ 10 h 20"/>
                <a:gd name="T28" fmla="*/ 43 w 43"/>
                <a:gd name="T29" fmla="*/ 10 h 20"/>
                <a:gd name="T30" fmla="*/ 43 w 43"/>
                <a:gd name="T31" fmla="*/ 13 h 20"/>
                <a:gd name="T32" fmla="*/ 43 w 43"/>
                <a:gd name="T33" fmla="*/ 13 h 20"/>
                <a:gd name="T34" fmla="*/ 43 w 43"/>
                <a:gd name="T35" fmla="*/ 13 h 20"/>
                <a:gd name="T36" fmla="*/ 43 w 43"/>
                <a:gd name="T37" fmla="*/ 13 h 20"/>
                <a:gd name="T38" fmla="*/ 43 w 43"/>
                <a:gd name="T39" fmla="*/ 13 h 20"/>
                <a:gd name="T40" fmla="*/ 43 w 43"/>
                <a:gd name="T41" fmla="*/ 15 h 20"/>
                <a:gd name="T42" fmla="*/ 43 w 43"/>
                <a:gd name="T43" fmla="*/ 15 h 20"/>
                <a:gd name="T44" fmla="*/ 43 w 43"/>
                <a:gd name="T45" fmla="*/ 15 h 20"/>
                <a:gd name="T46" fmla="*/ 43 w 43"/>
                <a:gd name="T47" fmla="*/ 18 h 20"/>
                <a:gd name="T48" fmla="*/ 43 w 43"/>
                <a:gd name="T49" fmla="*/ 18 h 20"/>
                <a:gd name="T50" fmla="*/ 43 w 43"/>
                <a:gd name="T51" fmla="*/ 18 h 20"/>
                <a:gd name="T52" fmla="*/ 43 w 43"/>
                <a:gd name="T53" fmla="*/ 18 h 20"/>
                <a:gd name="T54" fmla="*/ 43 w 43"/>
                <a:gd name="T55" fmla="*/ 20 h 20"/>
                <a:gd name="T56" fmla="*/ 35 w 43"/>
                <a:gd name="T57" fmla="*/ 18 h 20"/>
                <a:gd name="T58" fmla="*/ 35 w 43"/>
                <a:gd name="T59" fmla="*/ 18 h 20"/>
                <a:gd name="T60" fmla="*/ 35 w 43"/>
                <a:gd name="T61" fmla="*/ 18 h 20"/>
                <a:gd name="T62" fmla="*/ 35 w 43"/>
                <a:gd name="T63" fmla="*/ 18 h 20"/>
                <a:gd name="T64" fmla="*/ 35 w 43"/>
                <a:gd name="T65" fmla="*/ 15 h 20"/>
                <a:gd name="T66" fmla="*/ 35 w 43"/>
                <a:gd name="T67" fmla="*/ 15 h 20"/>
                <a:gd name="T68" fmla="*/ 35 w 43"/>
                <a:gd name="T69" fmla="*/ 15 h 20"/>
                <a:gd name="T70" fmla="*/ 35 w 43"/>
                <a:gd name="T71" fmla="*/ 15 h 20"/>
                <a:gd name="T72" fmla="*/ 35 w 43"/>
                <a:gd name="T73" fmla="*/ 15 h 20"/>
                <a:gd name="T74" fmla="*/ 35 w 43"/>
                <a:gd name="T75" fmla="*/ 13 h 20"/>
                <a:gd name="T76" fmla="*/ 35 w 43"/>
                <a:gd name="T77" fmla="*/ 13 h 20"/>
                <a:gd name="T78" fmla="*/ 35 w 43"/>
                <a:gd name="T79" fmla="*/ 13 h 20"/>
                <a:gd name="T80" fmla="*/ 35 w 43"/>
                <a:gd name="T81" fmla="*/ 13 h 20"/>
                <a:gd name="T82" fmla="*/ 35 w 43"/>
                <a:gd name="T83" fmla="*/ 13 h 20"/>
                <a:gd name="T84" fmla="*/ 35 w 43"/>
                <a:gd name="T85" fmla="*/ 13 h 20"/>
                <a:gd name="T86" fmla="*/ 35 w 43"/>
                <a:gd name="T87" fmla="*/ 10 h 20"/>
                <a:gd name="T88" fmla="*/ 32 w 43"/>
                <a:gd name="T89" fmla="*/ 10 h 20"/>
                <a:gd name="T90" fmla="*/ 32 w 43"/>
                <a:gd name="T91" fmla="*/ 10 h 20"/>
                <a:gd name="T92" fmla="*/ 32 w 43"/>
                <a:gd name="T93" fmla="*/ 10 h 20"/>
                <a:gd name="T94" fmla="*/ 32 w 43"/>
                <a:gd name="T95" fmla="*/ 10 h 20"/>
                <a:gd name="T96" fmla="*/ 32 w 43"/>
                <a:gd name="T97" fmla="*/ 10 h 20"/>
                <a:gd name="T98" fmla="*/ 30 w 43"/>
                <a:gd name="T99" fmla="*/ 10 h 20"/>
                <a:gd name="T100" fmla="*/ 30 w 43"/>
                <a:gd name="T101" fmla="*/ 10 h 20"/>
                <a:gd name="T102" fmla="*/ 30 w 43"/>
                <a:gd name="T103" fmla="*/ 10 h 20"/>
                <a:gd name="T104" fmla="*/ 30 w 43"/>
                <a:gd name="T105" fmla="*/ 10 h 20"/>
                <a:gd name="T106" fmla="*/ 27 w 43"/>
                <a:gd name="T107" fmla="*/ 10 h 20"/>
                <a:gd name="T108" fmla="*/ 27 w 43"/>
                <a:gd name="T109" fmla="*/ 10 h 20"/>
                <a:gd name="T110" fmla="*/ 27 w 43"/>
                <a:gd name="T111" fmla="*/ 10 h 20"/>
                <a:gd name="T112" fmla="*/ 25 w 43"/>
                <a:gd name="T113" fmla="*/ 10 h 20"/>
                <a:gd name="T114" fmla="*/ 25 w 43"/>
                <a:gd name="T115" fmla="*/ 10 h 20"/>
                <a:gd name="T116" fmla="*/ 22 w 43"/>
                <a:gd name="T117" fmla="*/ 10 h 20"/>
                <a:gd name="T118" fmla="*/ 22 w 43"/>
                <a:gd name="T119" fmla="*/ 10 h 20"/>
                <a:gd name="T120" fmla="*/ 22 w 43"/>
                <a:gd name="T121" fmla="*/ 10 h 20"/>
                <a:gd name="T122" fmla="*/ 0 w 43"/>
                <a:gd name="T123" fmla="*/ 13 h 20"/>
                <a:gd name="T124" fmla="*/ 0 w 43"/>
                <a:gd name="T125" fmla="*/ 5 h 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"/>
                <a:gd name="T190" fmla="*/ 0 h 20"/>
                <a:gd name="T191" fmla="*/ 43 w 43"/>
                <a:gd name="T192" fmla="*/ 20 h 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" h="20">
                  <a:moveTo>
                    <a:pt x="0" y="5"/>
                  </a:moveTo>
                  <a:lnTo>
                    <a:pt x="40" y="0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0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6" name="Freeform 1574"/>
            <p:cNvSpPr>
              <a:spLocks noChangeAspect="1" noEditPoints="1"/>
            </p:cNvSpPr>
            <p:nvPr/>
          </p:nvSpPr>
          <p:spPr bwMode="auto">
            <a:xfrm>
              <a:off x="1967" y="3191"/>
              <a:ext cx="45" cy="43"/>
            </a:xfrm>
            <a:custGeom>
              <a:avLst/>
              <a:gdLst>
                <a:gd name="T0" fmla="*/ 15 w 45"/>
                <a:gd name="T1" fmla="*/ 35 h 43"/>
                <a:gd name="T2" fmla="*/ 13 w 45"/>
                <a:gd name="T3" fmla="*/ 32 h 43"/>
                <a:gd name="T4" fmla="*/ 8 w 45"/>
                <a:gd name="T5" fmla="*/ 30 h 43"/>
                <a:gd name="T6" fmla="*/ 2 w 45"/>
                <a:gd name="T7" fmla="*/ 27 h 43"/>
                <a:gd name="T8" fmla="*/ 0 w 45"/>
                <a:gd name="T9" fmla="*/ 22 h 43"/>
                <a:gd name="T10" fmla="*/ 0 w 45"/>
                <a:gd name="T11" fmla="*/ 17 h 43"/>
                <a:gd name="T12" fmla="*/ 5 w 45"/>
                <a:gd name="T13" fmla="*/ 15 h 43"/>
                <a:gd name="T14" fmla="*/ 8 w 45"/>
                <a:gd name="T15" fmla="*/ 12 h 43"/>
                <a:gd name="T16" fmla="*/ 10 w 45"/>
                <a:gd name="T17" fmla="*/ 12 h 43"/>
                <a:gd name="T18" fmla="*/ 13 w 45"/>
                <a:gd name="T19" fmla="*/ 12 h 43"/>
                <a:gd name="T20" fmla="*/ 18 w 45"/>
                <a:gd name="T21" fmla="*/ 12 h 43"/>
                <a:gd name="T22" fmla="*/ 20 w 45"/>
                <a:gd name="T23" fmla="*/ 12 h 43"/>
                <a:gd name="T24" fmla="*/ 23 w 45"/>
                <a:gd name="T25" fmla="*/ 15 h 43"/>
                <a:gd name="T26" fmla="*/ 30 w 45"/>
                <a:gd name="T27" fmla="*/ 20 h 43"/>
                <a:gd name="T28" fmla="*/ 35 w 45"/>
                <a:gd name="T29" fmla="*/ 20 h 43"/>
                <a:gd name="T30" fmla="*/ 35 w 45"/>
                <a:gd name="T31" fmla="*/ 20 h 43"/>
                <a:gd name="T32" fmla="*/ 38 w 45"/>
                <a:gd name="T33" fmla="*/ 17 h 43"/>
                <a:gd name="T34" fmla="*/ 38 w 45"/>
                <a:gd name="T35" fmla="*/ 15 h 43"/>
                <a:gd name="T36" fmla="*/ 35 w 45"/>
                <a:gd name="T37" fmla="*/ 10 h 43"/>
                <a:gd name="T38" fmla="*/ 30 w 45"/>
                <a:gd name="T39" fmla="*/ 7 h 43"/>
                <a:gd name="T40" fmla="*/ 28 w 45"/>
                <a:gd name="T41" fmla="*/ 5 h 43"/>
                <a:gd name="T42" fmla="*/ 23 w 45"/>
                <a:gd name="T43" fmla="*/ 7 h 43"/>
                <a:gd name="T44" fmla="*/ 18 w 45"/>
                <a:gd name="T45" fmla="*/ 2 h 43"/>
                <a:gd name="T46" fmla="*/ 20 w 45"/>
                <a:gd name="T47" fmla="*/ 2 h 43"/>
                <a:gd name="T48" fmla="*/ 25 w 45"/>
                <a:gd name="T49" fmla="*/ 0 h 43"/>
                <a:gd name="T50" fmla="*/ 30 w 45"/>
                <a:gd name="T51" fmla="*/ 2 h 43"/>
                <a:gd name="T52" fmla="*/ 35 w 45"/>
                <a:gd name="T53" fmla="*/ 5 h 43"/>
                <a:gd name="T54" fmla="*/ 40 w 45"/>
                <a:gd name="T55" fmla="*/ 7 h 43"/>
                <a:gd name="T56" fmla="*/ 43 w 45"/>
                <a:gd name="T57" fmla="*/ 10 h 43"/>
                <a:gd name="T58" fmla="*/ 45 w 45"/>
                <a:gd name="T59" fmla="*/ 15 h 43"/>
                <a:gd name="T60" fmla="*/ 45 w 45"/>
                <a:gd name="T61" fmla="*/ 17 h 43"/>
                <a:gd name="T62" fmla="*/ 45 w 45"/>
                <a:gd name="T63" fmla="*/ 20 h 43"/>
                <a:gd name="T64" fmla="*/ 43 w 45"/>
                <a:gd name="T65" fmla="*/ 22 h 43"/>
                <a:gd name="T66" fmla="*/ 40 w 45"/>
                <a:gd name="T67" fmla="*/ 25 h 43"/>
                <a:gd name="T68" fmla="*/ 28 w 45"/>
                <a:gd name="T69" fmla="*/ 35 h 43"/>
                <a:gd name="T70" fmla="*/ 25 w 45"/>
                <a:gd name="T71" fmla="*/ 40 h 43"/>
                <a:gd name="T72" fmla="*/ 25 w 45"/>
                <a:gd name="T73" fmla="*/ 43 h 43"/>
                <a:gd name="T74" fmla="*/ 20 w 45"/>
                <a:gd name="T75" fmla="*/ 38 h 43"/>
                <a:gd name="T76" fmla="*/ 20 w 45"/>
                <a:gd name="T77" fmla="*/ 35 h 43"/>
                <a:gd name="T78" fmla="*/ 28 w 45"/>
                <a:gd name="T79" fmla="*/ 22 h 43"/>
                <a:gd name="T80" fmla="*/ 20 w 45"/>
                <a:gd name="T81" fmla="*/ 20 h 43"/>
                <a:gd name="T82" fmla="*/ 18 w 45"/>
                <a:gd name="T83" fmla="*/ 17 h 43"/>
                <a:gd name="T84" fmla="*/ 15 w 45"/>
                <a:gd name="T85" fmla="*/ 17 h 43"/>
                <a:gd name="T86" fmla="*/ 13 w 45"/>
                <a:gd name="T87" fmla="*/ 17 h 43"/>
                <a:gd name="T88" fmla="*/ 10 w 45"/>
                <a:gd name="T89" fmla="*/ 17 h 43"/>
                <a:gd name="T90" fmla="*/ 8 w 45"/>
                <a:gd name="T91" fmla="*/ 20 h 43"/>
                <a:gd name="T92" fmla="*/ 8 w 45"/>
                <a:gd name="T93" fmla="*/ 22 h 43"/>
                <a:gd name="T94" fmla="*/ 8 w 45"/>
                <a:gd name="T95" fmla="*/ 25 h 43"/>
                <a:gd name="T96" fmla="*/ 10 w 45"/>
                <a:gd name="T97" fmla="*/ 27 h 43"/>
                <a:gd name="T98" fmla="*/ 15 w 45"/>
                <a:gd name="T99" fmla="*/ 30 h 43"/>
                <a:gd name="T100" fmla="*/ 18 w 45"/>
                <a:gd name="T101" fmla="*/ 30 h 43"/>
                <a:gd name="T102" fmla="*/ 23 w 45"/>
                <a:gd name="T103" fmla="*/ 30 h 43"/>
                <a:gd name="T104" fmla="*/ 25 w 45"/>
                <a:gd name="T105" fmla="*/ 27 h 43"/>
                <a:gd name="T106" fmla="*/ 30 w 45"/>
                <a:gd name="T107" fmla="*/ 25 h 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43"/>
                <a:gd name="T164" fmla="*/ 45 w 45"/>
                <a:gd name="T165" fmla="*/ 43 h 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43">
                  <a:moveTo>
                    <a:pt x="20" y="35"/>
                  </a:move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5" y="17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5" y="40"/>
                  </a:lnTo>
                  <a:lnTo>
                    <a:pt x="25" y="43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5"/>
                  </a:lnTo>
                  <a:close/>
                  <a:moveTo>
                    <a:pt x="30" y="25"/>
                  </a:moveTo>
                  <a:lnTo>
                    <a:pt x="30" y="25"/>
                  </a:lnTo>
                  <a:lnTo>
                    <a:pt x="28" y="22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27"/>
                  </a:lnTo>
                  <a:lnTo>
                    <a:pt x="28" y="27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7" name="Freeform 1575"/>
            <p:cNvSpPr>
              <a:spLocks noChangeAspect="1"/>
            </p:cNvSpPr>
            <p:nvPr/>
          </p:nvSpPr>
          <p:spPr bwMode="auto">
            <a:xfrm>
              <a:off x="1997" y="3211"/>
              <a:ext cx="48" cy="45"/>
            </a:xfrm>
            <a:custGeom>
              <a:avLst/>
              <a:gdLst>
                <a:gd name="T0" fmla="*/ 26 w 48"/>
                <a:gd name="T1" fmla="*/ 0 h 45"/>
                <a:gd name="T2" fmla="*/ 28 w 48"/>
                <a:gd name="T3" fmla="*/ 7 h 45"/>
                <a:gd name="T4" fmla="*/ 31 w 48"/>
                <a:gd name="T5" fmla="*/ 7 h 45"/>
                <a:gd name="T6" fmla="*/ 36 w 48"/>
                <a:gd name="T7" fmla="*/ 7 h 45"/>
                <a:gd name="T8" fmla="*/ 38 w 48"/>
                <a:gd name="T9" fmla="*/ 7 h 45"/>
                <a:gd name="T10" fmla="*/ 41 w 48"/>
                <a:gd name="T11" fmla="*/ 10 h 45"/>
                <a:gd name="T12" fmla="*/ 43 w 48"/>
                <a:gd name="T13" fmla="*/ 12 h 45"/>
                <a:gd name="T14" fmla="*/ 43 w 48"/>
                <a:gd name="T15" fmla="*/ 12 h 45"/>
                <a:gd name="T16" fmla="*/ 46 w 48"/>
                <a:gd name="T17" fmla="*/ 12 h 45"/>
                <a:gd name="T18" fmla="*/ 46 w 48"/>
                <a:gd name="T19" fmla="*/ 15 h 45"/>
                <a:gd name="T20" fmla="*/ 46 w 48"/>
                <a:gd name="T21" fmla="*/ 15 h 45"/>
                <a:gd name="T22" fmla="*/ 48 w 48"/>
                <a:gd name="T23" fmla="*/ 18 h 45"/>
                <a:gd name="T24" fmla="*/ 48 w 48"/>
                <a:gd name="T25" fmla="*/ 18 h 45"/>
                <a:gd name="T26" fmla="*/ 48 w 48"/>
                <a:gd name="T27" fmla="*/ 20 h 45"/>
                <a:gd name="T28" fmla="*/ 48 w 48"/>
                <a:gd name="T29" fmla="*/ 20 h 45"/>
                <a:gd name="T30" fmla="*/ 46 w 48"/>
                <a:gd name="T31" fmla="*/ 23 h 45"/>
                <a:gd name="T32" fmla="*/ 46 w 48"/>
                <a:gd name="T33" fmla="*/ 23 h 45"/>
                <a:gd name="T34" fmla="*/ 46 w 48"/>
                <a:gd name="T35" fmla="*/ 25 h 45"/>
                <a:gd name="T36" fmla="*/ 46 w 48"/>
                <a:gd name="T37" fmla="*/ 25 h 45"/>
                <a:gd name="T38" fmla="*/ 43 w 48"/>
                <a:gd name="T39" fmla="*/ 25 h 45"/>
                <a:gd name="T40" fmla="*/ 43 w 48"/>
                <a:gd name="T41" fmla="*/ 28 h 45"/>
                <a:gd name="T42" fmla="*/ 41 w 48"/>
                <a:gd name="T43" fmla="*/ 28 h 45"/>
                <a:gd name="T44" fmla="*/ 20 w 48"/>
                <a:gd name="T45" fmla="*/ 43 h 45"/>
                <a:gd name="T46" fmla="*/ 38 w 48"/>
                <a:gd name="T47" fmla="*/ 25 h 45"/>
                <a:gd name="T48" fmla="*/ 38 w 48"/>
                <a:gd name="T49" fmla="*/ 23 h 45"/>
                <a:gd name="T50" fmla="*/ 38 w 48"/>
                <a:gd name="T51" fmla="*/ 23 h 45"/>
                <a:gd name="T52" fmla="*/ 41 w 48"/>
                <a:gd name="T53" fmla="*/ 20 h 45"/>
                <a:gd name="T54" fmla="*/ 41 w 48"/>
                <a:gd name="T55" fmla="*/ 20 h 45"/>
                <a:gd name="T56" fmla="*/ 41 w 48"/>
                <a:gd name="T57" fmla="*/ 20 h 45"/>
                <a:gd name="T58" fmla="*/ 41 w 48"/>
                <a:gd name="T59" fmla="*/ 18 h 45"/>
                <a:gd name="T60" fmla="*/ 41 w 48"/>
                <a:gd name="T61" fmla="*/ 18 h 45"/>
                <a:gd name="T62" fmla="*/ 38 w 48"/>
                <a:gd name="T63" fmla="*/ 18 h 45"/>
                <a:gd name="T64" fmla="*/ 38 w 48"/>
                <a:gd name="T65" fmla="*/ 15 h 45"/>
                <a:gd name="T66" fmla="*/ 38 w 48"/>
                <a:gd name="T67" fmla="*/ 15 h 45"/>
                <a:gd name="T68" fmla="*/ 38 w 48"/>
                <a:gd name="T69" fmla="*/ 15 h 45"/>
                <a:gd name="T70" fmla="*/ 36 w 48"/>
                <a:gd name="T71" fmla="*/ 12 h 45"/>
                <a:gd name="T72" fmla="*/ 33 w 48"/>
                <a:gd name="T73" fmla="*/ 12 h 45"/>
                <a:gd name="T74" fmla="*/ 33 w 48"/>
                <a:gd name="T75" fmla="*/ 12 h 45"/>
                <a:gd name="T76" fmla="*/ 31 w 48"/>
                <a:gd name="T77" fmla="*/ 12 h 45"/>
                <a:gd name="T78" fmla="*/ 28 w 48"/>
                <a:gd name="T79" fmla="*/ 12 h 45"/>
                <a:gd name="T80" fmla="*/ 26 w 48"/>
                <a:gd name="T81" fmla="*/ 12 h 45"/>
                <a:gd name="T82" fmla="*/ 23 w 48"/>
                <a:gd name="T83" fmla="*/ 12 h 45"/>
                <a:gd name="T84" fmla="*/ 20 w 48"/>
                <a:gd name="T85" fmla="*/ 15 h 45"/>
                <a:gd name="T86" fmla="*/ 5 w 48"/>
                <a:gd name="T87" fmla="*/ 33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45"/>
                <a:gd name="T134" fmla="*/ 48 w 48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45">
                  <a:moveTo>
                    <a:pt x="0" y="28"/>
                  </a:moveTo>
                  <a:lnTo>
                    <a:pt x="26" y="0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1" y="28"/>
                  </a:lnTo>
                  <a:lnTo>
                    <a:pt x="26" y="45"/>
                  </a:lnTo>
                  <a:lnTo>
                    <a:pt x="20" y="43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5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8" name="Freeform 1576"/>
            <p:cNvSpPr>
              <a:spLocks noChangeAspect="1"/>
            </p:cNvSpPr>
            <p:nvPr/>
          </p:nvSpPr>
          <p:spPr bwMode="auto">
            <a:xfrm>
              <a:off x="2035" y="3229"/>
              <a:ext cx="36" cy="43"/>
            </a:xfrm>
            <a:custGeom>
              <a:avLst/>
              <a:gdLst>
                <a:gd name="T0" fmla="*/ 8 w 36"/>
                <a:gd name="T1" fmla="*/ 43 h 43"/>
                <a:gd name="T2" fmla="*/ 8 w 36"/>
                <a:gd name="T3" fmla="*/ 43 h 43"/>
                <a:gd name="T4" fmla="*/ 5 w 36"/>
                <a:gd name="T5" fmla="*/ 40 h 43"/>
                <a:gd name="T6" fmla="*/ 5 w 36"/>
                <a:gd name="T7" fmla="*/ 40 h 43"/>
                <a:gd name="T8" fmla="*/ 5 w 36"/>
                <a:gd name="T9" fmla="*/ 40 h 43"/>
                <a:gd name="T10" fmla="*/ 3 w 36"/>
                <a:gd name="T11" fmla="*/ 38 h 43"/>
                <a:gd name="T12" fmla="*/ 3 w 36"/>
                <a:gd name="T13" fmla="*/ 38 h 43"/>
                <a:gd name="T14" fmla="*/ 0 w 36"/>
                <a:gd name="T15" fmla="*/ 38 h 43"/>
                <a:gd name="T16" fmla="*/ 0 w 36"/>
                <a:gd name="T17" fmla="*/ 35 h 43"/>
                <a:gd name="T18" fmla="*/ 0 w 36"/>
                <a:gd name="T19" fmla="*/ 35 h 43"/>
                <a:gd name="T20" fmla="*/ 0 w 36"/>
                <a:gd name="T21" fmla="*/ 35 h 43"/>
                <a:gd name="T22" fmla="*/ 0 w 36"/>
                <a:gd name="T23" fmla="*/ 32 h 43"/>
                <a:gd name="T24" fmla="*/ 0 w 36"/>
                <a:gd name="T25" fmla="*/ 32 h 43"/>
                <a:gd name="T26" fmla="*/ 0 w 36"/>
                <a:gd name="T27" fmla="*/ 30 h 43"/>
                <a:gd name="T28" fmla="*/ 0 w 36"/>
                <a:gd name="T29" fmla="*/ 30 h 43"/>
                <a:gd name="T30" fmla="*/ 3 w 36"/>
                <a:gd name="T31" fmla="*/ 27 h 43"/>
                <a:gd name="T32" fmla="*/ 5 w 36"/>
                <a:gd name="T33" fmla="*/ 25 h 43"/>
                <a:gd name="T34" fmla="*/ 15 w 36"/>
                <a:gd name="T35" fmla="*/ 7 h 43"/>
                <a:gd name="T36" fmla="*/ 23 w 36"/>
                <a:gd name="T37" fmla="*/ 7 h 43"/>
                <a:gd name="T38" fmla="*/ 36 w 36"/>
                <a:gd name="T39" fmla="*/ 2 h 43"/>
                <a:gd name="T40" fmla="*/ 33 w 36"/>
                <a:gd name="T41" fmla="*/ 15 h 43"/>
                <a:gd name="T42" fmla="*/ 25 w 36"/>
                <a:gd name="T43" fmla="*/ 15 h 43"/>
                <a:gd name="T44" fmla="*/ 10 w 36"/>
                <a:gd name="T45" fmla="*/ 30 h 43"/>
                <a:gd name="T46" fmla="*/ 8 w 36"/>
                <a:gd name="T47" fmla="*/ 32 h 43"/>
                <a:gd name="T48" fmla="*/ 8 w 36"/>
                <a:gd name="T49" fmla="*/ 32 h 43"/>
                <a:gd name="T50" fmla="*/ 8 w 36"/>
                <a:gd name="T51" fmla="*/ 32 h 43"/>
                <a:gd name="T52" fmla="*/ 8 w 36"/>
                <a:gd name="T53" fmla="*/ 32 h 43"/>
                <a:gd name="T54" fmla="*/ 8 w 36"/>
                <a:gd name="T55" fmla="*/ 32 h 43"/>
                <a:gd name="T56" fmla="*/ 8 w 36"/>
                <a:gd name="T57" fmla="*/ 35 h 43"/>
                <a:gd name="T58" fmla="*/ 8 w 36"/>
                <a:gd name="T59" fmla="*/ 35 h 43"/>
                <a:gd name="T60" fmla="*/ 8 w 36"/>
                <a:gd name="T61" fmla="*/ 35 h 43"/>
                <a:gd name="T62" fmla="*/ 8 w 36"/>
                <a:gd name="T63" fmla="*/ 35 h 43"/>
                <a:gd name="T64" fmla="*/ 8 w 36"/>
                <a:gd name="T65" fmla="*/ 35 h 43"/>
                <a:gd name="T66" fmla="*/ 8 w 36"/>
                <a:gd name="T67" fmla="*/ 35 h 43"/>
                <a:gd name="T68" fmla="*/ 10 w 36"/>
                <a:gd name="T69" fmla="*/ 35 h 43"/>
                <a:gd name="T70" fmla="*/ 10 w 36"/>
                <a:gd name="T71" fmla="*/ 38 h 43"/>
                <a:gd name="T72" fmla="*/ 10 w 36"/>
                <a:gd name="T73" fmla="*/ 38 h 43"/>
                <a:gd name="T74" fmla="*/ 10 w 36"/>
                <a:gd name="T75" fmla="*/ 38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3"/>
                <a:gd name="T116" fmla="*/ 36 w 36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3">
                  <a:moveTo>
                    <a:pt x="10" y="38"/>
                  </a:moveTo>
                  <a:lnTo>
                    <a:pt x="8" y="43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18" y="10"/>
                  </a:lnTo>
                  <a:lnTo>
                    <a:pt x="15" y="7"/>
                  </a:lnTo>
                  <a:lnTo>
                    <a:pt x="18" y="5"/>
                  </a:lnTo>
                  <a:lnTo>
                    <a:pt x="23" y="7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28" y="10"/>
                  </a:lnTo>
                  <a:lnTo>
                    <a:pt x="33" y="15"/>
                  </a:lnTo>
                  <a:lnTo>
                    <a:pt x="31" y="17"/>
                  </a:lnTo>
                  <a:lnTo>
                    <a:pt x="25" y="15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69" name="Freeform 1577"/>
            <p:cNvSpPr>
              <a:spLocks noChangeAspect="1" noEditPoints="1"/>
            </p:cNvSpPr>
            <p:nvPr/>
          </p:nvSpPr>
          <p:spPr bwMode="auto">
            <a:xfrm>
              <a:off x="2053" y="3251"/>
              <a:ext cx="40" cy="38"/>
            </a:xfrm>
            <a:custGeom>
              <a:avLst/>
              <a:gdLst>
                <a:gd name="T0" fmla="*/ 28 w 40"/>
                <a:gd name="T1" fmla="*/ 36 h 38"/>
                <a:gd name="T2" fmla="*/ 25 w 40"/>
                <a:gd name="T3" fmla="*/ 38 h 38"/>
                <a:gd name="T4" fmla="*/ 20 w 40"/>
                <a:gd name="T5" fmla="*/ 38 h 38"/>
                <a:gd name="T6" fmla="*/ 15 w 40"/>
                <a:gd name="T7" fmla="*/ 38 h 38"/>
                <a:gd name="T8" fmla="*/ 13 w 40"/>
                <a:gd name="T9" fmla="*/ 36 h 38"/>
                <a:gd name="T10" fmla="*/ 7 w 40"/>
                <a:gd name="T11" fmla="*/ 33 h 38"/>
                <a:gd name="T12" fmla="*/ 2 w 40"/>
                <a:gd name="T13" fmla="*/ 31 h 38"/>
                <a:gd name="T14" fmla="*/ 0 w 40"/>
                <a:gd name="T15" fmla="*/ 26 h 38"/>
                <a:gd name="T16" fmla="*/ 0 w 40"/>
                <a:gd name="T17" fmla="*/ 21 h 38"/>
                <a:gd name="T18" fmla="*/ 2 w 40"/>
                <a:gd name="T19" fmla="*/ 16 h 38"/>
                <a:gd name="T20" fmla="*/ 5 w 40"/>
                <a:gd name="T21" fmla="*/ 10 h 38"/>
                <a:gd name="T22" fmla="*/ 10 w 40"/>
                <a:gd name="T23" fmla="*/ 5 h 38"/>
                <a:gd name="T24" fmla="*/ 15 w 40"/>
                <a:gd name="T25" fmla="*/ 3 h 38"/>
                <a:gd name="T26" fmla="*/ 20 w 40"/>
                <a:gd name="T27" fmla="*/ 0 h 38"/>
                <a:gd name="T28" fmla="*/ 25 w 40"/>
                <a:gd name="T29" fmla="*/ 3 h 38"/>
                <a:gd name="T30" fmla="*/ 30 w 40"/>
                <a:gd name="T31" fmla="*/ 3 h 38"/>
                <a:gd name="T32" fmla="*/ 35 w 40"/>
                <a:gd name="T33" fmla="*/ 5 h 38"/>
                <a:gd name="T34" fmla="*/ 40 w 40"/>
                <a:gd name="T35" fmla="*/ 10 h 38"/>
                <a:gd name="T36" fmla="*/ 40 w 40"/>
                <a:gd name="T37" fmla="*/ 16 h 38"/>
                <a:gd name="T38" fmla="*/ 40 w 40"/>
                <a:gd name="T39" fmla="*/ 21 h 38"/>
                <a:gd name="T40" fmla="*/ 38 w 40"/>
                <a:gd name="T41" fmla="*/ 26 h 38"/>
                <a:gd name="T42" fmla="*/ 35 w 40"/>
                <a:gd name="T43" fmla="*/ 31 h 38"/>
                <a:gd name="T44" fmla="*/ 35 w 40"/>
                <a:gd name="T45" fmla="*/ 31 h 38"/>
                <a:gd name="T46" fmla="*/ 35 w 40"/>
                <a:gd name="T47" fmla="*/ 31 h 38"/>
                <a:gd name="T48" fmla="*/ 10 w 40"/>
                <a:gd name="T49" fmla="*/ 13 h 38"/>
                <a:gd name="T50" fmla="*/ 7 w 40"/>
                <a:gd name="T51" fmla="*/ 18 h 38"/>
                <a:gd name="T52" fmla="*/ 7 w 40"/>
                <a:gd name="T53" fmla="*/ 21 h 38"/>
                <a:gd name="T54" fmla="*/ 7 w 40"/>
                <a:gd name="T55" fmla="*/ 23 h 38"/>
                <a:gd name="T56" fmla="*/ 7 w 40"/>
                <a:gd name="T57" fmla="*/ 26 h 38"/>
                <a:gd name="T58" fmla="*/ 10 w 40"/>
                <a:gd name="T59" fmla="*/ 28 h 38"/>
                <a:gd name="T60" fmla="*/ 13 w 40"/>
                <a:gd name="T61" fmla="*/ 31 h 38"/>
                <a:gd name="T62" fmla="*/ 15 w 40"/>
                <a:gd name="T63" fmla="*/ 31 h 38"/>
                <a:gd name="T64" fmla="*/ 18 w 40"/>
                <a:gd name="T65" fmla="*/ 33 h 38"/>
                <a:gd name="T66" fmla="*/ 20 w 40"/>
                <a:gd name="T67" fmla="*/ 33 h 38"/>
                <a:gd name="T68" fmla="*/ 23 w 40"/>
                <a:gd name="T69" fmla="*/ 31 h 38"/>
                <a:gd name="T70" fmla="*/ 15 w 40"/>
                <a:gd name="T71" fmla="*/ 10 h 38"/>
                <a:gd name="T72" fmla="*/ 33 w 40"/>
                <a:gd name="T73" fmla="*/ 21 h 38"/>
                <a:gd name="T74" fmla="*/ 35 w 40"/>
                <a:gd name="T75" fmla="*/ 18 h 38"/>
                <a:gd name="T76" fmla="*/ 35 w 40"/>
                <a:gd name="T77" fmla="*/ 16 h 38"/>
                <a:gd name="T78" fmla="*/ 35 w 40"/>
                <a:gd name="T79" fmla="*/ 13 h 38"/>
                <a:gd name="T80" fmla="*/ 33 w 40"/>
                <a:gd name="T81" fmla="*/ 10 h 38"/>
                <a:gd name="T82" fmla="*/ 30 w 40"/>
                <a:gd name="T83" fmla="*/ 8 h 38"/>
                <a:gd name="T84" fmla="*/ 28 w 40"/>
                <a:gd name="T85" fmla="*/ 8 h 38"/>
                <a:gd name="T86" fmla="*/ 23 w 40"/>
                <a:gd name="T87" fmla="*/ 8 h 38"/>
                <a:gd name="T88" fmla="*/ 20 w 40"/>
                <a:gd name="T89" fmla="*/ 8 h 38"/>
                <a:gd name="T90" fmla="*/ 18 w 40"/>
                <a:gd name="T91" fmla="*/ 8 h 38"/>
                <a:gd name="T92" fmla="*/ 15 w 40"/>
                <a:gd name="T93" fmla="*/ 10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8"/>
                <a:gd name="T143" fmla="*/ 40 w 40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8">
                  <a:moveTo>
                    <a:pt x="25" y="31"/>
                  </a:moveTo>
                  <a:lnTo>
                    <a:pt x="30" y="36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close/>
                  <a:moveTo>
                    <a:pt x="15" y="10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0" name="Freeform 1578"/>
            <p:cNvSpPr>
              <a:spLocks noChangeAspect="1"/>
            </p:cNvSpPr>
            <p:nvPr/>
          </p:nvSpPr>
          <p:spPr bwMode="auto">
            <a:xfrm>
              <a:off x="2083" y="3277"/>
              <a:ext cx="43" cy="35"/>
            </a:xfrm>
            <a:custGeom>
              <a:avLst/>
              <a:gdLst>
                <a:gd name="T0" fmla="*/ 8 w 43"/>
                <a:gd name="T1" fmla="*/ 17 h 35"/>
                <a:gd name="T2" fmla="*/ 8 w 43"/>
                <a:gd name="T3" fmla="*/ 20 h 35"/>
                <a:gd name="T4" fmla="*/ 8 w 43"/>
                <a:gd name="T5" fmla="*/ 22 h 35"/>
                <a:gd name="T6" fmla="*/ 10 w 43"/>
                <a:gd name="T7" fmla="*/ 25 h 35"/>
                <a:gd name="T8" fmla="*/ 13 w 43"/>
                <a:gd name="T9" fmla="*/ 28 h 35"/>
                <a:gd name="T10" fmla="*/ 15 w 43"/>
                <a:gd name="T11" fmla="*/ 30 h 35"/>
                <a:gd name="T12" fmla="*/ 20 w 43"/>
                <a:gd name="T13" fmla="*/ 30 h 35"/>
                <a:gd name="T14" fmla="*/ 23 w 43"/>
                <a:gd name="T15" fmla="*/ 30 h 35"/>
                <a:gd name="T16" fmla="*/ 23 w 43"/>
                <a:gd name="T17" fmla="*/ 28 h 35"/>
                <a:gd name="T18" fmla="*/ 23 w 43"/>
                <a:gd name="T19" fmla="*/ 25 h 35"/>
                <a:gd name="T20" fmla="*/ 23 w 43"/>
                <a:gd name="T21" fmla="*/ 25 h 35"/>
                <a:gd name="T22" fmla="*/ 20 w 43"/>
                <a:gd name="T23" fmla="*/ 22 h 35"/>
                <a:gd name="T24" fmla="*/ 18 w 43"/>
                <a:gd name="T25" fmla="*/ 17 h 35"/>
                <a:gd name="T26" fmla="*/ 15 w 43"/>
                <a:gd name="T27" fmla="*/ 12 h 35"/>
                <a:gd name="T28" fmla="*/ 13 w 43"/>
                <a:gd name="T29" fmla="*/ 10 h 35"/>
                <a:gd name="T30" fmla="*/ 13 w 43"/>
                <a:gd name="T31" fmla="*/ 7 h 35"/>
                <a:gd name="T32" fmla="*/ 15 w 43"/>
                <a:gd name="T33" fmla="*/ 5 h 35"/>
                <a:gd name="T34" fmla="*/ 15 w 43"/>
                <a:gd name="T35" fmla="*/ 2 h 35"/>
                <a:gd name="T36" fmla="*/ 18 w 43"/>
                <a:gd name="T37" fmla="*/ 2 h 35"/>
                <a:gd name="T38" fmla="*/ 20 w 43"/>
                <a:gd name="T39" fmla="*/ 0 h 35"/>
                <a:gd name="T40" fmla="*/ 23 w 43"/>
                <a:gd name="T41" fmla="*/ 0 h 35"/>
                <a:gd name="T42" fmla="*/ 26 w 43"/>
                <a:gd name="T43" fmla="*/ 0 h 35"/>
                <a:gd name="T44" fmla="*/ 28 w 43"/>
                <a:gd name="T45" fmla="*/ 0 h 35"/>
                <a:gd name="T46" fmla="*/ 28 w 43"/>
                <a:gd name="T47" fmla="*/ 0 h 35"/>
                <a:gd name="T48" fmla="*/ 31 w 43"/>
                <a:gd name="T49" fmla="*/ 0 h 35"/>
                <a:gd name="T50" fmla="*/ 33 w 43"/>
                <a:gd name="T51" fmla="*/ 2 h 35"/>
                <a:gd name="T52" fmla="*/ 38 w 43"/>
                <a:gd name="T53" fmla="*/ 5 h 35"/>
                <a:gd name="T54" fmla="*/ 41 w 43"/>
                <a:gd name="T55" fmla="*/ 7 h 35"/>
                <a:gd name="T56" fmla="*/ 41 w 43"/>
                <a:gd name="T57" fmla="*/ 10 h 35"/>
                <a:gd name="T58" fmla="*/ 43 w 43"/>
                <a:gd name="T59" fmla="*/ 12 h 35"/>
                <a:gd name="T60" fmla="*/ 41 w 43"/>
                <a:gd name="T61" fmla="*/ 15 h 35"/>
                <a:gd name="T62" fmla="*/ 41 w 43"/>
                <a:gd name="T63" fmla="*/ 17 h 35"/>
                <a:gd name="T64" fmla="*/ 36 w 43"/>
                <a:gd name="T65" fmla="*/ 15 h 35"/>
                <a:gd name="T66" fmla="*/ 36 w 43"/>
                <a:gd name="T67" fmla="*/ 12 h 35"/>
                <a:gd name="T68" fmla="*/ 36 w 43"/>
                <a:gd name="T69" fmla="*/ 12 h 35"/>
                <a:gd name="T70" fmla="*/ 33 w 43"/>
                <a:gd name="T71" fmla="*/ 10 h 35"/>
                <a:gd name="T72" fmla="*/ 31 w 43"/>
                <a:gd name="T73" fmla="*/ 7 h 35"/>
                <a:gd name="T74" fmla="*/ 28 w 43"/>
                <a:gd name="T75" fmla="*/ 5 h 35"/>
                <a:gd name="T76" fmla="*/ 26 w 43"/>
                <a:gd name="T77" fmla="*/ 5 h 35"/>
                <a:gd name="T78" fmla="*/ 23 w 43"/>
                <a:gd name="T79" fmla="*/ 5 h 35"/>
                <a:gd name="T80" fmla="*/ 20 w 43"/>
                <a:gd name="T81" fmla="*/ 5 h 35"/>
                <a:gd name="T82" fmla="*/ 20 w 43"/>
                <a:gd name="T83" fmla="*/ 7 h 35"/>
                <a:gd name="T84" fmla="*/ 20 w 43"/>
                <a:gd name="T85" fmla="*/ 7 h 35"/>
                <a:gd name="T86" fmla="*/ 20 w 43"/>
                <a:gd name="T87" fmla="*/ 10 h 35"/>
                <a:gd name="T88" fmla="*/ 23 w 43"/>
                <a:gd name="T89" fmla="*/ 10 h 35"/>
                <a:gd name="T90" fmla="*/ 23 w 43"/>
                <a:gd name="T91" fmla="*/ 12 h 35"/>
                <a:gd name="T92" fmla="*/ 26 w 43"/>
                <a:gd name="T93" fmla="*/ 15 h 35"/>
                <a:gd name="T94" fmla="*/ 28 w 43"/>
                <a:gd name="T95" fmla="*/ 20 h 35"/>
                <a:gd name="T96" fmla="*/ 31 w 43"/>
                <a:gd name="T97" fmla="*/ 22 h 35"/>
                <a:gd name="T98" fmla="*/ 31 w 43"/>
                <a:gd name="T99" fmla="*/ 25 h 35"/>
                <a:gd name="T100" fmla="*/ 31 w 43"/>
                <a:gd name="T101" fmla="*/ 28 h 35"/>
                <a:gd name="T102" fmla="*/ 31 w 43"/>
                <a:gd name="T103" fmla="*/ 30 h 35"/>
                <a:gd name="T104" fmla="*/ 28 w 43"/>
                <a:gd name="T105" fmla="*/ 33 h 35"/>
                <a:gd name="T106" fmla="*/ 26 w 43"/>
                <a:gd name="T107" fmla="*/ 35 h 35"/>
                <a:gd name="T108" fmla="*/ 23 w 43"/>
                <a:gd name="T109" fmla="*/ 35 h 35"/>
                <a:gd name="T110" fmla="*/ 18 w 43"/>
                <a:gd name="T111" fmla="*/ 35 h 35"/>
                <a:gd name="T112" fmla="*/ 15 w 43"/>
                <a:gd name="T113" fmla="*/ 35 h 35"/>
                <a:gd name="T114" fmla="*/ 10 w 43"/>
                <a:gd name="T115" fmla="*/ 33 h 35"/>
                <a:gd name="T116" fmla="*/ 5 w 43"/>
                <a:gd name="T117" fmla="*/ 30 h 35"/>
                <a:gd name="T118" fmla="*/ 3 w 43"/>
                <a:gd name="T119" fmla="*/ 25 h 35"/>
                <a:gd name="T120" fmla="*/ 0 w 43"/>
                <a:gd name="T121" fmla="*/ 20 h 35"/>
                <a:gd name="T122" fmla="*/ 3 w 43"/>
                <a:gd name="T123" fmla="*/ 17 h 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35"/>
                <a:gd name="T188" fmla="*/ 43 w 43"/>
                <a:gd name="T189" fmla="*/ 35 h 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35">
                  <a:moveTo>
                    <a:pt x="3" y="12"/>
                  </a:moveTo>
                  <a:lnTo>
                    <a:pt x="10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33" y="17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6" y="15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1" name="Freeform 1579"/>
            <p:cNvSpPr>
              <a:spLocks noChangeAspect="1" noEditPoints="1"/>
            </p:cNvSpPr>
            <p:nvPr/>
          </p:nvSpPr>
          <p:spPr bwMode="auto">
            <a:xfrm>
              <a:off x="2799" y="1454"/>
              <a:ext cx="48" cy="38"/>
            </a:xfrm>
            <a:custGeom>
              <a:avLst/>
              <a:gdLst>
                <a:gd name="T0" fmla="*/ 0 w 48"/>
                <a:gd name="T1" fmla="*/ 0 h 38"/>
                <a:gd name="T2" fmla="*/ 48 w 48"/>
                <a:gd name="T3" fmla="*/ 15 h 38"/>
                <a:gd name="T4" fmla="*/ 48 w 48"/>
                <a:gd name="T5" fmla="*/ 20 h 38"/>
                <a:gd name="T6" fmla="*/ 0 w 48"/>
                <a:gd name="T7" fmla="*/ 38 h 38"/>
                <a:gd name="T8" fmla="*/ 0 w 48"/>
                <a:gd name="T9" fmla="*/ 30 h 38"/>
                <a:gd name="T10" fmla="*/ 15 w 48"/>
                <a:gd name="T11" fmla="*/ 28 h 38"/>
                <a:gd name="T12" fmla="*/ 15 w 48"/>
                <a:gd name="T13" fmla="*/ 10 h 38"/>
                <a:gd name="T14" fmla="*/ 0 w 48"/>
                <a:gd name="T15" fmla="*/ 5 h 38"/>
                <a:gd name="T16" fmla="*/ 0 w 48"/>
                <a:gd name="T17" fmla="*/ 0 h 38"/>
                <a:gd name="T18" fmla="*/ 20 w 48"/>
                <a:gd name="T19" fmla="*/ 10 h 38"/>
                <a:gd name="T20" fmla="*/ 20 w 48"/>
                <a:gd name="T21" fmla="*/ 25 h 38"/>
                <a:gd name="T22" fmla="*/ 33 w 48"/>
                <a:gd name="T23" fmla="*/ 20 h 38"/>
                <a:gd name="T24" fmla="*/ 35 w 48"/>
                <a:gd name="T25" fmla="*/ 20 h 38"/>
                <a:gd name="T26" fmla="*/ 35 w 48"/>
                <a:gd name="T27" fmla="*/ 20 h 38"/>
                <a:gd name="T28" fmla="*/ 38 w 48"/>
                <a:gd name="T29" fmla="*/ 20 h 38"/>
                <a:gd name="T30" fmla="*/ 40 w 48"/>
                <a:gd name="T31" fmla="*/ 20 h 38"/>
                <a:gd name="T32" fmla="*/ 40 w 48"/>
                <a:gd name="T33" fmla="*/ 18 h 38"/>
                <a:gd name="T34" fmla="*/ 40 w 48"/>
                <a:gd name="T35" fmla="*/ 18 h 38"/>
                <a:gd name="T36" fmla="*/ 43 w 48"/>
                <a:gd name="T37" fmla="*/ 18 h 38"/>
                <a:gd name="T38" fmla="*/ 43 w 48"/>
                <a:gd name="T39" fmla="*/ 18 h 38"/>
                <a:gd name="T40" fmla="*/ 43 w 48"/>
                <a:gd name="T41" fmla="*/ 18 h 38"/>
                <a:gd name="T42" fmla="*/ 40 w 48"/>
                <a:gd name="T43" fmla="*/ 18 h 38"/>
                <a:gd name="T44" fmla="*/ 40 w 48"/>
                <a:gd name="T45" fmla="*/ 18 h 38"/>
                <a:gd name="T46" fmla="*/ 38 w 48"/>
                <a:gd name="T47" fmla="*/ 18 h 38"/>
                <a:gd name="T48" fmla="*/ 38 w 48"/>
                <a:gd name="T49" fmla="*/ 18 h 38"/>
                <a:gd name="T50" fmla="*/ 38 w 48"/>
                <a:gd name="T51" fmla="*/ 15 h 38"/>
                <a:gd name="T52" fmla="*/ 35 w 48"/>
                <a:gd name="T53" fmla="*/ 15 h 38"/>
                <a:gd name="T54" fmla="*/ 35 w 48"/>
                <a:gd name="T55" fmla="*/ 15 h 38"/>
                <a:gd name="T56" fmla="*/ 20 w 48"/>
                <a:gd name="T57" fmla="*/ 10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"/>
                <a:gd name="T88" fmla="*/ 0 h 38"/>
                <a:gd name="T89" fmla="*/ 48 w 48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" h="38">
                  <a:moveTo>
                    <a:pt x="0" y="0"/>
                  </a:moveTo>
                  <a:lnTo>
                    <a:pt x="48" y="15"/>
                  </a:lnTo>
                  <a:lnTo>
                    <a:pt x="48" y="20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5" y="28"/>
                  </a:lnTo>
                  <a:lnTo>
                    <a:pt x="15" y="10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20" y="10"/>
                  </a:moveTo>
                  <a:lnTo>
                    <a:pt x="20" y="25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3" y="18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2" name="Freeform 1580"/>
            <p:cNvSpPr>
              <a:spLocks noChangeAspect="1"/>
            </p:cNvSpPr>
            <p:nvPr/>
          </p:nvSpPr>
          <p:spPr bwMode="auto">
            <a:xfrm>
              <a:off x="2799" y="1492"/>
              <a:ext cx="35" cy="28"/>
            </a:xfrm>
            <a:custGeom>
              <a:avLst/>
              <a:gdLst>
                <a:gd name="T0" fmla="*/ 0 w 35"/>
                <a:gd name="T1" fmla="*/ 10 h 28"/>
                <a:gd name="T2" fmla="*/ 35 w 35"/>
                <a:gd name="T3" fmla="*/ 0 h 28"/>
                <a:gd name="T4" fmla="*/ 35 w 35"/>
                <a:gd name="T5" fmla="*/ 5 h 28"/>
                <a:gd name="T6" fmla="*/ 15 w 35"/>
                <a:gd name="T7" fmla="*/ 10 h 28"/>
                <a:gd name="T8" fmla="*/ 12 w 35"/>
                <a:gd name="T9" fmla="*/ 13 h 28"/>
                <a:gd name="T10" fmla="*/ 12 w 35"/>
                <a:gd name="T11" fmla="*/ 13 h 28"/>
                <a:gd name="T12" fmla="*/ 12 w 35"/>
                <a:gd name="T13" fmla="*/ 13 h 28"/>
                <a:gd name="T14" fmla="*/ 10 w 35"/>
                <a:gd name="T15" fmla="*/ 13 h 28"/>
                <a:gd name="T16" fmla="*/ 10 w 35"/>
                <a:gd name="T17" fmla="*/ 13 h 28"/>
                <a:gd name="T18" fmla="*/ 10 w 35"/>
                <a:gd name="T19" fmla="*/ 13 h 28"/>
                <a:gd name="T20" fmla="*/ 7 w 35"/>
                <a:gd name="T21" fmla="*/ 13 h 28"/>
                <a:gd name="T22" fmla="*/ 7 w 35"/>
                <a:gd name="T23" fmla="*/ 13 h 28"/>
                <a:gd name="T24" fmla="*/ 7 w 35"/>
                <a:gd name="T25" fmla="*/ 13 h 28"/>
                <a:gd name="T26" fmla="*/ 7 w 35"/>
                <a:gd name="T27" fmla="*/ 13 h 28"/>
                <a:gd name="T28" fmla="*/ 10 w 35"/>
                <a:gd name="T29" fmla="*/ 13 h 28"/>
                <a:gd name="T30" fmla="*/ 10 w 35"/>
                <a:gd name="T31" fmla="*/ 15 h 28"/>
                <a:gd name="T32" fmla="*/ 10 w 35"/>
                <a:gd name="T33" fmla="*/ 15 h 28"/>
                <a:gd name="T34" fmla="*/ 12 w 35"/>
                <a:gd name="T35" fmla="*/ 15 h 28"/>
                <a:gd name="T36" fmla="*/ 12 w 35"/>
                <a:gd name="T37" fmla="*/ 15 h 28"/>
                <a:gd name="T38" fmla="*/ 15 w 35"/>
                <a:gd name="T39" fmla="*/ 15 h 28"/>
                <a:gd name="T40" fmla="*/ 35 w 35"/>
                <a:gd name="T41" fmla="*/ 23 h 28"/>
                <a:gd name="T42" fmla="*/ 35 w 35"/>
                <a:gd name="T43" fmla="*/ 28 h 28"/>
                <a:gd name="T44" fmla="*/ 0 w 35"/>
                <a:gd name="T45" fmla="*/ 15 h 28"/>
                <a:gd name="T46" fmla="*/ 0 w 35"/>
                <a:gd name="T47" fmla="*/ 10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"/>
                <a:gd name="T73" fmla="*/ 0 h 28"/>
                <a:gd name="T74" fmla="*/ 35 w 35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" h="28">
                  <a:moveTo>
                    <a:pt x="0" y="10"/>
                  </a:moveTo>
                  <a:lnTo>
                    <a:pt x="35" y="0"/>
                  </a:lnTo>
                  <a:lnTo>
                    <a:pt x="35" y="5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35" y="23"/>
                  </a:lnTo>
                  <a:lnTo>
                    <a:pt x="35" y="28"/>
                  </a:lnTo>
                  <a:lnTo>
                    <a:pt x="0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3" name="Rectangle 1581"/>
            <p:cNvSpPr>
              <a:spLocks noChangeAspect="1" noChangeArrowheads="1"/>
            </p:cNvSpPr>
            <p:nvPr/>
          </p:nvSpPr>
          <p:spPr bwMode="auto">
            <a:xfrm>
              <a:off x="2799" y="1520"/>
              <a:ext cx="7" cy="7"/>
            </a:xfrm>
            <a:prstGeom prst="rect">
              <a:avLst/>
            </a:pr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4" name="Freeform 1582"/>
            <p:cNvSpPr>
              <a:spLocks noChangeAspect="1"/>
            </p:cNvSpPr>
            <p:nvPr/>
          </p:nvSpPr>
          <p:spPr bwMode="auto">
            <a:xfrm>
              <a:off x="2799" y="1550"/>
              <a:ext cx="48" cy="38"/>
            </a:xfrm>
            <a:custGeom>
              <a:avLst/>
              <a:gdLst>
                <a:gd name="T0" fmla="*/ 12 w 48"/>
                <a:gd name="T1" fmla="*/ 36 h 38"/>
                <a:gd name="T2" fmla="*/ 7 w 48"/>
                <a:gd name="T3" fmla="*/ 36 h 38"/>
                <a:gd name="T4" fmla="*/ 5 w 48"/>
                <a:gd name="T5" fmla="*/ 33 h 38"/>
                <a:gd name="T6" fmla="*/ 2 w 48"/>
                <a:gd name="T7" fmla="*/ 28 h 38"/>
                <a:gd name="T8" fmla="*/ 0 w 48"/>
                <a:gd name="T9" fmla="*/ 26 h 38"/>
                <a:gd name="T10" fmla="*/ 0 w 48"/>
                <a:gd name="T11" fmla="*/ 21 h 38"/>
                <a:gd name="T12" fmla="*/ 0 w 48"/>
                <a:gd name="T13" fmla="*/ 15 h 38"/>
                <a:gd name="T14" fmla="*/ 0 w 48"/>
                <a:gd name="T15" fmla="*/ 10 h 38"/>
                <a:gd name="T16" fmla="*/ 2 w 48"/>
                <a:gd name="T17" fmla="*/ 8 h 38"/>
                <a:gd name="T18" fmla="*/ 5 w 48"/>
                <a:gd name="T19" fmla="*/ 5 h 38"/>
                <a:gd name="T20" fmla="*/ 10 w 48"/>
                <a:gd name="T21" fmla="*/ 3 h 38"/>
                <a:gd name="T22" fmla="*/ 15 w 48"/>
                <a:gd name="T23" fmla="*/ 3 h 38"/>
                <a:gd name="T24" fmla="*/ 20 w 48"/>
                <a:gd name="T25" fmla="*/ 0 h 38"/>
                <a:gd name="T26" fmla="*/ 25 w 48"/>
                <a:gd name="T27" fmla="*/ 0 h 38"/>
                <a:gd name="T28" fmla="*/ 30 w 48"/>
                <a:gd name="T29" fmla="*/ 0 h 38"/>
                <a:gd name="T30" fmla="*/ 35 w 48"/>
                <a:gd name="T31" fmla="*/ 3 h 38"/>
                <a:gd name="T32" fmla="*/ 38 w 48"/>
                <a:gd name="T33" fmla="*/ 3 h 38"/>
                <a:gd name="T34" fmla="*/ 43 w 48"/>
                <a:gd name="T35" fmla="*/ 5 h 38"/>
                <a:gd name="T36" fmla="*/ 45 w 48"/>
                <a:gd name="T37" fmla="*/ 10 h 38"/>
                <a:gd name="T38" fmla="*/ 48 w 48"/>
                <a:gd name="T39" fmla="*/ 13 h 38"/>
                <a:gd name="T40" fmla="*/ 48 w 48"/>
                <a:gd name="T41" fmla="*/ 15 h 38"/>
                <a:gd name="T42" fmla="*/ 48 w 48"/>
                <a:gd name="T43" fmla="*/ 21 h 38"/>
                <a:gd name="T44" fmla="*/ 48 w 48"/>
                <a:gd name="T45" fmla="*/ 26 h 38"/>
                <a:gd name="T46" fmla="*/ 48 w 48"/>
                <a:gd name="T47" fmla="*/ 28 h 38"/>
                <a:gd name="T48" fmla="*/ 45 w 48"/>
                <a:gd name="T49" fmla="*/ 31 h 38"/>
                <a:gd name="T50" fmla="*/ 40 w 48"/>
                <a:gd name="T51" fmla="*/ 33 h 38"/>
                <a:gd name="T52" fmla="*/ 35 w 48"/>
                <a:gd name="T53" fmla="*/ 36 h 38"/>
                <a:gd name="T54" fmla="*/ 35 w 48"/>
                <a:gd name="T55" fmla="*/ 31 h 38"/>
                <a:gd name="T56" fmla="*/ 38 w 48"/>
                <a:gd name="T57" fmla="*/ 31 h 38"/>
                <a:gd name="T58" fmla="*/ 40 w 48"/>
                <a:gd name="T59" fmla="*/ 28 h 38"/>
                <a:gd name="T60" fmla="*/ 43 w 48"/>
                <a:gd name="T61" fmla="*/ 26 h 38"/>
                <a:gd name="T62" fmla="*/ 43 w 48"/>
                <a:gd name="T63" fmla="*/ 23 h 38"/>
                <a:gd name="T64" fmla="*/ 43 w 48"/>
                <a:gd name="T65" fmla="*/ 21 h 38"/>
                <a:gd name="T66" fmla="*/ 43 w 48"/>
                <a:gd name="T67" fmla="*/ 18 h 38"/>
                <a:gd name="T68" fmla="*/ 43 w 48"/>
                <a:gd name="T69" fmla="*/ 13 h 38"/>
                <a:gd name="T70" fmla="*/ 40 w 48"/>
                <a:gd name="T71" fmla="*/ 10 h 38"/>
                <a:gd name="T72" fmla="*/ 38 w 48"/>
                <a:gd name="T73" fmla="*/ 10 h 38"/>
                <a:gd name="T74" fmla="*/ 35 w 48"/>
                <a:gd name="T75" fmla="*/ 8 h 38"/>
                <a:gd name="T76" fmla="*/ 30 w 48"/>
                <a:gd name="T77" fmla="*/ 8 h 38"/>
                <a:gd name="T78" fmla="*/ 28 w 48"/>
                <a:gd name="T79" fmla="*/ 5 h 38"/>
                <a:gd name="T80" fmla="*/ 25 w 48"/>
                <a:gd name="T81" fmla="*/ 5 h 38"/>
                <a:gd name="T82" fmla="*/ 20 w 48"/>
                <a:gd name="T83" fmla="*/ 5 h 38"/>
                <a:gd name="T84" fmla="*/ 15 w 48"/>
                <a:gd name="T85" fmla="*/ 8 h 38"/>
                <a:gd name="T86" fmla="*/ 12 w 48"/>
                <a:gd name="T87" fmla="*/ 8 h 38"/>
                <a:gd name="T88" fmla="*/ 10 w 48"/>
                <a:gd name="T89" fmla="*/ 10 h 38"/>
                <a:gd name="T90" fmla="*/ 7 w 48"/>
                <a:gd name="T91" fmla="*/ 13 h 38"/>
                <a:gd name="T92" fmla="*/ 5 w 48"/>
                <a:gd name="T93" fmla="*/ 15 h 38"/>
                <a:gd name="T94" fmla="*/ 5 w 48"/>
                <a:gd name="T95" fmla="*/ 18 h 38"/>
                <a:gd name="T96" fmla="*/ 5 w 48"/>
                <a:gd name="T97" fmla="*/ 21 h 38"/>
                <a:gd name="T98" fmla="*/ 5 w 48"/>
                <a:gd name="T99" fmla="*/ 23 h 38"/>
                <a:gd name="T100" fmla="*/ 5 w 48"/>
                <a:gd name="T101" fmla="*/ 26 h 38"/>
                <a:gd name="T102" fmla="*/ 7 w 48"/>
                <a:gd name="T103" fmla="*/ 28 h 38"/>
                <a:gd name="T104" fmla="*/ 12 w 48"/>
                <a:gd name="T105" fmla="*/ 31 h 38"/>
                <a:gd name="T106" fmla="*/ 15 w 48"/>
                <a:gd name="T107" fmla="*/ 31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38"/>
                <a:gd name="T164" fmla="*/ 48 w 48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38">
                  <a:moveTo>
                    <a:pt x="17" y="31"/>
                  </a:moveTo>
                  <a:lnTo>
                    <a:pt x="15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5" y="31"/>
                  </a:lnTo>
                  <a:lnTo>
                    <a:pt x="43" y="33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5" y="36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5" name="Freeform 1583"/>
            <p:cNvSpPr>
              <a:spLocks noChangeAspect="1"/>
            </p:cNvSpPr>
            <p:nvPr/>
          </p:nvSpPr>
          <p:spPr bwMode="auto">
            <a:xfrm>
              <a:off x="2799" y="1593"/>
              <a:ext cx="35" cy="16"/>
            </a:xfrm>
            <a:custGeom>
              <a:avLst/>
              <a:gdLst>
                <a:gd name="T0" fmla="*/ 0 w 35"/>
                <a:gd name="T1" fmla="*/ 0 h 16"/>
                <a:gd name="T2" fmla="*/ 35 w 35"/>
                <a:gd name="T3" fmla="*/ 0 h 16"/>
                <a:gd name="T4" fmla="*/ 35 w 35"/>
                <a:gd name="T5" fmla="*/ 5 h 16"/>
                <a:gd name="T6" fmla="*/ 30 w 35"/>
                <a:gd name="T7" fmla="*/ 5 h 16"/>
                <a:gd name="T8" fmla="*/ 30 w 35"/>
                <a:gd name="T9" fmla="*/ 5 h 16"/>
                <a:gd name="T10" fmla="*/ 30 w 35"/>
                <a:gd name="T11" fmla="*/ 5 h 16"/>
                <a:gd name="T12" fmla="*/ 33 w 35"/>
                <a:gd name="T13" fmla="*/ 5 h 16"/>
                <a:gd name="T14" fmla="*/ 33 w 35"/>
                <a:gd name="T15" fmla="*/ 8 h 16"/>
                <a:gd name="T16" fmla="*/ 33 w 35"/>
                <a:gd name="T17" fmla="*/ 8 h 16"/>
                <a:gd name="T18" fmla="*/ 33 w 35"/>
                <a:gd name="T19" fmla="*/ 8 h 16"/>
                <a:gd name="T20" fmla="*/ 33 w 35"/>
                <a:gd name="T21" fmla="*/ 8 h 16"/>
                <a:gd name="T22" fmla="*/ 35 w 35"/>
                <a:gd name="T23" fmla="*/ 8 h 16"/>
                <a:gd name="T24" fmla="*/ 35 w 35"/>
                <a:gd name="T25" fmla="*/ 8 h 16"/>
                <a:gd name="T26" fmla="*/ 35 w 35"/>
                <a:gd name="T27" fmla="*/ 8 h 16"/>
                <a:gd name="T28" fmla="*/ 35 w 35"/>
                <a:gd name="T29" fmla="*/ 10 h 16"/>
                <a:gd name="T30" fmla="*/ 35 w 35"/>
                <a:gd name="T31" fmla="*/ 10 h 16"/>
                <a:gd name="T32" fmla="*/ 35 w 35"/>
                <a:gd name="T33" fmla="*/ 10 h 16"/>
                <a:gd name="T34" fmla="*/ 35 w 35"/>
                <a:gd name="T35" fmla="*/ 10 h 16"/>
                <a:gd name="T36" fmla="*/ 35 w 35"/>
                <a:gd name="T37" fmla="*/ 10 h 16"/>
                <a:gd name="T38" fmla="*/ 35 w 35"/>
                <a:gd name="T39" fmla="*/ 10 h 16"/>
                <a:gd name="T40" fmla="*/ 35 w 35"/>
                <a:gd name="T41" fmla="*/ 13 h 16"/>
                <a:gd name="T42" fmla="*/ 35 w 35"/>
                <a:gd name="T43" fmla="*/ 13 h 16"/>
                <a:gd name="T44" fmla="*/ 35 w 35"/>
                <a:gd name="T45" fmla="*/ 13 h 16"/>
                <a:gd name="T46" fmla="*/ 35 w 35"/>
                <a:gd name="T47" fmla="*/ 13 h 16"/>
                <a:gd name="T48" fmla="*/ 35 w 35"/>
                <a:gd name="T49" fmla="*/ 16 h 16"/>
                <a:gd name="T50" fmla="*/ 35 w 35"/>
                <a:gd name="T51" fmla="*/ 16 h 16"/>
                <a:gd name="T52" fmla="*/ 33 w 35"/>
                <a:gd name="T53" fmla="*/ 16 h 16"/>
                <a:gd name="T54" fmla="*/ 33 w 35"/>
                <a:gd name="T55" fmla="*/ 16 h 16"/>
                <a:gd name="T56" fmla="*/ 28 w 35"/>
                <a:gd name="T57" fmla="*/ 16 h 16"/>
                <a:gd name="T58" fmla="*/ 28 w 35"/>
                <a:gd name="T59" fmla="*/ 16 h 16"/>
                <a:gd name="T60" fmla="*/ 28 w 35"/>
                <a:gd name="T61" fmla="*/ 13 h 16"/>
                <a:gd name="T62" fmla="*/ 28 w 35"/>
                <a:gd name="T63" fmla="*/ 13 h 16"/>
                <a:gd name="T64" fmla="*/ 28 w 35"/>
                <a:gd name="T65" fmla="*/ 13 h 16"/>
                <a:gd name="T66" fmla="*/ 30 w 35"/>
                <a:gd name="T67" fmla="*/ 13 h 16"/>
                <a:gd name="T68" fmla="*/ 30 w 35"/>
                <a:gd name="T69" fmla="*/ 13 h 16"/>
                <a:gd name="T70" fmla="*/ 30 w 35"/>
                <a:gd name="T71" fmla="*/ 13 h 16"/>
                <a:gd name="T72" fmla="*/ 30 w 35"/>
                <a:gd name="T73" fmla="*/ 10 h 16"/>
                <a:gd name="T74" fmla="*/ 30 w 35"/>
                <a:gd name="T75" fmla="*/ 10 h 16"/>
                <a:gd name="T76" fmla="*/ 30 w 35"/>
                <a:gd name="T77" fmla="*/ 10 h 16"/>
                <a:gd name="T78" fmla="*/ 30 w 35"/>
                <a:gd name="T79" fmla="*/ 10 h 16"/>
                <a:gd name="T80" fmla="*/ 30 w 35"/>
                <a:gd name="T81" fmla="*/ 10 h 16"/>
                <a:gd name="T82" fmla="*/ 28 w 35"/>
                <a:gd name="T83" fmla="*/ 10 h 16"/>
                <a:gd name="T84" fmla="*/ 28 w 35"/>
                <a:gd name="T85" fmla="*/ 8 h 16"/>
                <a:gd name="T86" fmla="*/ 28 w 35"/>
                <a:gd name="T87" fmla="*/ 8 h 16"/>
                <a:gd name="T88" fmla="*/ 28 w 35"/>
                <a:gd name="T89" fmla="*/ 8 h 16"/>
                <a:gd name="T90" fmla="*/ 28 w 35"/>
                <a:gd name="T91" fmla="*/ 8 h 16"/>
                <a:gd name="T92" fmla="*/ 28 w 35"/>
                <a:gd name="T93" fmla="*/ 8 h 16"/>
                <a:gd name="T94" fmla="*/ 28 w 35"/>
                <a:gd name="T95" fmla="*/ 8 h 16"/>
                <a:gd name="T96" fmla="*/ 28 w 35"/>
                <a:gd name="T97" fmla="*/ 8 h 16"/>
                <a:gd name="T98" fmla="*/ 25 w 35"/>
                <a:gd name="T99" fmla="*/ 8 h 16"/>
                <a:gd name="T100" fmla="*/ 25 w 35"/>
                <a:gd name="T101" fmla="*/ 8 h 16"/>
                <a:gd name="T102" fmla="*/ 25 w 35"/>
                <a:gd name="T103" fmla="*/ 5 h 16"/>
                <a:gd name="T104" fmla="*/ 25 w 35"/>
                <a:gd name="T105" fmla="*/ 5 h 16"/>
                <a:gd name="T106" fmla="*/ 25 w 35"/>
                <a:gd name="T107" fmla="*/ 5 h 16"/>
                <a:gd name="T108" fmla="*/ 23 w 35"/>
                <a:gd name="T109" fmla="*/ 5 h 16"/>
                <a:gd name="T110" fmla="*/ 23 w 35"/>
                <a:gd name="T111" fmla="*/ 5 h 16"/>
                <a:gd name="T112" fmla="*/ 23 w 35"/>
                <a:gd name="T113" fmla="*/ 5 h 16"/>
                <a:gd name="T114" fmla="*/ 20 w 35"/>
                <a:gd name="T115" fmla="*/ 5 h 16"/>
                <a:gd name="T116" fmla="*/ 20 w 35"/>
                <a:gd name="T117" fmla="*/ 5 h 16"/>
                <a:gd name="T118" fmla="*/ 20 w 35"/>
                <a:gd name="T119" fmla="*/ 5 h 16"/>
                <a:gd name="T120" fmla="*/ 17 w 35"/>
                <a:gd name="T121" fmla="*/ 5 h 16"/>
                <a:gd name="T122" fmla="*/ 0 w 35"/>
                <a:gd name="T123" fmla="*/ 5 h 16"/>
                <a:gd name="T124" fmla="*/ 0 w 35"/>
                <a:gd name="T125" fmla="*/ 0 h 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6"/>
                <a:gd name="T191" fmla="*/ 35 w 35"/>
                <a:gd name="T192" fmla="*/ 16 h 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6">
                  <a:moveTo>
                    <a:pt x="0" y="0"/>
                  </a:moveTo>
                  <a:lnTo>
                    <a:pt x="35" y="0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6"/>
                  </a:lnTo>
                  <a:lnTo>
                    <a:pt x="33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6" name="Freeform 1584"/>
            <p:cNvSpPr>
              <a:spLocks noChangeAspect="1"/>
            </p:cNvSpPr>
            <p:nvPr/>
          </p:nvSpPr>
          <p:spPr bwMode="auto">
            <a:xfrm>
              <a:off x="2799" y="1614"/>
              <a:ext cx="35" cy="22"/>
            </a:xfrm>
            <a:custGeom>
              <a:avLst/>
              <a:gdLst>
                <a:gd name="T0" fmla="*/ 5 w 35"/>
                <a:gd name="T1" fmla="*/ 17 h 22"/>
                <a:gd name="T2" fmla="*/ 2 w 35"/>
                <a:gd name="T3" fmla="*/ 17 h 22"/>
                <a:gd name="T4" fmla="*/ 0 w 35"/>
                <a:gd name="T5" fmla="*/ 15 h 22"/>
                <a:gd name="T6" fmla="*/ 0 w 35"/>
                <a:gd name="T7" fmla="*/ 12 h 22"/>
                <a:gd name="T8" fmla="*/ 0 w 35"/>
                <a:gd name="T9" fmla="*/ 10 h 22"/>
                <a:gd name="T10" fmla="*/ 0 w 35"/>
                <a:gd name="T11" fmla="*/ 7 h 22"/>
                <a:gd name="T12" fmla="*/ 0 w 35"/>
                <a:gd name="T13" fmla="*/ 7 h 22"/>
                <a:gd name="T14" fmla="*/ 0 w 35"/>
                <a:gd name="T15" fmla="*/ 5 h 22"/>
                <a:gd name="T16" fmla="*/ 0 w 35"/>
                <a:gd name="T17" fmla="*/ 5 h 22"/>
                <a:gd name="T18" fmla="*/ 0 w 35"/>
                <a:gd name="T19" fmla="*/ 2 h 22"/>
                <a:gd name="T20" fmla="*/ 2 w 35"/>
                <a:gd name="T21" fmla="*/ 2 h 22"/>
                <a:gd name="T22" fmla="*/ 2 w 35"/>
                <a:gd name="T23" fmla="*/ 2 h 22"/>
                <a:gd name="T24" fmla="*/ 2 w 35"/>
                <a:gd name="T25" fmla="*/ 0 h 22"/>
                <a:gd name="T26" fmla="*/ 5 w 35"/>
                <a:gd name="T27" fmla="*/ 0 h 22"/>
                <a:gd name="T28" fmla="*/ 5 w 35"/>
                <a:gd name="T29" fmla="*/ 0 h 22"/>
                <a:gd name="T30" fmla="*/ 5 w 35"/>
                <a:gd name="T31" fmla="*/ 0 h 22"/>
                <a:gd name="T32" fmla="*/ 7 w 35"/>
                <a:gd name="T33" fmla="*/ 0 h 22"/>
                <a:gd name="T34" fmla="*/ 7 w 35"/>
                <a:gd name="T35" fmla="*/ 0 h 22"/>
                <a:gd name="T36" fmla="*/ 10 w 35"/>
                <a:gd name="T37" fmla="*/ 0 h 22"/>
                <a:gd name="T38" fmla="*/ 10 w 35"/>
                <a:gd name="T39" fmla="*/ 0 h 22"/>
                <a:gd name="T40" fmla="*/ 12 w 35"/>
                <a:gd name="T41" fmla="*/ 0 h 22"/>
                <a:gd name="T42" fmla="*/ 35 w 35"/>
                <a:gd name="T43" fmla="*/ 5 h 22"/>
                <a:gd name="T44" fmla="*/ 15 w 35"/>
                <a:gd name="T45" fmla="*/ 5 h 22"/>
                <a:gd name="T46" fmla="*/ 12 w 35"/>
                <a:gd name="T47" fmla="*/ 5 h 22"/>
                <a:gd name="T48" fmla="*/ 10 w 35"/>
                <a:gd name="T49" fmla="*/ 5 h 22"/>
                <a:gd name="T50" fmla="*/ 10 w 35"/>
                <a:gd name="T51" fmla="*/ 5 h 22"/>
                <a:gd name="T52" fmla="*/ 7 w 35"/>
                <a:gd name="T53" fmla="*/ 5 h 22"/>
                <a:gd name="T54" fmla="*/ 7 w 35"/>
                <a:gd name="T55" fmla="*/ 5 h 22"/>
                <a:gd name="T56" fmla="*/ 7 w 35"/>
                <a:gd name="T57" fmla="*/ 5 h 22"/>
                <a:gd name="T58" fmla="*/ 5 w 35"/>
                <a:gd name="T59" fmla="*/ 5 h 22"/>
                <a:gd name="T60" fmla="*/ 5 w 35"/>
                <a:gd name="T61" fmla="*/ 7 h 22"/>
                <a:gd name="T62" fmla="*/ 5 w 35"/>
                <a:gd name="T63" fmla="*/ 7 h 22"/>
                <a:gd name="T64" fmla="*/ 5 w 35"/>
                <a:gd name="T65" fmla="*/ 7 h 22"/>
                <a:gd name="T66" fmla="*/ 5 w 35"/>
                <a:gd name="T67" fmla="*/ 10 h 22"/>
                <a:gd name="T68" fmla="*/ 5 w 35"/>
                <a:gd name="T69" fmla="*/ 10 h 22"/>
                <a:gd name="T70" fmla="*/ 5 w 35"/>
                <a:gd name="T71" fmla="*/ 12 h 22"/>
                <a:gd name="T72" fmla="*/ 5 w 35"/>
                <a:gd name="T73" fmla="*/ 12 h 22"/>
                <a:gd name="T74" fmla="*/ 5 w 35"/>
                <a:gd name="T75" fmla="*/ 15 h 22"/>
                <a:gd name="T76" fmla="*/ 5 w 35"/>
                <a:gd name="T77" fmla="*/ 15 h 22"/>
                <a:gd name="T78" fmla="*/ 7 w 35"/>
                <a:gd name="T79" fmla="*/ 15 h 22"/>
                <a:gd name="T80" fmla="*/ 7 w 35"/>
                <a:gd name="T81" fmla="*/ 17 h 22"/>
                <a:gd name="T82" fmla="*/ 7 w 35"/>
                <a:gd name="T83" fmla="*/ 17 h 22"/>
                <a:gd name="T84" fmla="*/ 10 w 35"/>
                <a:gd name="T85" fmla="*/ 17 h 22"/>
                <a:gd name="T86" fmla="*/ 10 w 35"/>
                <a:gd name="T87" fmla="*/ 17 h 22"/>
                <a:gd name="T88" fmla="*/ 12 w 35"/>
                <a:gd name="T89" fmla="*/ 17 h 22"/>
                <a:gd name="T90" fmla="*/ 15 w 35"/>
                <a:gd name="T91" fmla="*/ 17 h 22"/>
                <a:gd name="T92" fmla="*/ 35 w 35"/>
                <a:gd name="T93" fmla="*/ 17 h 22"/>
                <a:gd name="T94" fmla="*/ 0 w 35"/>
                <a:gd name="T95" fmla="*/ 22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"/>
                <a:gd name="T145" fmla="*/ 0 h 22"/>
                <a:gd name="T146" fmla="*/ 35 w 35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" h="22">
                  <a:moveTo>
                    <a:pt x="0" y="17"/>
                  </a:moveTo>
                  <a:lnTo>
                    <a:pt x="5" y="17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35" y="17"/>
                  </a:lnTo>
                  <a:lnTo>
                    <a:pt x="35" y="22"/>
                  </a:lnTo>
                  <a:lnTo>
                    <a:pt x="0" y="2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7" name="Freeform 1585"/>
            <p:cNvSpPr>
              <a:spLocks noChangeAspect="1"/>
            </p:cNvSpPr>
            <p:nvPr/>
          </p:nvSpPr>
          <p:spPr bwMode="auto">
            <a:xfrm>
              <a:off x="2799" y="1641"/>
              <a:ext cx="35" cy="28"/>
            </a:xfrm>
            <a:custGeom>
              <a:avLst/>
              <a:gdLst>
                <a:gd name="T0" fmla="*/ 0 w 35"/>
                <a:gd name="T1" fmla="*/ 0 h 28"/>
                <a:gd name="T2" fmla="*/ 5 w 35"/>
                <a:gd name="T3" fmla="*/ 0 h 28"/>
                <a:gd name="T4" fmla="*/ 30 w 35"/>
                <a:gd name="T5" fmla="*/ 21 h 28"/>
                <a:gd name="T6" fmla="*/ 30 w 35"/>
                <a:gd name="T7" fmla="*/ 21 h 28"/>
                <a:gd name="T8" fmla="*/ 30 w 35"/>
                <a:gd name="T9" fmla="*/ 18 h 28"/>
                <a:gd name="T10" fmla="*/ 30 w 35"/>
                <a:gd name="T11" fmla="*/ 18 h 28"/>
                <a:gd name="T12" fmla="*/ 30 w 35"/>
                <a:gd name="T13" fmla="*/ 18 h 28"/>
                <a:gd name="T14" fmla="*/ 30 w 35"/>
                <a:gd name="T15" fmla="*/ 16 h 28"/>
                <a:gd name="T16" fmla="*/ 30 w 35"/>
                <a:gd name="T17" fmla="*/ 16 h 28"/>
                <a:gd name="T18" fmla="*/ 30 w 35"/>
                <a:gd name="T19" fmla="*/ 16 h 28"/>
                <a:gd name="T20" fmla="*/ 30 w 35"/>
                <a:gd name="T21" fmla="*/ 16 h 28"/>
                <a:gd name="T22" fmla="*/ 30 w 35"/>
                <a:gd name="T23" fmla="*/ 3 h 28"/>
                <a:gd name="T24" fmla="*/ 35 w 35"/>
                <a:gd name="T25" fmla="*/ 3 h 28"/>
                <a:gd name="T26" fmla="*/ 35 w 35"/>
                <a:gd name="T27" fmla="*/ 28 h 28"/>
                <a:gd name="T28" fmla="*/ 30 w 35"/>
                <a:gd name="T29" fmla="*/ 28 h 28"/>
                <a:gd name="T30" fmla="*/ 7 w 35"/>
                <a:gd name="T31" fmla="*/ 11 h 28"/>
                <a:gd name="T32" fmla="*/ 5 w 35"/>
                <a:gd name="T33" fmla="*/ 8 h 28"/>
                <a:gd name="T34" fmla="*/ 5 w 35"/>
                <a:gd name="T35" fmla="*/ 8 h 28"/>
                <a:gd name="T36" fmla="*/ 5 w 35"/>
                <a:gd name="T37" fmla="*/ 8 h 28"/>
                <a:gd name="T38" fmla="*/ 5 w 35"/>
                <a:gd name="T39" fmla="*/ 11 h 28"/>
                <a:gd name="T40" fmla="*/ 5 w 35"/>
                <a:gd name="T41" fmla="*/ 11 h 28"/>
                <a:gd name="T42" fmla="*/ 5 w 35"/>
                <a:gd name="T43" fmla="*/ 11 h 28"/>
                <a:gd name="T44" fmla="*/ 5 w 35"/>
                <a:gd name="T45" fmla="*/ 13 h 28"/>
                <a:gd name="T46" fmla="*/ 5 w 35"/>
                <a:gd name="T47" fmla="*/ 13 h 28"/>
                <a:gd name="T48" fmla="*/ 5 w 35"/>
                <a:gd name="T49" fmla="*/ 13 h 28"/>
                <a:gd name="T50" fmla="*/ 5 w 35"/>
                <a:gd name="T51" fmla="*/ 28 h 28"/>
                <a:gd name="T52" fmla="*/ 0 w 35"/>
                <a:gd name="T53" fmla="*/ 28 h 28"/>
                <a:gd name="T54" fmla="*/ 0 w 35"/>
                <a:gd name="T55" fmla="*/ 0 h 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"/>
                <a:gd name="T85" fmla="*/ 0 h 28"/>
                <a:gd name="T86" fmla="*/ 35 w 35"/>
                <a:gd name="T87" fmla="*/ 28 h 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" h="28">
                  <a:moveTo>
                    <a:pt x="0" y="0"/>
                  </a:moveTo>
                  <a:lnTo>
                    <a:pt x="5" y="0"/>
                  </a:lnTo>
                  <a:lnTo>
                    <a:pt x="30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7" y="11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8" name="Freeform 1586"/>
            <p:cNvSpPr>
              <a:spLocks noChangeAspect="1" noEditPoints="1"/>
            </p:cNvSpPr>
            <p:nvPr/>
          </p:nvSpPr>
          <p:spPr bwMode="auto">
            <a:xfrm>
              <a:off x="2796" y="1672"/>
              <a:ext cx="38" cy="28"/>
            </a:xfrm>
            <a:custGeom>
              <a:avLst/>
              <a:gdLst>
                <a:gd name="T0" fmla="*/ 10 w 38"/>
                <a:gd name="T1" fmla="*/ 28 h 28"/>
                <a:gd name="T2" fmla="*/ 8 w 38"/>
                <a:gd name="T3" fmla="*/ 25 h 28"/>
                <a:gd name="T4" fmla="*/ 5 w 38"/>
                <a:gd name="T5" fmla="*/ 25 h 28"/>
                <a:gd name="T6" fmla="*/ 3 w 38"/>
                <a:gd name="T7" fmla="*/ 23 h 28"/>
                <a:gd name="T8" fmla="*/ 3 w 38"/>
                <a:gd name="T9" fmla="*/ 18 h 28"/>
                <a:gd name="T10" fmla="*/ 0 w 38"/>
                <a:gd name="T11" fmla="*/ 15 h 28"/>
                <a:gd name="T12" fmla="*/ 3 w 38"/>
                <a:gd name="T13" fmla="*/ 10 h 28"/>
                <a:gd name="T14" fmla="*/ 3 w 38"/>
                <a:gd name="T15" fmla="*/ 7 h 28"/>
                <a:gd name="T16" fmla="*/ 8 w 38"/>
                <a:gd name="T17" fmla="*/ 2 h 28"/>
                <a:gd name="T18" fmla="*/ 13 w 38"/>
                <a:gd name="T19" fmla="*/ 2 h 28"/>
                <a:gd name="T20" fmla="*/ 18 w 38"/>
                <a:gd name="T21" fmla="*/ 0 h 28"/>
                <a:gd name="T22" fmla="*/ 23 w 38"/>
                <a:gd name="T23" fmla="*/ 0 h 28"/>
                <a:gd name="T24" fmla="*/ 28 w 38"/>
                <a:gd name="T25" fmla="*/ 2 h 28"/>
                <a:gd name="T26" fmla="*/ 33 w 38"/>
                <a:gd name="T27" fmla="*/ 5 h 28"/>
                <a:gd name="T28" fmla="*/ 36 w 38"/>
                <a:gd name="T29" fmla="*/ 7 h 28"/>
                <a:gd name="T30" fmla="*/ 38 w 38"/>
                <a:gd name="T31" fmla="*/ 12 h 28"/>
                <a:gd name="T32" fmla="*/ 38 w 38"/>
                <a:gd name="T33" fmla="*/ 15 h 28"/>
                <a:gd name="T34" fmla="*/ 36 w 38"/>
                <a:gd name="T35" fmla="*/ 20 h 28"/>
                <a:gd name="T36" fmla="*/ 33 w 38"/>
                <a:gd name="T37" fmla="*/ 23 h 28"/>
                <a:gd name="T38" fmla="*/ 31 w 38"/>
                <a:gd name="T39" fmla="*/ 25 h 28"/>
                <a:gd name="T40" fmla="*/ 26 w 38"/>
                <a:gd name="T41" fmla="*/ 28 h 28"/>
                <a:gd name="T42" fmla="*/ 20 w 38"/>
                <a:gd name="T43" fmla="*/ 28 h 28"/>
                <a:gd name="T44" fmla="*/ 18 w 38"/>
                <a:gd name="T45" fmla="*/ 28 h 28"/>
                <a:gd name="T46" fmla="*/ 18 w 38"/>
                <a:gd name="T47" fmla="*/ 28 h 28"/>
                <a:gd name="T48" fmla="*/ 18 w 38"/>
                <a:gd name="T49" fmla="*/ 5 h 28"/>
                <a:gd name="T50" fmla="*/ 15 w 38"/>
                <a:gd name="T51" fmla="*/ 5 h 28"/>
                <a:gd name="T52" fmla="*/ 10 w 38"/>
                <a:gd name="T53" fmla="*/ 7 h 28"/>
                <a:gd name="T54" fmla="*/ 8 w 38"/>
                <a:gd name="T55" fmla="*/ 10 h 28"/>
                <a:gd name="T56" fmla="*/ 8 w 38"/>
                <a:gd name="T57" fmla="*/ 10 h 28"/>
                <a:gd name="T58" fmla="*/ 5 w 38"/>
                <a:gd name="T59" fmla="*/ 12 h 28"/>
                <a:gd name="T60" fmla="*/ 5 w 38"/>
                <a:gd name="T61" fmla="*/ 15 h 28"/>
                <a:gd name="T62" fmla="*/ 8 w 38"/>
                <a:gd name="T63" fmla="*/ 18 h 28"/>
                <a:gd name="T64" fmla="*/ 8 w 38"/>
                <a:gd name="T65" fmla="*/ 20 h 28"/>
                <a:gd name="T66" fmla="*/ 10 w 38"/>
                <a:gd name="T67" fmla="*/ 20 h 28"/>
                <a:gd name="T68" fmla="*/ 10 w 38"/>
                <a:gd name="T69" fmla="*/ 23 h 28"/>
                <a:gd name="T70" fmla="*/ 23 w 38"/>
                <a:gd name="T71" fmla="*/ 5 h 28"/>
                <a:gd name="T72" fmla="*/ 26 w 38"/>
                <a:gd name="T73" fmla="*/ 23 h 28"/>
                <a:gd name="T74" fmla="*/ 28 w 38"/>
                <a:gd name="T75" fmla="*/ 23 h 28"/>
                <a:gd name="T76" fmla="*/ 31 w 38"/>
                <a:gd name="T77" fmla="*/ 20 h 28"/>
                <a:gd name="T78" fmla="*/ 31 w 38"/>
                <a:gd name="T79" fmla="*/ 18 h 28"/>
                <a:gd name="T80" fmla="*/ 33 w 38"/>
                <a:gd name="T81" fmla="*/ 18 h 28"/>
                <a:gd name="T82" fmla="*/ 33 w 38"/>
                <a:gd name="T83" fmla="*/ 12 h 28"/>
                <a:gd name="T84" fmla="*/ 33 w 38"/>
                <a:gd name="T85" fmla="*/ 10 h 28"/>
                <a:gd name="T86" fmla="*/ 31 w 38"/>
                <a:gd name="T87" fmla="*/ 10 h 28"/>
                <a:gd name="T88" fmla="*/ 28 w 38"/>
                <a:gd name="T89" fmla="*/ 7 h 28"/>
                <a:gd name="T90" fmla="*/ 26 w 38"/>
                <a:gd name="T91" fmla="*/ 7 h 28"/>
                <a:gd name="T92" fmla="*/ 23 w 38"/>
                <a:gd name="T93" fmla="*/ 5 h 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28"/>
                <a:gd name="T143" fmla="*/ 38 w 38"/>
                <a:gd name="T144" fmla="*/ 28 h 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28">
                  <a:moveTo>
                    <a:pt x="13" y="23"/>
                  </a:moveTo>
                  <a:lnTo>
                    <a:pt x="13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close/>
                  <a:moveTo>
                    <a:pt x="23" y="5"/>
                  </a:moveTo>
                  <a:lnTo>
                    <a:pt x="23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79" name="Freeform 1587"/>
            <p:cNvSpPr>
              <a:spLocks noChangeAspect="1" noEditPoints="1"/>
            </p:cNvSpPr>
            <p:nvPr/>
          </p:nvSpPr>
          <p:spPr bwMode="auto">
            <a:xfrm>
              <a:off x="2799" y="1707"/>
              <a:ext cx="48" cy="5"/>
            </a:xfrm>
            <a:custGeom>
              <a:avLst/>
              <a:gdLst>
                <a:gd name="T0" fmla="*/ 40 w 48"/>
                <a:gd name="T1" fmla="*/ 0 h 5"/>
                <a:gd name="T2" fmla="*/ 48 w 48"/>
                <a:gd name="T3" fmla="*/ 0 h 5"/>
                <a:gd name="T4" fmla="*/ 48 w 48"/>
                <a:gd name="T5" fmla="*/ 5 h 5"/>
                <a:gd name="T6" fmla="*/ 40 w 48"/>
                <a:gd name="T7" fmla="*/ 5 h 5"/>
                <a:gd name="T8" fmla="*/ 40 w 48"/>
                <a:gd name="T9" fmla="*/ 0 h 5"/>
                <a:gd name="T10" fmla="*/ 0 w 48"/>
                <a:gd name="T11" fmla="*/ 0 h 5"/>
                <a:gd name="T12" fmla="*/ 35 w 48"/>
                <a:gd name="T13" fmla="*/ 0 h 5"/>
                <a:gd name="T14" fmla="*/ 35 w 48"/>
                <a:gd name="T15" fmla="*/ 5 h 5"/>
                <a:gd name="T16" fmla="*/ 0 w 48"/>
                <a:gd name="T17" fmla="*/ 5 h 5"/>
                <a:gd name="T18" fmla="*/ 0 w 48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5"/>
                <a:gd name="T32" fmla="*/ 48 w 4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5">
                  <a:moveTo>
                    <a:pt x="40" y="0"/>
                  </a:moveTo>
                  <a:lnTo>
                    <a:pt x="48" y="0"/>
                  </a:lnTo>
                  <a:lnTo>
                    <a:pt x="48" y="5"/>
                  </a:lnTo>
                  <a:lnTo>
                    <a:pt x="40" y="5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0" name="Freeform 1588"/>
            <p:cNvSpPr>
              <a:spLocks noChangeAspect="1"/>
            </p:cNvSpPr>
            <p:nvPr/>
          </p:nvSpPr>
          <p:spPr bwMode="auto">
            <a:xfrm>
              <a:off x="2799" y="1720"/>
              <a:ext cx="35" cy="15"/>
            </a:xfrm>
            <a:custGeom>
              <a:avLst/>
              <a:gdLst>
                <a:gd name="T0" fmla="*/ 0 w 35"/>
                <a:gd name="T1" fmla="*/ 0 h 15"/>
                <a:gd name="T2" fmla="*/ 33 w 35"/>
                <a:gd name="T3" fmla="*/ 0 h 15"/>
                <a:gd name="T4" fmla="*/ 33 w 35"/>
                <a:gd name="T5" fmla="*/ 2 h 15"/>
                <a:gd name="T6" fmla="*/ 28 w 35"/>
                <a:gd name="T7" fmla="*/ 2 h 15"/>
                <a:gd name="T8" fmla="*/ 30 w 35"/>
                <a:gd name="T9" fmla="*/ 5 h 15"/>
                <a:gd name="T10" fmla="*/ 30 w 35"/>
                <a:gd name="T11" fmla="*/ 5 h 15"/>
                <a:gd name="T12" fmla="*/ 30 w 35"/>
                <a:gd name="T13" fmla="*/ 5 h 15"/>
                <a:gd name="T14" fmla="*/ 33 w 35"/>
                <a:gd name="T15" fmla="*/ 5 h 15"/>
                <a:gd name="T16" fmla="*/ 33 w 35"/>
                <a:gd name="T17" fmla="*/ 5 h 15"/>
                <a:gd name="T18" fmla="*/ 33 w 35"/>
                <a:gd name="T19" fmla="*/ 5 h 15"/>
                <a:gd name="T20" fmla="*/ 33 w 35"/>
                <a:gd name="T21" fmla="*/ 7 h 15"/>
                <a:gd name="T22" fmla="*/ 33 w 35"/>
                <a:gd name="T23" fmla="*/ 7 h 15"/>
                <a:gd name="T24" fmla="*/ 33 w 35"/>
                <a:gd name="T25" fmla="*/ 7 h 15"/>
                <a:gd name="T26" fmla="*/ 35 w 35"/>
                <a:gd name="T27" fmla="*/ 7 h 15"/>
                <a:gd name="T28" fmla="*/ 35 w 35"/>
                <a:gd name="T29" fmla="*/ 7 h 15"/>
                <a:gd name="T30" fmla="*/ 35 w 35"/>
                <a:gd name="T31" fmla="*/ 7 h 15"/>
                <a:gd name="T32" fmla="*/ 35 w 35"/>
                <a:gd name="T33" fmla="*/ 10 h 15"/>
                <a:gd name="T34" fmla="*/ 35 w 35"/>
                <a:gd name="T35" fmla="*/ 10 h 15"/>
                <a:gd name="T36" fmla="*/ 35 w 35"/>
                <a:gd name="T37" fmla="*/ 10 h 15"/>
                <a:gd name="T38" fmla="*/ 35 w 35"/>
                <a:gd name="T39" fmla="*/ 10 h 15"/>
                <a:gd name="T40" fmla="*/ 35 w 35"/>
                <a:gd name="T41" fmla="*/ 10 h 15"/>
                <a:gd name="T42" fmla="*/ 35 w 35"/>
                <a:gd name="T43" fmla="*/ 13 h 15"/>
                <a:gd name="T44" fmla="*/ 35 w 35"/>
                <a:gd name="T45" fmla="*/ 13 h 15"/>
                <a:gd name="T46" fmla="*/ 35 w 35"/>
                <a:gd name="T47" fmla="*/ 13 h 15"/>
                <a:gd name="T48" fmla="*/ 33 w 35"/>
                <a:gd name="T49" fmla="*/ 13 h 15"/>
                <a:gd name="T50" fmla="*/ 33 w 35"/>
                <a:gd name="T51" fmla="*/ 15 h 15"/>
                <a:gd name="T52" fmla="*/ 33 w 35"/>
                <a:gd name="T53" fmla="*/ 15 h 15"/>
                <a:gd name="T54" fmla="*/ 33 w 35"/>
                <a:gd name="T55" fmla="*/ 15 h 15"/>
                <a:gd name="T56" fmla="*/ 28 w 35"/>
                <a:gd name="T57" fmla="*/ 13 h 15"/>
                <a:gd name="T58" fmla="*/ 28 w 35"/>
                <a:gd name="T59" fmla="*/ 13 h 15"/>
                <a:gd name="T60" fmla="*/ 28 w 35"/>
                <a:gd name="T61" fmla="*/ 13 h 15"/>
                <a:gd name="T62" fmla="*/ 28 w 35"/>
                <a:gd name="T63" fmla="*/ 13 h 15"/>
                <a:gd name="T64" fmla="*/ 28 w 35"/>
                <a:gd name="T65" fmla="*/ 13 h 15"/>
                <a:gd name="T66" fmla="*/ 28 w 35"/>
                <a:gd name="T67" fmla="*/ 13 h 15"/>
                <a:gd name="T68" fmla="*/ 28 w 35"/>
                <a:gd name="T69" fmla="*/ 10 h 15"/>
                <a:gd name="T70" fmla="*/ 28 w 35"/>
                <a:gd name="T71" fmla="*/ 10 h 15"/>
                <a:gd name="T72" fmla="*/ 28 w 35"/>
                <a:gd name="T73" fmla="*/ 10 h 15"/>
                <a:gd name="T74" fmla="*/ 28 w 35"/>
                <a:gd name="T75" fmla="*/ 10 h 15"/>
                <a:gd name="T76" fmla="*/ 28 w 35"/>
                <a:gd name="T77" fmla="*/ 10 h 15"/>
                <a:gd name="T78" fmla="*/ 28 w 35"/>
                <a:gd name="T79" fmla="*/ 7 h 15"/>
                <a:gd name="T80" fmla="*/ 28 w 35"/>
                <a:gd name="T81" fmla="*/ 7 h 15"/>
                <a:gd name="T82" fmla="*/ 28 w 35"/>
                <a:gd name="T83" fmla="*/ 7 h 15"/>
                <a:gd name="T84" fmla="*/ 28 w 35"/>
                <a:gd name="T85" fmla="*/ 7 h 15"/>
                <a:gd name="T86" fmla="*/ 28 w 35"/>
                <a:gd name="T87" fmla="*/ 7 h 15"/>
                <a:gd name="T88" fmla="*/ 28 w 35"/>
                <a:gd name="T89" fmla="*/ 7 h 15"/>
                <a:gd name="T90" fmla="*/ 28 w 35"/>
                <a:gd name="T91" fmla="*/ 7 h 15"/>
                <a:gd name="T92" fmla="*/ 28 w 35"/>
                <a:gd name="T93" fmla="*/ 7 h 15"/>
                <a:gd name="T94" fmla="*/ 28 w 35"/>
                <a:gd name="T95" fmla="*/ 5 h 15"/>
                <a:gd name="T96" fmla="*/ 25 w 35"/>
                <a:gd name="T97" fmla="*/ 5 h 15"/>
                <a:gd name="T98" fmla="*/ 25 w 35"/>
                <a:gd name="T99" fmla="*/ 5 h 15"/>
                <a:gd name="T100" fmla="*/ 25 w 35"/>
                <a:gd name="T101" fmla="*/ 5 h 15"/>
                <a:gd name="T102" fmla="*/ 25 w 35"/>
                <a:gd name="T103" fmla="*/ 5 h 15"/>
                <a:gd name="T104" fmla="*/ 25 w 35"/>
                <a:gd name="T105" fmla="*/ 5 h 15"/>
                <a:gd name="T106" fmla="*/ 23 w 35"/>
                <a:gd name="T107" fmla="*/ 5 h 15"/>
                <a:gd name="T108" fmla="*/ 23 w 35"/>
                <a:gd name="T109" fmla="*/ 5 h 15"/>
                <a:gd name="T110" fmla="*/ 23 w 35"/>
                <a:gd name="T111" fmla="*/ 5 h 15"/>
                <a:gd name="T112" fmla="*/ 20 w 35"/>
                <a:gd name="T113" fmla="*/ 5 h 15"/>
                <a:gd name="T114" fmla="*/ 20 w 35"/>
                <a:gd name="T115" fmla="*/ 5 h 15"/>
                <a:gd name="T116" fmla="*/ 20 w 35"/>
                <a:gd name="T117" fmla="*/ 5 h 15"/>
                <a:gd name="T118" fmla="*/ 17 w 35"/>
                <a:gd name="T119" fmla="*/ 5 h 15"/>
                <a:gd name="T120" fmla="*/ 17 w 35"/>
                <a:gd name="T121" fmla="*/ 5 h 15"/>
                <a:gd name="T122" fmla="*/ 0 w 35"/>
                <a:gd name="T123" fmla="*/ 5 h 15"/>
                <a:gd name="T124" fmla="*/ 0 w 35"/>
                <a:gd name="T125" fmla="*/ 0 h 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"/>
                <a:gd name="T190" fmla="*/ 0 h 15"/>
                <a:gd name="T191" fmla="*/ 35 w 35"/>
                <a:gd name="T192" fmla="*/ 15 h 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" h="15">
                  <a:moveTo>
                    <a:pt x="0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1" name="Freeform 1589"/>
            <p:cNvSpPr>
              <a:spLocks noChangeAspect="1" noEditPoints="1"/>
            </p:cNvSpPr>
            <p:nvPr/>
          </p:nvSpPr>
          <p:spPr bwMode="auto">
            <a:xfrm>
              <a:off x="2796" y="1738"/>
              <a:ext cx="38" cy="27"/>
            </a:xfrm>
            <a:custGeom>
              <a:avLst/>
              <a:gdLst>
                <a:gd name="T0" fmla="*/ 23 w 38"/>
                <a:gd name="T1" fmla="*/ 0 h 27"/>
                <a:gd name="T2" fmla="*/ 31 w 38"/>
                <a:gd name="T3" fmla="*/ 0 h 27"/>
                <a:gd name="T4" fmla="*/ 33 w 38"/>
                <a:gd name="T5" fmla="*/ 2 h 27"/>
                <a:gd name="T6" fmla="*/ 36 w 38"/>
                <a:gd name="T7" fmla="*/ 7 h 27"/>
                <a:gd name="T8" fmla="*/ 38 w 38"/>
                <a:gd name="T9" fmla="*/ 10 h 27"/>
                <a:gd name="T10" fmla="*/ 38 w 38"/>
                <a:gd name="T11" fmla="*/ 15 h 27"/>
                <a:gd name="T12" fmla="*/ 36 w 38"/>
                <a:gd name="T13" fmla="*/ 17 h 27"/>
                <a:gd name="T14" fmla="*/ 33 w 38"/>
                <a:gd name="T15" fmla="*/ 22 h 27"/>
                <a:gd name="T16" fmla="*/ 31 w 38"/>
                <a:gd name="T17" fmla="*/ 25 h 27"/>
                <a:gd name="T18" fmla="*/ 26 w 38"/>
                <a:gd name="T19" fmla="*/ 25 h 27"/>
                <a:gd name="T20" fmla="*/ 20 w 38"/>
                <a:gd name="T21" fmla="*/ 27 h 27"/>
                <a:gd name="T22" fmla="*/ 15 w 38"/>
                <a:gd name="T23" fmla="*/ 27 h 27"/>
                <a:gd name="T24" fmla="*/ 10 w 38"/>
                <a:gd name="T25" fmla="*/ 25 h 27"/>
                <a:gd name="T26" fmla="*/ 8 w 38"/>
                <a:gd name="T27" fmla="*/ 25 h 27"/>
                <a:gd name="T28" fmla="*/ 5 w 38"/>
                <a:gd name="T29" fmla="*/ 22 h 27"/>
                <a:gd name="T30" fmla="*/ 3 w 38"/>
                <a:gd name="T31" fmla="*/ 20 h 27"/>
                <a:gd name="T32" fmla="*/ 3 w 38"/>
                <a:gd name="T33" fmla="*/ 17 h 27"/>
                <a:gd name="T34" fmla="*/ 0 w 38"/>
                <a:gd name="T35" fmla="*/ 15 h 27"/>
                <a:gd name="T36" fmla="*/ 0 w 38"/>
                <a:gd name="T37" fmla="*/ 12 h 27"/>
                <a:gd name="T38" fmla="*/ 3 w 38"/>
                <a:gd name="T39" fmla="*/ 7 h 27"/>
                <a:gd name="T40" fmla="*/ 3 w 38"/>
                <a:gd name="T41" fmla="*/ 5 h 27"/>
                <a:gd name="T42" fmla="*/ 8 w 38"/>
                <a:gd name="T43" fmla="*/ 2 h 27"/>
                <a:gd name="T44" fmla="*/ 10 w 38"/>
                <a:gd name="T45" fmla="*/ 0 h 27"/>
                <a:gd name="T46" fmla="*/ 18 w 38"/>
                <a:gd name="T47" fmla="*/ 0 h 27"/>
                <a:gd name="T48" fmla="*/ 18 w 38"/>
                <a:gd name="T49" fmla="*/ 5 h 27"/>
                <a:gd name="T50" fmla="*/ 13 w 38"/>
                <a:gd name="T51" fmla="*/ 5 h 27"/>
                <a:gd name="T52" fmla="*/ 10 w 38"/>
                <a:gd name="T53" fmla="*/ 5 h 27"/>
                <a:gd name="T54" fmla="*/ 8 w 38"/>
                <a:gd name="T55" fmla="*/ 7 h 27"/>
                <a:gd name="T56" fmla="*/ 5 w 38"/>
                <a:gd name="T57" fmla="*/ 10 h 27"/>
                <a:gd name="T58" fmla="*/ 5 w 38"/>
                <a:gd name="T59" fmla="*/ 12 h 27"/>
                <a:gd name="T60" fmla="*/ 5 w 38"/>
                <a:gd name="T61" fmla="*/ 15 h 27"/>
                <a:gd name="T62" fmla="*/ 8 w 38"/>
                <a:gd name="T63" fmla="*/ 17 h 27"/>
                <a:gd name="T64" fmla="*/ 10 w 38"/>
                <a:gd name="T65" fmla="*/ 20 h 27"/>
                <a:gd name="T66" fmla="*/ 13 w 38"/>
                <a:gd name="T67" fmla="*/ 20 h 27"/>
                <a:gd name="T68" fmla="*/ 18 w 38"/>
                <a:gd name="T69" fmla="*/ 22 h 27"/>
                <a:gd name="T70" fmla="*/ 23 w 38"/>
                <a:gd name="T71" fmla="*/ 22 h 27"/>
                <a:gd name="T72" fmla="*/ 26 w 38"/>
                <a:gd name="T73" fmla="*/ 20 h 27"/>
                <a:gd name="T74" fmla="*/ 28 w 38"/>
                <a:gd name="T75" fmla="*/ 20 h 27"/>
                <a:gd name="T76" fmla="*/ 31 w 38"/>
                <a:gd name="T77" fmla="*/ 17 h 27"/>
                <a:gd name="T78" fmla="*/ 33 w 38"/>
                <a:gd name="T79" fmla="*/ 15 h 27"/>
                <a:gd name="T80" fmla="*/ 33 w 38"/>
                <a:gd name="T81" fmla="*/ 12 h 27"/>
                <a:gd name="T82" fmla="*/ 31 w 38"/>
                <a:gd name="T83" fmla="*/ 10 h 27"/>
                <a:gd name="T84" fmla="*/ 31 w 38"/>
                <a:gd name="T85" fmla="*/ 7 h 27"/>
                <a:gd name="T86" fmla="*/ 28 w 38"/>
                <a:gd name="T87" fmla="*/ 5 h 27"/>
                <a:gd name="T88" fmla="*/ 23 w 38"/>
                <a:gd name="T89" fmla="*/ 5 h 27"/>
                <a:gd name="T90" fmla="*/ 20 w 38"/>
                <a:gd name="T91" fmla="*/ 5 h 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27"/>
                <a:gd name="T140" fmla="*/ 38 w 38"/>
                <a:gd name="T141" fmla="*/ 27 h 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27">
                  <a:moveTo>
                    <a:pt x="20" y="0"/>
                  </a:move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3" y="22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close/>
                  <a:moveTo>
                    <a:pt x="20" y="5"/>
                  </a:move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2" name="Freeform 1590"/>
            <p:cNvSpPr>
              <a:spLocks noChangeAspect="1" noEditPoints="1"/>
            </p:cNvSpPr>
            <p:nvPr/>
          </p:nvSpPr>
          <p:spPr bwMode="auto">
            <a:xfrm>
              <a:off x="2796" y="1786"/>
              <a:ext cx="51" cy="25"/>
            </a:xfrm>
            <a:custGeom>
              <a:avLst/>
              <a:gdLst>
                <a:gd name="T0" fmla="*/ 5 w 51"/>
                <a:gd name="T1" fmla="*/ 20 h 25"/>
                <a:gd name="T2" fmla="*/ 3 w 51"/>
                <a:gd name="T3" fmla="*/ 17 h 25"/>
                <a:gd name="T4" fmla="*/ 0 w 51"/>
                <a:gd name="T5" fmla="*/ 12 h 25"/>
                <a:gd name="T6" fmla="*/ 0 w 51"/>
                <a:gd name="T7" fmla="*/ 10 h 25"/>
                <a:gd name="T8" fmla="*/ 3 w 51"/>
                <a:gd name="T9" fmla="*/ 7 h 25"/>
                <a:gd name="T10" fmla="*/ 3 w 51"/>
                <a:gd name="T11" fmla="*/ 5 h 25"/>
                <a:gd name="T12" fmla="*/ 5 w 51"/>
                <a:gd name="T13" fmla="*/ 2 h 25"/>
                <a:gd name="T14" fmla="*/ 8 w 51"/>
                <a:gd name="T15" fmla="*/ 2 h 25"/>
                <a:gd name="T16" fmla="*/ 10 w 51"/>
                <a:gd name="T17" fmla="*/ 0 h 25"/>
                <a:gd name="T18" fmla="*/ 13 w 51"/>
                <a:gd name="T19" fmla="*/ 0 h 25"/>
                <a:gd name="T20" fmla="*/ 18 w 51"/>
                <a:gd name="T21" fmla="*/ 0 h 25"/>
                <a:gd name="T22" fmla="*/ 20 w 51"/>
                <a:gd name="T23" fmla="*/ 0 h 25"/>
                <a:gd name="T24" fmla="*/ 26 w 51"/>
                <a:gd name="T25" fmla="*/ 0 h 25"/>
                <a:gd name="T26" fmla="*/ 28 w 51"/>
                <a:gd name="T27" fmla="*/ 0 h 25"/>
                <a:gd name="T28" fmla="*/ 31 w 51"/>
                <a:gd name="T29" fmla="*/ 2 h 25"/>
                <a:gd name="T30" fmla="*/ 33 w 51"/>
                <a:gd name="T31" fmla="*/ 5 h 25"/>
                <a:gd name="T32" fmla="*/ 36 w 51"/>
                <a:gd name="T33" fmla="*/ 5 h 25"/>
                <a:gd name="T34" fmla="*/ 36 w 51"/>
                <a:gd name="T35" fmla="*/ 7 h 25"/>
                <a:gd name="T36" fmla="*/ 38 w 51"/>
                <a:gd name="T37" fmla="*/ 10 h 25"/>
                <a:gd name="T38" fmla="*/ 38 w 51"/>
                <a:gd name="T39" fmla="*/ 12 h 25"/>
                <a:gd name="T40" fmla="*/ 36 w 51"/>
                <a:gd name="T41" fmla="*/ 15 h 25"/>
                <a:gd name="T42" fmla="*/ 36 w 51"/>
                <a:gd name="T43" fmla="*/ 17 h 25"/>
                <a:gd name="T44" fmla="*/ 36 w 51"/>
                <a:gd name="T45" fmla="*/ 17 h 25"/>
                <a:gd name="T46" fmla="*/ 33 w 51"/>
                <a:gd name="T47" fmla="*/ 20 h 25"/>
                <a:gd name="T48" fmla="*/ 51 w 51"/>
                <a:gd name="T49" fmla="*/ 20 h 25"/>
                <a:gd name="T50" fmla="*/ 0 w 51"/>
                <a:gd name="T51" fmla="*/ 20 h 25"/>
                <a:gd name="T52" fmla="*/ 15 w 51"/>
                <a:gd name="T53" fmla="*/ 5 h 25"/>
                <a:gd name="T54" fmla="*/ 13 w 51"/>
                <a:gd name="T55" fmla="*/ 5 h 25"/>
                <a:gd name="T56" fmla="*/ 8 w 51"/>
                <a:gd name="T57" fmla="*/ 7 h 25"/>
                <a:gd name="T58" fmla="*/ 8 w 51"/>
                <a:gd name="T59" fmla="*/ 7 h 25"/>
                <a:gd name="T60" fmla="*/ 5 w 51"/>
                <a:gd name="T61" fmla="*/ 10 h 25"/>
                <a:gd name="T62" fmla="*/ 5 w 51"/>
                <a:gd name="T63" fmla="*/ 12 h 25"/>
                <a:gd name="T64" fmla="*/ 5 w 51"/>
                <a:gd name="T65" fmla="*/ 15 h 25"/>
                <a:gd name="T66" fmla="*/ 8 w 51"/>
                <a:gd name="T67" fmla="*/ 17 h 25"/>
                <a:gd name="T68" fmla="*/ 10 w 51"/>
                <a:gd name="T69" fmla="*/ 20 h 25"/>
                <a:gd name="T70" fmla="*/ 13 w 51"/>
                <a:gd name="T71" fmla="*/ 20 h 25"/>
                <a:gd name="T72" fmla="*/ 18 w 51"/>
                <a:gd name="T73" fmla="*/ 20 h 25"/>
                <a:gd name="T74" fmla="*/ 23 w 51"/>
                <a:gd name="T75" fmla="*/ 20 h 25"/>
                <a:gd name="T76" fmla="*/ 28 w 51"/>
                <a:gd name="T77" fmla="*/ 20 h 25"/>
                <a:gd name="T78" fmla="*/ 31 w 51"/>
                <a:gd name="T79" fmla="*/ 17 h 25"/>
                <a:gd name="T80" fmla="*/ 31 w 51"/>
                <a:gd name="T81" fmla="*/ 15 h 25"/>
                <a:gd name="T82" fmla="*/ 33 w 51"/>
                <a:gd name="T83" fmla="*/ 12 h 25"/>
                <a:gd name="T84" fmla="*/ 33 w 51"/>
                <a:gd name="T85" fmla="*/ 10 h 25"/>
                <a:gd name="T86" fmla="*/ 31 w 51"/>
                <a:gd name="T87" fmla="*/ 7 h 25"/>
                <a:gd name="T88" fmla="*/ 28 w 51"/>
                <a:gd name="T89" fmla="*/ 7 h 25"/>
                <a:gd name="T90" fmla="*/ 26 w 51"/>
                <a:gd name="T91" fmla="*/ 5 h 25"/>
                <a:gd name="T92" fmla="*/ 23 w 51"/>
                <a:gd name="T93" fmla="*/ 5 h 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"/>
                <a:gd name="T142" fmla="*/ 0 h 25"/>
                <a:gd name="T143" fmla="*/ 51 w 51"/>
                <a:gd name="T144" fmla="*/ 25 h 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" h="25">
                  <a:moveTo>
                    <a:pt x="0" y="20"/>
                  </a:moveTo>
                  <a:lnTo>
                    <a:pt x="5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51" y="20"/>
                  </a:lnTo>
                  <a:lnTo>
                    <a:pt x="51" y="25"/>
                  </a:lnTo>
                  <a:lnTo>
                    <a:pt x="0" y="25"/>
                  </a:lnTo>
                  <a:lnTo>
                    <a:pt x="0" y="20"/>
                  </a:lnTo>
                  <a:close/>
                  <a:moveTo>
                    <a:pt x="18" y="5"/>
                  </a:move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3" name="Freeform 1591"/>
            <p:cNvSpPr>
              <a:spLocks noChangeAspect="1" noEditPoints="1"/>
            </p:cNvSpPr>
            <p:nvPr/>
          </p:nvSpPr>
          <p:spPr bwMode="auto">
            <a:xfrm>
              <a:off x="2796" y="1816"/>
              <a:ext cx="38" cy="30"/>
            </a:xfrm>
            <a:custGeom>
              <a:avLst/>
              <a:gdLst>
                <a:gd name="T0" fmla="*/ 23 w 38"/>
                <a:gd name="T1" fmla="*/ 3 h 30"/>
                <a:gd name="T2" fmla="*/ 28 w 38"/>
                <a:gd name="T3" fmla="*/ 3 h 30"/>
                <a:gd name="T4" fmla="*/ 33 w 38"/>
                <a:gd name="T5" fmla="*/ 5 h 30"/>
                <a:gd name="T6" fmla="*/ 36 w 38"/>
                <a:gd name="T7" fmla="*/ 8 h 30"/>
                <a:gd name="T8" fmla="*/ 36 w 38"/>
                <a:gd name="T9" fmla="*/ 13 h 30"/>
                <a:gd name="T10" fmla="*/ 38 w 38"/>
                <a:gd name="T11" fmla="*/ 18 h 30"/>
                <a:gd name="T12" fmla="*/ 36 w 38"/>
                <a:gd name="T13" fmla="*/ 20 h 30"/>
                <a:gd name="T14" fmla="*/ 33 w 38"/>
                <a:gd name="T15" fmla="*/ 25 h 30"/>
                <a:gd name="T16" fmla="*/ 31 w 38"/>
                <a:gd name="T17" fmla="*/ 28 h 30"/>
                <a:gd name="T18" fmla="*/ 26 w 38"/>
                <a:gd name="T19" fmla="*/ 28 h 30"/>
                <a:gd name="T20" fmla="*/ 20 w 38"/>
                <a:gd name="T21" fmla="*/ 30 h 30"/>
                <a:gd name="T22" fmla="*/ 15 w 38"/>
                <a:gd name="T23" fmla="*/ 28 h 30"/>
                <a:gd name="T24" fmla="*/ 10 w 38"/>
                <a:gd name="T25" fmla="*/ 28 h 30"/>
                <a:gd name="T26" fmla="*/ 8 w 38"/>
                <a:gd name="T27" fmla="*/ 28 h 30"/>
                <a:gd name="T28" fmla="*/ 5 w 38"/>
                <a:gd name="T29" fmla="*/ 25 h 30"/>
                <a:gd name="T30" fmla="*/ 3 w 38"/>
                <a:gd name="T31" fmla="*/ 23 h 30"/>
                <a:gd name="T32" fmla="*/ 3 w 38"/>
                <a:gd name="T33" fmla="*/ 20 h 30"/>
                <a:gd name="T34" fmla="*/ 0 w 38"/>
                <a:gd name="T35" fmla="*/ 18 h 30"/>
                <a:gd name="T36" fmla="*/ 0 w 38"/>
                <a:gd name="T37" fmla="*/ 15 h 30"/>
                <a:gd name="T38" fmla="*/ 0 w 38"/>
                <a:gd name="T39" fmla="*/ 10 h 30"/>
                <a:gd name="T40" fmla="*/ 3 w 38"/>
                <a:gd name="T41" fmla="*/ 8 h 30"/>
                <a:gd name="T42" fmla="*/ 5 w 38"/>
                <a:gd name="T43" fmla="*/ 5 h 30"/>
                <a:gd name="T44" fmla="*/ 10 w 38"/>
                <a:gd name="T45" fmla="*/ 3 h 30"/>
                <a:gd name="T46" fmla="*/ 18 w 38"/>
                <a:gd name="T47" fmla="*/ 0 h 30"/>
                <a:gd name="T48" fmla="*/ 18 w 38"/>
                <a:gd name="T49" fmla="*/ 5 h 30"/>
                <a:gd name="T50" fmla="*/ 13 w 38"/>
                <a:gd name="T51" fmla="*/ 8 h 30"/>
                <a:gd name="T52" fmla="*/ 10 w 38"/>
                <a:gd name="T53" fmla="*/ 8 h 30"/>
                <a:gd name="T54" fmla="*/ 8 w 38"/>
                <a:gd name="T55" fmla="*/ 10 h 30"/>
                <a:gd name="T56" fmla="*/ 5 w 38"/>
                <a:gd name="T57" fmla="*/ 13 h 30"/>
                <a:gd name="T58" fmla="*/ 5 w 38"/>
                <a:gd name="T59" fmla="*/ 15 h 30"/>
                <a:gd name="T60" fmla="*/ 5 w 38"/>
                <a:gd name="T61" fmla="*/ 18 h 30"/>
                <a:gd name="T62" fmla="*/ 8 w 38"/>
                <a:gd name="T63" fmla="*/ 20 h 30"/>
                <a:gd name="T64" fmla="*/ 10 w 38"/>
                <a:gd name="T65" fmla="*/ 23 h 30"/>
                <a:gd name="T66" fmla="*/ 13 w 38"/>
                <a:gd name="T67" fmla="*/ 23 h 30"/>
                <a:gd name="T68" fmla="*/ 18 w 38"/>
                <a:gd name="T69" fmla="*/ 23 h 30"/>
                <a:gd name="T70" fmla="*/ 23 w 38"/>
                <a:gd name="T71" fmla="*/ 23 h 30"/>
                <a:gd name="T72" fmla="*/ 26 w 38"/>
                <a:gd name="T73" fmla="*/ 23 h 30"/>
                <a:gd name="T74" fmla="*/ 28 w 38"/>
                <a:gd name="T75" fmla="*/ 20 h 30"/>
                <a:gd name="T76" fmla="*/ 31 w 38"/>
                <a:gd name="T77" fmla="*/ 20 h 30"/>
                <a:gd name="T78" fmla="*/ 33 w 38"/>
                <a:gd name="T79" fmla="*/ 18 h 30"/>
                <a:gd name="T80" fmla="*/ 33 w 38"/>
                <a:gd name="T81" fmla="*/ 15 h 30"/>
                <a:gd name="T82" fmla="*/ 31 w 38"/>
                <a:gd name="T83" fmla="*/ 13 h 30"/>
                <a:gd name="T84" fmla="*/ 31 w 38"/>
                <a:gd name="T85" fmla="*/ 10 h 30"/>
                <a:gd name="T86" fmla="*/ 28 w 38"/>
                <a:gd name="T87" fmla="*/ 8 h 30"/>
                <a:gd name="T88" fmla="*/ 23 w 38"/>
                <a:gd name="T89" fmla="*/ 8 h 30"/>
                <a:gd name="T90" fmla="*/ 18 w 38"/>
                <a:gd name="T91" fmla="*/ 5 h 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0"/>
                <a:gd name="T140" fmla="*/ 38 w 38"/>
                <a:gd name="T141" fmla="*/ 30 h 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0">
                  <a:moveTo>
                    <a:pt x="18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0"/>
                  </a:lnTo>
                  <a:close/>
                  <a:moveTo>
                    <a:pt x="18" y="5"/>
                  </a:moveTo>
                  <a:lnTo>
                    <a:pt x="18" y="5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4" name="Freeform 1592"/>
            <p:cNvSpPr>
              <a:spLocks noChangeAspect="1"/>
            </p:cNvSpPr>
            <p:nvPr/>
          </p:nvSpPr>
          <p:spPr bwMode="auto">
            <a:xfrm>
              <a:off x="2796" y="1867"/>
              <a:ext cx="51" cy="33"/>
            </a:xfrm>
            <a:custGeom>
              <a:avLst/>
              <a:gdLst>
                <a:gd name="T0" fmla="*/ 15 w 51"/>
                <a:gd name="T1" fmla="*/ 5 h 33"/>
                <a:gd name="T2" fmla="*/ 10 w 51"/>
                <a:gd name="T3" fmla="*/ 5 h 33"/>
                <a:gd name="T4" fmla="*/ 8 w 51"/>
                <a:gd name="T5" fmla="*/ 7 h 33"/>
                <a:gd name="T6" fmla="*/ 8 w 51"/>
                <a:gd name="T7" fmla="*/ 12 h 33"/>
                <a:gd name="T8" fmla="*/ 5 w 51"/>
                <a:gd name="T9" fmla="*/ 15 h 33"/>
                <a:gd name="T10" fmla="*/ 5 w 51"/>
                <a:gd name="T11" fmla="*/ 20 h 33"/>
                <a:gd name="T12" fmla="*/ 8 w 51"/>
                <a:gd name="T13" fmla="*/ 22 h 33"/>
                <a:gd name="T14" fmla="*/ 8 w 51"/>
                <a:gd name="T15" fmla="*/ 25 h 33"/>
                <a:gd name="T16" fmla="*/ 10 w 51"/>
                <a:gd name="T17" fmla="*/ 28 h 33"/>
                <a:gd name="T18" fmla="*/ 13 w 51"/>
                <a:gd name="T19" fmla="*/ 28 h 33"/>
                <a:gd name="T20" fmla="*/ 18 w 51"/>
                <a:gd name="T21" fmla="*/ 28 h 33"/>
                <a:gd name="T22" fmla="*/ 18 w 51"/>
                <a:gd name="T23" fmla="*/ 25 h 33"/>
                <a:gd name="T24" fmla="*/ 20 w 51"/>
                <a:gd name="T25" fmla="*/ 22 h 33"/>
                <a:gd name="T26" fmla="*/ 23 w 51"/>
                <a:gd name="T27" fmla="*/ 20 h 33"/>
                <a:gd name="T28" fmla="*/ 23 w 51"/>
                <a:gd name="T29" fmla="*/ 12 h 33"/>
                <a:gd name="T30" fmla="*/ 26 w 51"/>
                <a:gd name="T31" fmla="*/ 7 h 33"/>
                <a:gd name="T32" fmla="*/ 28 w 51"/>
                <a:gd name="T33" fmla="*/ 5 h 33"/>
                <a:gd name="T34" fmla="*/ 31 w 51"/>
                <a:gd name="T35" fmla="*/ 2 h 33"/>
                <a:gd name="T36" fmla="*/ 36 w 51"/>
                <a:gd name="T37" fmla="*/ 0 h 33"/>
                <a:gd name="T38" fmla="*/ 38 w 51"/>
                <a:gd name="T39" fmla="*/ 0 h 33"/>
                <a:gd name="T40" fmla="*/ 43 w 51"/>
                <a:gd name="T41" fmla="*/ 2 h 33"/>
                <a:gd name="T42" fmla="*/ 46 w 51"/>
                <a:gd name="T43" fmla="*/ 5 h 33"/>
                <a:gd name="T44" fmla="*/ 48 w 51"/>
                <a:gd name="T45" fmla="*/ 10 h 33"/>
                <a:gd name="T46" fmla="*/ 51 w 51"/>
                <a:gd name="T47" fmla="*/ 12 h 33"/>
                <a:gd name="T48" fmla="*/ 51 w 51"/>
                <a:gd name="T49" fmla="*/ 20 h 33"/>
                <a:gd name="T50" fmla="*/ 48 w 51"/>
                <a:gd name="T51" fmla="*/ 22 h 33"/>
                <a:gd name="T52" fmla="*/ 46 w 51"/>
                <a:gd name="T53" fmla="*/ 28 h 33"/>
                <a:gd name="T54" fmla="*/ 41 w 51"/>
                <a:gd name="T55" fmla="*/ 30 h 33"/>
                <a:gd name="T56" fmla="*/ 36 w 51"/>
                <a:gd name="T57" fmla="*/ 30 h 33"/>
                <a:gd name="T58" fmla="*/ 38 w 51"/>
                <a:gd name="T59" fmla="*/ 25 h 33"/>
                <a:gd name="T60" fmla="*/ 43 w 51"/>
                <a:gd name="T61" fmla="*/ 22 h 33"/>
                <a:gd name="T62" fmla="*/ 43 w 51"/>
                <a:gd name="T63" fmla="*/ 20 h 33"/>
                <a:gd name="T64" fmla="*/ 43 w 51"/>
                <a:gd name="T65" fmla="*/ 12 h 33"/>
                <a:gd name="T66" fmla="*/ 43 w 51"/>
                <a:gd name="T67" fmla="*/ 10 h 33"/>
                <a:gd name="T68" fmla="*/ 41 w 51"/>
                <a:gd name="T69" fmla="*/ 7 h 33"/>
                <a:gd name="T70" fmla="*/ 36 w 51"/>
                <a:gd name="T71" fmla="*/ 7 h 33"/>
                <a:gd name="T72" fmla="*/ 33 w 51"/>
                <a:gd name="T73" fmla="*/ 7 h 33"/>
                <a:gd name="T74" fmla="*/ 31 w 51"/>
                <a:gd name="T75" fmla="*/ 10 h 33"/>
                <a:gd name="T76" fmla="*/ 31 w 51"/>
                <a:gd name="T77" fmla="*/ 15 h 33"/>
                <a:gd name="T78" fmla="*/ 28 w 51"/>
                <a:gd name="T79" fmla="*/ 22 h 33"/>
                <a:gd name="T80" fmla="*/ 26 w 51"/>
                <a:gd name="T81" fmla="*/ 28 h 33"/>
                <a:gd name="T82" fmla="*/ 23 w 51"/>
                <a:gd name="T83" fmla="*/ 30 h 33"/>
                <a:gd name="T84" fmla="*/ 18 w 51"/>
                <a:gd name="T85" fmla="*/ 33 h 33"/>
                <a:gd name="T86" fmla="*/ 13 w 51"/>
                <a:gd name="T87" fmla="*/ 33 h 33"/>
                <a:gd name="T88" fmla="*/ 8 w 51"/>
                <a:gd name="T89" fmla="*/ 30 h 33"/>
                <a:gd name="T90" fmla="*/ 5 w 51"/>
                <a:gd name="T91" fmla="*/ 28 h 33"/>
                <a:gd name="T92" fmla="*/ 3 w 51"/>
                <a:gd name="T93" fmla="*/ 25 h 33"/>
                <a:gd name="T94" fmla="*/ 0 w 51"/>
                <a:gd name="T95" fmla="*/ 20 h 33"/>
                <a:gd name="T96" fmla="*/ 0 w 51"/>
                <a:gd name="T97" fmla="*/ 15 h 33"/>
                <a:gd name="T98" fmla="*/ 3 w 51"/>
                <a:gd name="T99" fmla="*/ 7 h 33"/>
                <a:gd name="T100" fmla="*/ 5 w 51"/>
                <a:gd name="T101" fmla="*/ 5 h 33"/>
                <a:gd name="T102" fmla="*/ 8 w 51"/>
                <a:gd name="T103" fmla="*/ 0 h 33"/>
                <a:gd name="T104" fmla="*/ 15 w 51"/>
                <a:gd name="T105" fmla="*/ 0 h 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33"/>
                <a:gd name="T161" fmla="*/ 51 w 51"/>
                <a:gd name="T162" fmla="*/ 33 h 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33">
                  <a:moveTo>
                    <a:pt x="15" y="0"/>
                  </a:move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18" y="25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46" y="25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6" y="15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5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0" y="30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5" name="Freeform 1593"/>
            <p:cNvSpPr>
              <a:spLocks noChangeAspect="1"/>
            </p:cNvSpPr>
            <p:nvPr/>
          </p:nvSpPr>
          <p:spPr bwMode="auto">
            <a:xfrm>
              <a:off x="2796" y="1905"/>
              <a:ext cx="36" cy="25"/>
            </a:xfrm>
            <a:custGeom>
              <a:avLst/>
              <a:gdLst>
                <a:gd name="T0" fmla="*/ 5 w 36"/>
                <a:gd name="T1" fmla="*/ 20 h 25"/>
                <a:gd name="T2" fmla="*/ 3 w 36"/>
                <a:gd name="T3" fmla="*/ 20 h 25"/>
                <a:gd name="T4" fmla="*/ 3 w 36"/>
                <a:gd name="T5" fmla="*/ 17 h 25"/>
                <a:gd name="T6" fmla="*/ 0 w 36"/>
                <a:gd name="T7" fmla="*/ 15 h 25"/>
                <a:gd name="T8" fmla="*/ 0 w 36"/>
                <a:gd name="T9" fmla="*/ 10 h 25"/>
                <a:gd name="T10" fmla="*/ 0 w 36"/>
                <a:gd name="T11" fmla="*/ 10 h 25"/>
                <a:gd name="T12" fmla="*/ 0 w 36"/>
                <a:gd name="T13" fmla="*/ 7 h 25"/>
                <a:gd name="T14" fmla="*/ 0 w 36"/>
                <a:gd name="T15" fmla="*/ 7 h 25"/>
                <a:gd name="T16" fmla="*/ 0 w 36"/>
                <a:gd name="T17" fmla="*/ 7 h 25"/>
                <a:gd name="T18" fmla="*/ 3 w 36"/>
                <a:gd name="T19" fmla="*/ 5 h 25"/>
                <a:gd name="T20" fmla="*/ 3 w 36"/>
                <a:gd name="T21" fmla="*/ 5 h 25"/>
                <a:gd name="T22" fmla="*/ 3 w 36"/>
                <a:gd name="T23" fmla="*/ 2 h 25"/>
                <a:gd name="T24" fmla="*/ 5 w 36"/>
                <a:gd name="T25" fmla="*/ 2 h 25"/>
                <a:gd name="T26" fmla="*/ 5 w 36"/>
                <a:gd name="T27" fmla="*/ 2 h 25"/>
                <a:gd name="T28" fmla="*/ 5 w 36"/>
                <a:gd name="T29" fmla="*/ 2 h 25"/>
                <a:gd name="T30" fmla="*/ 8 w 36"/>
                <a:gd name="T31" fmla="*/ 2 h 25"/>
                <a:gd name="T32" fmla="*/ 8 w 36"/>
                <a:gd name="T33" fmla="*/ 2 h 25"/>
                <a:gd name="T34" fmla="*/ 10 w 36"/>
                <a:gd name="T35" fmla="*/ 2 h 25"/>
                <a:gd name="T36" fmla="*/ 10 w 36"/>
                <a:gd name="T37" fmla="*/ 0 h 25"/>
                <a:gd name="T38" fmla="*/ 13 w 36"/>
                <a:gd name="T39" fmla="*/ 0 h 25"/>
                <a:gd name="T40" fmla="*/ 15 w 36"/>
                <a:gd name="T41" fmla="*/ 0 h 25"/>
                <a:gd name="T42" fmla="*/ 36 w 36"/>
                <a:gd name="T43" fmla="*/ 7 h 25"/>
                <a:gd name="T44" fmla="*/ 15 w 36"/>
                <a:gd name="T45" fmla="*/ 5 h 25"/>
                <a:gd name="T46" fmla="*/ 13 w 36"/>
                <a:gd name="T47" fmla="*/ 5 h 25"/>
                <a:gd name="T48" fmla="*/ 13 w 36"/>
                <a:gd name="T49" fmla="*/ 7 h 25"/>
                <a:gd name="T50" fmla="*/ 10 w 36"/>
                <a:gd name="T51" fmla="*/ 7 h 25"/>
                <a:gd name="T52" fmla="*/ 10 w 36"/>
                <a:gd name="T53" fmla="*/ 7 h 25"/>
                <a:gd name="T54" fmla="*/ 8 w 36"/>
                <a:gd name="T55" fmla="*/ 7 h 25"/>
                <a:gd name="T56" fmla="*/ 8 w 36"/>
                <a:gd name="T57" fmla="*/ 7 h 25"/>
                <a:gd name="T58" fmla="*/ 8 w 36"/>
                <a:gd name="T59" fmla="*/ 7 h 25"/>
                <a:gd name="T60" fmla="*/ 5 w 36"/>
                <a:gd name="T61" fmla="*/ 10 h 25"/>
                <a:gd name="T62" fmla="*/ 5 w 36"/>
                <a:gd name="T63" fmla="*/ 10 h 25"/>
                <a:gd name="T64" fmla="*/ 5 w 36"/>
                <a:gd name="T65" fmla="*/ 10 h 25"/>
                <a:gd name="T66" fmla="*/ 5 w 36"/>
                <a:gd name="T67" fmla="*/ 12 h 25"/>
                <a:gd name="T68" fmla="*/ 5 w 36"/>
                <a:gd name="T69" fmla="*/ 12 h 25"/>
                <a:gd name="T70" fmla="*/ 5 w 36"/>
                <a:gd name="T71" fmla="*/ 15 h 25"/>
                <a:gd name="T72" fmla="*/ 5 w 36"/>
                <a:gd name="T73" fmla="*/ 15 h 25"/>
                <a:gd name="T74" fmla="*/ 5 w 36"/>
                <a:gd name="T75" fmla="*/ 15 h 25"/>
                <a:gd name="T76" fmla="*/ 8 w 36"/>
                <a:gd name="T77" fmla="*/ 17 h 25"/>
                <a:gd name="T78" fmla="*/ 8 w 36"/>
                <a:gd name="T79" fmla="*/ 17 h 25"/>
                <a:gd name="T80" fmla="*/ 8 w 36"/>
                <a:gd name="T81" fmla="*/ 17 h 25"/>
                <a:gd name="T82" fmla="*/ 10 w 36"/>
                <a:gd name="T83" fmla="*/ 20 h 25"/>
                <a:gd name="T84" fmla="*/ 10 w 36"/>
                <a:gd name="T85" fmla="*/ 20 h 25"/>
                <a:gd name="T86" fmla="*/ 13 w 36"/>
                <a:gd name="T87" fmla="*/ 20 h 25"/>
                <a:gd name="T88" fmla="*/ 13 w 36"/>
                <a:gd name="T89" fmla="*/ 20 h 25"/>
                <a:gd name="T90" fmla="*/ 15 w 36"/>
                <a:gd name="T91" fmla="*/ 20 h 25"/>
                <a:gd name="T92" fmla="*/ 36 w 36"/>
                <a:gd name="T93" fmla="*/ 20 h 25"/>
                <a:gd name="T94" fmla="*/ 0 w 36"/>
                <a:gd name="T95" fmla="*/ 25 h 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25"/>
                <a:gd name="T146" fmla="*/ 36 w 36"/>
                <a:gd name="T147" fmla="*/ 25 h 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25">
                  <a:moveTo>
                    <a:pt x="0" y="20"/>
                  </a:moveTo>
                  <a:lnTo>
                    <a:pt x="5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36" y="2"/>
                  </a:lnTo>
                  <a:lnTo>
                    <a:pt x="36" y="7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36" y="20"/>
                  </a:lnTo>
                  <a:lnTo>
                    <a:pt x="36" y="25"/>
                  </a:lnTo>
                  <a:lnTo>
                    <a:pt x="0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6" name="Rectangle 1594"/>
            <p:cNvSpPr>
              <a:spLocks noChangeAspect="1" noChangeArrowheads="1"/>
            </p:cNvSpPr>
            <p:nvPr/>
          </p:nvSpPr>
          <p:spPr bwMode="auto">
            <a:xfrm>
              <a:off x="2796" y="1938"/>
              <a:ext cx="48" cy="5"/>
            </a:xfrm>
            <a:prstGeom prst="rect">
              <a:avLst/>
            </a:pr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7" name="Freeform 1595"/>
            <p:cNvSpPr>
              <a:spLocks noChangeAspect="1" noEditPoints="1"/>
            </p:cNvSpPr>
            <p:nvPr/>
          </p:nvSpPr>
          <p:spPr bwMode="auto">
            <a:xfrm>
              <a:off x="933" y="2193"/>
              <a:ext cx="58" cy="46"/>
            </a:xfrm>
            <a:custGeom>
              <a:avLst/>
              <a:gdLst>
                <a:gd name="T0" fmla="*/ 28 w 58"/>
                <a:gd name="T1" fmla="*/ 46 h 46"/>
                <a:gd name="T2" fmla="*/ 0 w 58"/>
                <a:gd name="T3" fmla="*/ 5 h 46"/>
                <a:gd name="T4" fmla="*/ 5 w 58"/>
                <a:gd name="T5" fmla="*/ 0 h 46"/>
                <a:gd name="T6" fmla="*/ 58 w 58"/>
                <a:gd name="T7" fmla="*/ 15 h 46"/>
                <a:gd name="T8" fmla="*/ 53 w 58"/>
                <a:gd name="T9" fmla="*/ 20 h 46"/>
                <a:gd name="T10" fmla="*/ 38 w 58"/>
                <a:gd name="T11" fmla="*/ 15 h 46"/>
                <a:gd name="T12" fmla="*/ 23 w 58"/>
                <a:gd name="T13" fmla="*/ 31 h 46"/>
                <a:gd name="T14" fmla="*/ 33 w 58"/>
                <a:gd name="T15" fmla="*/ 41 h 46"/>
                <a:gd name="T16" fmla="*/ 28 w 58"/>
                <a:gd name="T17" fmla="*/ 46 h 46"/>
                <a:gd name="T18" fmla="*/ 20 w 58"/>
                <a:gd name="T19" fmla="*/ 26 h 46"/>
                <a:gd name="T20" fmla="*/ 33 w 58"/>
                <a:gd name="T21" fmla="*/ 13 h 46"/>
                <a:gd name="T22" fmla="*/ 18 w 58"/>
                <a:gd name="T23" fmla="*/ 10 h 46"/>
                <a:gd name="T24" fmla="*/ 15 w 58"/>
                <a:gd name="T25" fmla="*/ 10 h 46"/>
                <a:gd name="T26" fmla="*/ 15 w 58"/>
                <a:gd name="T27" fmla="*/ 8 h 46"/>
                <a:gd name="T28" fmla="*/ 12 w 58"/>
                <a:gd name="T29" fmla="*/ 8 h 46"/>
                <a:gd name="T30" fmla="*/ 10 w 58"/>
                <a:gd name="T31" fmla="*/ 8 h 46"/>
                <a:gd name="T32" fmla="*/ 10 w 58"/>
                <a:gd name="T33" fmla="*/ 8 h 46"/>
                <a:gd name="T34" fmla="*/ 10 w 58"/>
                <a:gd name="T35" fmla="*/ 8 h 46"/>
                <a:gd name="T36" fmla="*/ 7 w 58"/>
                <a:gd name="T37" fmla="*/ 8 h 46"/>
                <a:gd name="T38" fmla="*/ 7 w 58"/>
                <a:gd name="T39" fmla="*/ 8 h 46"/>
                <a:gd name="T40" fmla="*/ 7 w 58"/>
                <a:gd name="T41" fmla="*/ 8 h 46"/>
                <a:gd name="T42" fmla="*/ 7 w 58"/>
                <a:gd name="T43" fmla="*/ 8 h 46"/>
                <a:gd name="T44" fmla="*/ 10 w 58"/>
                <a:gd name="T45" fmla="*/ 10 h 46"/>
                <a:gd name="T46" fmla="*/ 10 w 58"/>
                <a:gd name="T47" fmla="*/ 10 h 46"/>
                <a:gd name="T48" fmla="*/ 10 w 58"/>
                <a:gd name="T49" fmla="*/ 10 h 46"/>
                <a:gd name="T50" fmla="*/ 10 w 58"/>
                <a:gd name="T51" fmla="*/ 13 h 46"/>
                <a:gd name="T52" fmla="*/ 12 w 58"/>
                <a:gd name="T53" fmla="*/ 13 h 46"/>
                <a:gd name="T54" fmla="*/ 12 w 58"/>
                <a:gd name="T55" fmla="*/ 13 h 46"/>
                <a:gd name="T56" fmla="*/ 20 w 58"/>
                <a:gd name="T57" fmla="*/ 26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46"/>
                <a:gd name="T89" fmla="*/ 58 w 58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46">
                  <a:moveTo>
                    <a:pt x="28" y="46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8" y="15"/>
                  </a:lnTo>
                  <a:lnTo>
                    <a:pt x="53" y="20"/>
                  </a:lnTo>
                  <a:lnTo>
                    <a:pt x="38" y="15"/>
                  </a:lnTo>
                  <a:lnTo>
                    <a:pt x="23" y="31"/>
                  </a:lnTo>
                  <a:lnTo>
                    <a:pt x="33" y="41"/>
                  </a:lnTo>
                  <a:lnTo>
                    <a:pt x="28" y="46"/>
                  </a:lnTo>
                  <a:close/>
                  <a:moveTo>
                    <a:pt x="20" y="26"/>
                  </a:moveTo>
                  <a:lnTo>
                    <a:pt x="33" y="13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8" name="Freeform 1596"/>
            <p:cNvSpPr>
              <a:spLocks noChangeAspect="1"/>
            </p:cNvSpPr>
            <p:nvPr/>
          </p:nvSpPr>
          <p:spPr bwMode="auto">
            <a:xfrm>
              <a:off x="961" y="2165"/>
              <a:ext cx="43" cy="33"/>
            </a:xfrm>
            <a:custGeom>
              <a:avLst/>
              <a:gdLst>
                <a:gd name="T0" fmla="*/ 38 w 43"/>
                <a:gd name="T1" fmla="*/ 33 h 33"/>
                <a:gd name="T2" fmla="*/ 0 w 43"/>
                <a:gd name="T3" fmla="*/ 23 h 33"/>
                <a:gd name="T4" fmla="*/ 5 w 43"/>
                <a:gd name="T5" fmla="*/ 18 h 33"/>
                <a:gd name="T6" fmla="*/ 27 w 43"/>
                <a:gd name="T7" fmla="*/ 26 h 33"/>
                <a:gd name="T8" fmla="*/ 27 w 43"/>
                <a:gd name="T9" fmla="*/ 26 h 33"/>
                <a:gd name="T10" fmla="*/ 30 w 43"/>
                <a:gd name="T11" fmla="*/ 26 h 33"/>
                <a:gd name="T12" fmla="*/ 30 w 43"/>
                <a:gd name="T13" fmla="*/ 26 h 33"/>
                <a:gd name="T14" fmla="*/ 30 w 43"/>
                <a:gd name="T15" fmla="*/ 26 h 33"/>
                <a:gd name="T16" fmla="*/ 33 w 43"/>
                <a:gd name="T17" fmla="*/ 26 h 33"/>
                <a:gd name="T18" fmla="*/ 33 w 43"/>
                <a:gd name="T19" fmla="*/ 26 h 33"/>
                <a:gd name="T20" fmla="*/ 33 w 43"/>
                <a:gd name="T21" fmla="*/ 28 h 33"/>
                <a:gd name="T22" fmla="*/ 35 w 43"/>
                <a:gd name="T23" fmla="*/ 28 h 33"/>
                <a:gd name="T24" fmla="*/ 35 w 43"/>
                <a:gd name="T25" fmla="*/ 28 h 33"/>
                <a:gd name="T26" fmla="*/ 33 w 43"/>
                <a:gd name="T27" fmla="*/ 26 h 33"/>
                <a:gd name="T28" fmla="*/ 33 w 43"/>
                <a:gd name="T29" fmla="*/ 26 h 33"/>
                <a:gd name="T30" fmla="*/ 33 w 43"/>
                <a:gd name="T31" fmla="*/ 26 h 33"/>
                <a:gd name="T32" fmla="*/ 33 w 43"/>
                <a:gd name="T33" fmla="*/ 26 h 33"/>
                <a:gd name="T34" fmla="*/ 33 w 43"/>
                <a:gd name="T35" fmla="*/ 23 h 33"/>
                <a:gd name="T36" fmla="*/ 30 w 43"/>
                <a:gd name="T37" fmla="*/ 23 h 33"/>
                <a:gd name="T38" fmla="*/ 30 w 43"/>
                <a:gd name="T39" fmla="*/ 23 h 33"/>
                <a:gd name="T40" fmla="*/ 17 w 43"/>
                <a:gd name="T41" fmla="*/ 5 h 33"/>
                <a:gd name="T42" fmla="*/ 22 w 43"/>
                <a:gd name="T43" fmla="*/ 0 h 33"/>
                <a:gd name="T44" fmla="*/ 43 w 43"/>
                <a:gd name="T45" fmla="*/ 31 h 33"/>
                <a:gd name="T46" fmla="*/ 38 w 43"/>
                <a:gd name="T47" fmla="*/ 33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33"/>
                <a:gd name="T74" fmla="*/ 43 w 43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33">
                  <a:moveTo>
                    <a:pt x="38" y="33"/>
                  </a:moveTo>
                  <a:lnTo>
                    <a:pt x="0" y="23"/>
                  </a:lnTo>
                  <a:lnTo>
                    <a:pt x="5" y="18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43" y="31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89" name="Freeform 1597"/>
            <p:cNvSpPr>
              <a:spLocks noChangeAspect="1"/>
            </p:cNvSpPr>
            <p:nvPr/>
          </p:nvSpPr>
          <p:spPr bwMode="auto">
            <a:xfrm>
              <a:off x="1009" y="2176"/>
              <a:ext cx="10" cy="7"/>
            </a:xfrm>
            <a:custGeom>
              <a:avLst/>
              <a:gdLst>
                <a:gd name="T0" fmla="*/ 5 w 10"/>
                <a:gd name="T1" fmla="*/ 7 h 7"/>
                <a:gd name="T2" fmla="*/ 0 w 10"/>
                <a:gd name="T3" fmla="*/ 5 h 7"/>
                <a:gd name="T4" fmla="*/ 2 w 10"/>
                <a:gd name="T5" fmla="*/ 0 h 7"/>
                <a:gd name="T6" fmla="*/ 10 w 10"/>
                <a:gd name="T7" fmla="*/ 2 h 7"/>
                <a:gd name="T8" fmla="*/ 5 w 10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5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0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0" name="Freeform 1598"/>
            <p:cNvSpPr>
              <a:spLocks noChangeAspect="1"/>
            </p:cNvSpPr>
            <p:nvPr/>
          </p:nvSpPr>
          <p:spPr bwMode="auto">
            <a:xfrm>
              <a:off x="928" y="2277"/>
              <a:ext cx="40" cy="43"/>
            </a:xfrm>
            <a:custGeom>
              <a:avLst/>
              <a:gdLst>
                <a:gd name="T0" fmla="*/ 20 w 40"/>
                <a:gd name="T1" fmla="*/ 33 h 43"/>
                <a:gd name="T2" fmla="*/ 20 w 40"/>
                <a:gd name="T3" fmla="*/ 35 h 43"/>
                <a:gd name="T4" fmla="*/ 23 w 40"/>
                <a:gd name="T5" fmla="*/ 35 h 43"/>
                <a:gd name="T6" fmla="*/ 25 w 40"/>
                <a:gd name="T7" fmla="*/ 35 h 43"/>
                <a:gd name="T8" fmla="*/ 28 w 40"/>
                <a:gd name="T9" fmla="*/ 35 h 43"/>
                <a:gd name="T10" fmla="*/ 28 w 40"/>
                <a:gd name="T11" fmla="*/ 35 h 43"/>
                <a:gd name="T12" fmla="*/ 30 w 40"/>
                <a:gd name="T13" fmla="*/ 35 h 43"/>
                <a:gd name="T14" fmla="*/ 30 w 40"/>
                <a:gd name="T15" fmla="*/ 35 h 43"/>
                <a:gd name="T16" fmla="*/ 33 w 40"/>
                <a:gd name="T17" fmla="*/ 35 h 43"/>
                <a:gd name="T18" fmla="*/ 33 w 40"/>
                <a:gd name="T19" fmla="*/ 33 h 43"/>
                <a:gd name="T20" fmla="*/ 33 w 40"/>
                <a:gd name="T21" fmla="*/ 33 h 43"/>
                <a:gd name="T22" fmla="*/ 33 w 40"/>
                <a:gd name="T23" fmla="*/ 30 h 43"/>
                <a:gd name="T24" fmla="*/ 33 w 40"/>
                <a:gd name="T25" fmla="*/ 30 h 43"/>
                <a:gd name="T26" fmla="*/ 33 w 40"/>
                <a:gd name="T27" fmla="*/ 30 h 43"/>
                <a:gd name="T28" fmla="*/ 33 w 40"/>
                <a:gd name="T29" fmla="*/ 28 h 43"/>
                <a:gd name="T30" fmla="*/ 33 w 40"/>
                <a:gd name="T31" fmla="*/ 28 h 43"/>
                <a:gd name="T32" fmla="*/ 33 w 40"/>
                <a:gd name="T33" fmla="*/ 28 h 43"/>
                <a:gd name="T34" fmla="*/ 33 w 40"/>
                <a:gd name="T35" fmla="*/ 25 h 43"/>
                <a:gd name="T36" fmla="*/ 30 w 40"/>
                <a:gd name="T37" fmla="*/ 25 h 43"/>
                <a:gd name="T38" fmla="*/ 30 w 40"/>
                <a:gd name="T39" fmla="*/ 25 h 43"/>
                <a:gd name="T40" fmla="*/ 28 w 40"/>
                <a:gd name="T41" fmla="*/ 23 h 43"/>
                <a:gd name="T42" fmla="*/ 5 w 40"/>
                <a:gd name="T43" fmla="*/ 0 h 43"/>
                <a:gd name="T44" fmla="*/ 33 w 40"/>
                <a:gd name="T45" fmla="*/ 20 h 43"/>
                <a:gd name="T46" fmla="*/ 35 w 40"/>
                <a:gd name="T47" fmla="*/ 20 h 43"/>
                <a:gd name="T48" fmla="*/ 38 w 40"/>
                <a:gd name="T49" fmla="*/ 23 h 43"/>
                <a:gd name="T50" fmla="*/ 38 w 40"/>
                <a:gd name="T51" fmla="*/ 25 h 43"/>
                <a:gd name="T52" fmla="*/ 40 w 40"/>
                <a:gd name="T53" fmla="*/ 25 h 43"/>
                <a:gd name="T54" fmla="*/ 40 w 40"/>
                <a:gd name="T55" fmla="*/ 28 h 43"/>
                <a:gd name="T56" fmla="*/ 40 w 40"/>
                <a:gd name="T57" fmla="*/ 28 h 43"/>
                <a:gd name="T58" fmla="*/ 40 w 40"/>
                <a:gd name="T59" fmla="*/ 30 h 43"/>
                <a:gd name="T60" fmla="*/ 40 w 40"/>
                <a:gd name="T61" fmla="*/ 33 h 43"/>
                <a:gd name="T62" fmla="*/ 38 w 40"/>
                <a:gd name="T63" fmla="*/ 33 h 43"/>
                <a:gd name="T64" fmla="*/ 38 w 40"/>
                <a:gd name="T65" fmla="*/ 35 h 43"/>
                <a:gd name="T66" fmla="*/ 38 w 40"/>
                <a:gd name="T67" fmla="*/ 35 h 43"/>
                <a:gd name="T68" fmla="*/ 35 w 40"/>
                <a:gd name="T69" fmla="*/ 38 h 43"/>
                <a:gd name="T70" fmla="*/ 33 w 40"/>
                <a:gd name="T71" fmla="*/ 40 h 43"/>
                <a:gd name="T72" fmla="*/ 30 w 40"/>
                <a:gd name="T73" fmla="*/ 40 h 43"/>
                <a:gd name="T74" fmla="*/ 28 w 40"/>
                <a:gd name="T75" fmla="*/ 43 h 43"/>
                <a:gd name="T76" fmla="*/ 25 w 40"/>
                <a:gd name="T77" fmla="*/ 43 h 43"/>
                <a:gd name="T78" fmla="*/ 23 w 40"/>
                <a:gd name="T79" fmla="*/ 43 h 43"/>
                <a:gd name="T80" fmla="*/ 20 w 40"/>
                <a:gd name="T81" fmla="*/ 40 h 43"/>
                <a:gd name="T82" fmla="*/ 17 w 40"/>
                <a:gd name="T83" fmla="*/ 4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43"/>
                <a:gd name="T128" fmla="*/ 40 w 40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43">
                  <a:moveTo>
                    <a:pt x="15" y="38"/>
                  </a:moveTo>
                  <a:lnTo>
                    <a:pt x="20" y="33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0" y="5"/>
                  </a:lnTo>
                  <a:lnTo>
                    <a:pt x="5" y="0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0" y="40"/>
                  </a:lnTo>
                  <a:lnTo>
                    <a:pt x="17" y="40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1" name="Freeform 1599"/>
            <p:cNvSpPr>
              <a:spLocks noChangeAspect="1" noEditPoints="1"/>
            </p:cNvSpPr>
            <p:nvPr/>
          </p:nvSpPr>
          <p:spPr bwMode="auto">
            <a:xfrm>
              <a:off x="956" y="2259"/>
              <a:ext cx="43" cy="35"/>
            </a:xfrm>
            <a:custGeom>
              <a:avLst/>
              <a:gdLst>
                <a:gd name="T0" fmla="*/ 35 w 43"/>
                <a:gd name="T1" fmla="*/ 23 h 35"/>
                <a:gd name="T2" fmla="*/ 32 w 43"/>
                <a:gd name="T3" fmla="*/ 28 h 35"/>
                <a:gd name="T4" fmla="*/ 32 w 43"/>
                <a:gd name="T5" fmla="*/ 30 h 35"/>
                <a:gd name="T6" fmla="*/ 27 w 43"/>
                <a:gd name="T7" fmla="*/ 33 h 35"/>
                <a:gd name="T8" fmla="*/ 22 w 43"/>
                <a:gd name="T9" fmla="*/ 35 h 35"/>
                <a:gd name="T10" fmla="*/ 17 w 43"/>
                <a:gd name="T11" fmla="*/ 35 h 35"/>
                <a:gd name="T12" fmla="*/ 12 w 43"/>
                <a:gd name="T13" fmla="*/ 33 h 35"/>
                <a:gd name="T14" fmla="*/ 12 w 43"/>
                <a:gd name="T15" fmla="*/ 30 h 35"/>
                <a:gd name="T16" fmla="*/ 10 w 43"/>
                <a:gd name="T17" fmla="*/ 28 h 35"/>
                <a:gd name="T18" fmla="*/ 10 w 43"/>
                <a:gd name="T19" fmla="*/ 25 h 35"/>
                <a:gd name="T20" fmla="*/ 12 w 43"/>
                <a:gd name="T21" fmla="*/ 23 h 35"/>
                <a:gd name="T22" fmla="*/ 12 w 43"/>
                <a:gd name="T23" fmla="*/ 20 h 35"/>
                <a:gd name="T24" fmla="*/ 15 w 43"/>
                <a:gd name="T25" fmla="*/ 18 h 35"/>
                <a:gd name="T26" fmla="*/ 17 w 43"/>
                <a:gd name="T27" fmla="*/ 13 h 35"/>
                <a:gd name="T28" fmla="*/ 20 w 43"/>
                <a:gd name="T29" fmla="*/ 10 h 35"/>
                <a:gd name="T30" fmla="*/ 17 w 43"/>
                <a:gd name="T31" fmla="*/ 8 h 35"/>
                <a:gd name="T32" fmla="*/ 15 w 43"/>
                <a:gd name="T33" fmla="*/ 8 h 35"/>
                <a:gd name="T34" fmla="*/ 12 w 43"/>
                <a:gd name="T35" fmla="*/ 8 h 35"/>
                <a:gd name="T36" fmla="*/ 10 w 43"/>
                <a:gd name="T37" fmla="*/ 10 h 35"/>
                <a:gd name="T38" fmla="*/ 5 w 43"/>
                <a:gd name="T39" fmla="*/ 13 h 35"/>
                <a:gd name="T40" fmla="*/ 5 w 43"/>
                <a:gd name="T41" fmla="*/ 15 h 35"/>
                <a:gd name="T42" fmla="*/ 5 w 43"/>
                <a:gd name="T43" fmla="*/ 18 h 35"/>
                <a:gd name="T44" fmla="*/ 2 w 43"/>
                <a:gd name="T45" fmla="*/ 23 h 35"/>
                <a:gd name="T46" fmla="*/ 0 w 43"/>
                <a:gd name="T47" fmla="*/ 20 h 35"/>
                <a:gd name="T48" fmla="*/ 0 w 43"/>
                <a:gd name="T49" fmla="*/ 18 h 35"/>
                <a:gd name="T50" fmla="*/ 0 w 43"/>
                <a:gd name="T51" fmla="*/ 13 h 35"/>
                <a:gd name="T52" fmla="*/ 2 w 43"/>
                <a:gd name="T53" fmla="*/ 10 h 35"/>
                <a:gd name="T54" fmla="*/ 5 w 43"/>
                <a:gd name="T55" fmla="*/ 5 h 35"/>
                <a:gd name="T56" fmla="*/ 10 w 43"/>
                <a:gd name="T57" fmla="*/ 3 h 35"/>
                <a:gd name="T58" fmla="*/ 12 w 43"/>
                <a:gd name="T59" fmla="*/ 3 h 35"/>
                <a:gd name="T60" fmla="*/ 15 w 43"/>
                <a:gd name="T61" fmla="*/ 0 h 35"/>
                <a:gd name="T62" fmla="*/ 17 w 43"/>
                <a:gd name="T63" fmla="*/ 3 h 35"/>
                <a:gd name="T64" fmla="*/ 20 w 43"/>
                <a:gd name="T65" fmla="*/ 3 h 35"/>
                <a:gd name="T66" fmla="*/ 22 w 43"/>
                <a:gd name="T67" fmla="*/ 5 h 35"/>
                <a:gd name="T68" fmla="*/ 35 w 43"/>
                <a:gd name="T69" fmla="*/ 13 h 35"/>
                <a:gd name="T70" fmla="*/ 40 w 43"/>
                <a:gd name="T71" fmla="*/ 15 h 35"/>
                <a:gd name="T72" fmla="*/ 43 w 43"/>
                <a:gd name="T73" fmla="*/ 15 h 35"/>
                <a:gd name="T74" fmla="*/ 38 w 43"/>
                <a:gd name="T75" fmla="*/ 20 h 35"/>
                <a:gd name="T76" fmla="*/ 35 w 43"/>
                <a:gd name="T77" fmla="*/ 20 h 35"/>
                <a:gd name="T78" fmla="*/ 22 w 43"/>
                <a:gd name="T79" fmla="*/ 15 h 35"/>
                <a:gd name="T80" fmla="*/ 20 w 43"/>
                <a:gd name="T81" fmla="*/ 20 h 35"/>
                <a:gd name="T82" fmla="*/ 17 w 43"/>
                <a:gd name="T83" fmla="*/ 23 h 35"/>
                <a:gd name="T84" fmla="*/ 17 w 43"/>
                <a:gd name="T85" fmla="*/ 25 h 35"/>
                <a:gd name="T86" fmla="*/ 17 w 43"/>
                <a:gd name="T87" fmla="*/ 28 h 35"/>
                <a:gd name="T88" fmla="*/ 17 w 43"/>
                <a:gd name="T89" fmla="*/ 28 h 35"/>
                <a:gd name="T90" fmla="*/ 20 w 43"/>
                <a:gd name="T91" fmla="*/ 30 h 35"/>
                <a:gd name="T92" fmla="*/ 22 w 43"/>
                <a:gd name="T93" fmla="*/ 30 h 35"/>
                <a:gd name="T94" fmla="*/ 25 w 43"/>
                <a:gd name="T95" fmla="*/ 30 h 35"/>
                <a:gd name="T96" fmla="*/ 27 w 43"/>
                <a:gd name="T97" fmla="*/ 28 h 35"/>
                <a:gd name="T98" fmla="*/ 30 w 43"/>
                <a:gd name="T99" fmla="*/ 25 h 35"/>
                <a:gd name="T100" fmla="*/ 30 w 43"/>
                <a:gd name="T101" fmla="*/ 20 h 35"/>
                <a:gd name="T102" fmla="*/ 30 w 43"/>
                <a:gd name="T103" fmla="*/ 18 h 35"/>
                <a:gd name="T104" fmla="*/ 27 w 43"/>
                <a:gd name="T105" fmla="*/ 15 h 35"/>
                <a:gd name="T106" fmla="*/ 22 w 43"/>
                <a:gd name="T107" fmla="*/ 13 h 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5"/>
                <a:gd name="T164" fmla="*/ 43 w 43"/>
                <a:gd name="T165" fmla="*/ 35 h 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5">
                  <a:moveTo>
                    <a:pt x="35" y="20"/>
                  </a:moveTo>
                  <a:lnTo>
                    <a:pt x="35" y="20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5" y="20"/>
                  </a:lnTo>
                  <a:close/>
                  <a:moveTo>
                    <a:pt x="22" y="13"/>
                  </a:moveTo>
                  <a:lnTo>
                    <a:pt x="22" y="13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2" name="Freeform 1600"/>
            <p:cNvSpPr>
              <a:spLocks noChangeAspect="1" noEditPoints="1"/>
            </p:cNvSpPr>
            <p:nvPr/>
          </p:nvSpPr>
          <p:spPr bwMode="auto">
            <a:xfrm>
              <a:off x="981" y="2231"/>
              <a:ext cx="48" cy="43"/>
            </a:xfrm>
            <a:custGeom>
              <a:avLst/>
              <a:gdLst>
                <a:gd name="T0" fmla="*/ 30 w 48"/>
                <a:gd name="T1" fmla="*/ 38 h 43"/>
                <a:gd name="T2" fmla="*/ 33 w 48"/>
                <a:gd name="T3" fmla="*/ 38 h 43"/>
                <a:gd name="T4" fmla="*/ 35 w 48"/>
                <a:gd name="T5" fmla="*/ 38 h 43"/>
                <a:gd name="T6" fmla="*/ 38 w 48"/>
                <a:gd name="T7" fmla="*/ 36 h 43"/>
                <a:gd name="T8" fmla="*/ 40 w 48"/>
                <a:gd name="T9" fmla="*/ 33 h 43"/>
                <a:gd name="T10" fmla="*/ 43 w 48"/>
                <a:gd name="T11" fmla="*/ 31 h 43"/>
                <a:gd name="T12" fmla="*/ 43 w 48"/>
                <a:gd name="T13" fmla="*/ 28 h 43"/>
                <a:gd name="T14" fmla="*/ 40 w 48"/>
                <a:gd name="T15" fmla="*/ 26 h 43"/>
                <a:gd name="T16" fmla="*/ 40 w 48"/>
                <a:gd name="T17" fmla="*/ 26 h 43"/>
                <a:gd name="T18" fmla="*/ 38 w 48"/>
                <a:gd name="T19" fmla="*/ 23 h 43"/>
                <a:gd name="T20" fmla="*/ 35 w 48"/>
                <a:gd name="T21" fmla="*/ 23 h 43"/>
                <a:gd name="T22" fmla="*/ 33 w 48"/>
                <a:gd name="T23" fmla="*/ 28 h 43"/>
                <a:gd name="T24" fmla="*/ 30 w 48"/>
                <a:gd name="T25" fmla="*/ 33 h 43"/>
                <a:gd name="T26" fmla="*/ 23 w 48"/>
                <a:gd name="T27" fmla="*/ 36 h 43"/>
                <a:gd name="T28" fmla="*/ 18 w 48"/>
                <a:gd name="T29" fmla="*/ 36 h 43"/>
                <a:gd name="T30" fmla="*/ 10 w 48"/>
                <a:gd name="T31" fmla="*/ 33 h 43"/>
                <a:gd name="T32" fmla="*/ 5 w 48"/>
                <a:gd name="T33" fmla="*/ 31 h 43"/>
                <a:gd name="T34" fmla="*/ 2 w 48"/>
                <a:gd name="T35" fmla="*/ 26 h 43"/>
                <a:gd name="T36" fmla="*/ 0 w 48"/>
                <a:gd name="T37" fmla="*/ 23 h 43"/>
                <a:gd name="T38" fmla="*/ 0 w 48"/>
                <a:gd name="T39" fmla="*/ 18 h 43"/>
                <a:gd name="T40" fmla="*/ 0 w 48"/>
                <a:gd name="T41" fmla="*/ 15 h 43"/>
                <a:gd name="T42" fmla="*/ 0 w 48"/>
                <a:gd name="T43" fmla="*/ 13 h 43"/>
                <a:gd name="T44" fmla="*/ 5 w 48"/>
                <a:gd name="T45" fmla="*/ 8 h 43"/>
                <a:gd name="T46" fmla="*/ 10 w 48"/>
                <a:gd name="T47" fmla="*/ 5 h 43"/>
                <a:gd name="T48" fmla="*/ 13 w 48"/>
                <a:gd name="T49" fmla="*/ 0 h 43"/>
                <a:gd name="T50" fmla="*/ 43 w 48"/>
                <a:gd name="T51" fmla="*/ 20 h 43"/>
                <a:gd name="T52" fmla="*/ 45 w 48"/>
                <a:gd name="T53" fmla="*/ 23 h 43"/>
                <a:gd name="T54" fmla="*/ 48 w 48"/>
                <a:gd name="T55" fmla="*/ 26 h 43"/>
                <a:gd name="T56" fmla="*/ 48 w 48"/>
                <a:gd name="T57" fmla="*/ 31 h 43"/>
                <a:gd name="T58" fmla="*/ 48 w 48"/>
                <a:gd name="T59" fmla="*/ 33 h 43"/>
                <a:gd name="T60" fmla="*/ 45 w 48"/>
                <a:gd name="T61" fmla="*/ 38 h 43"/>
                <a:gd name="T62" fmla="*/ 40 w 48"/>
                <a:gd name="T63" fmla="*/ 41 h 43"/>
                <a:gd name="T64" fmla="*/ 35 w 48"/>
                <a:gd name="T65" fmla="*/ 43 h 43"/>
                <a:gd name="T66" fmla="*/ 30 w 48"/>
                <a:gd name="T67" fmla="*/ 43 h 43"/>
                <a:gd name="T68" fmla="*/ 25 w 48"/>
                <a:gd name="T69" fmla="*/ 43 h 43"/>
                <a:gd name="T70" fmla="*/ 13 w 48"/>
                <a:gd name="T71" fmla="*/ 28 h 43"/>
                <a:gd name="T72" fmla="*/ 18 w 48"/>
                <a:gd name="T73" fmla="*/ 31 h 43"/>
                <a:gd name="T74" fmla="*/ 23 w 48"/>
                <a:gd name="T75" fmla="*/ 31 h 43"/>
                <a:gd name="T76" fmla="*/ 28 w 48"/>
                <a:gd name="T77" fmla="*/ 28 h 43"/>
                <a:gd name="T78" fmla="*/ 30 w 48"/>
                <a:gd name="T79" fmla="*/ 26 h 43"/>
                <a:gd name="T80" fmla="*/ 30 w 48"/>
                <a:gd name="T81" fmla="*/ 23 h 43"/>
                <a:gd name="T82" fmla="*/ 30 w 48"/>
                <a:gd name="T83" fmla="*/ 18 h 43"/>
                <a:gd name="T84" fmla="*/ 25 w 48"/>
                <a:gd name="T85" fmla="*/ 15 h 43"/>
                <a:gd name="T86" fmla="*/ 20 w 48"/>
                <a:gd name="T87" fmla="*/ 10 h 43"/>
                <a:gd name="T88" fmla="*/ 15 w 48"/>
                <a:gd name="T89" fmla="*/ 10 h 43"/>
                <a:gd name="T90" fmla="*/ 13 w 48"/>
                <a:gd name="T91" fmla="*/ 10 h 43"/>
                <a:gd name="T92" fmla="*/ 7 w 48"/>
                <a:gd name="T93" fmla="*/ 10 h 43"/>
                <a:gd name="T94" fmla="*/ 5 w 48"/>
                <a:gd name="T95" fmla="*/ 13 h 43"/>
                <a:gd name="T96" fmla="*/ 5 w 48"/>
                <a:gd name="T97" fmla="*/ 18 h 43"/>
                <a:gd name="T98" fmla="*/ 5 w 48"/>
                <a:gd name="T99" fmla="*/ 20 h 43"/>
                <a:gd name="T100" fmla="*/ 7 w 48"/>
                <a:gd name="T101" fmla="*/ 26 h 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"/>
                <a:gd name="T154" fmla="*/ 0 h 43"/>
                <a:gd name="T155" fmla="*/ 48 w 48"/>
                <a:gd name="T156" fmla="*/ 43 h 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" h="43">
                  <a:moveTo>
                    <a:pt x="25" y="41"/>
                  </a:moveTo>
                  <a:lnTo>
                    <a:pt x="30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5" y="23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38" y="43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5" y="41"/>
                  </a:lnTo>
                  <a:close/>
                  <a:moveTo>
                    <a:pt x="10" y="26"/>
                  </a:moveTo>
                  <a:lnTo>
                    <a:pt x="13" y="28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3" name="Freeform 1601"/>
            <p:cNvSpPr>
              <a:spLocks noChangeAspect="1"/>
            </p:cNvSpPr>
            <p:nvPr/>
          </p:nvSpPr>
          <p:spPr bwMode="auto">
            <a:xfrm>
              <a:off x="1001" y="2203"/>
              <a:ext cx="48" cy="38"/>
            </a:xfrm>
            <a:custGeom>
              <a:avLst/>
              <a:gdLst>
                <a:gd name="T0" fmla="*/ 38 w 48"/>
                <a:gd name="T1" fmla="*/ 21 h 38"/>
                <a:gd name="T2" fmla="*/ 41 w 48"/>
                <a:gd name="T3" fmla="*/ 26 h 38"/>
                <a:gd name="T4" fmla="*/ 41 w 48"/>
                <a:gd name="T5" fmla="*/ 28 h 38"/>
                <a:gd name="T6" fmla="*/ 38 w 48"/>
                <a:gd name="T7" fmla="*/ 31 h 38"/>
                <a:gd name="T8" fmla="*/ 36 w 48"/>
                <a:gd name="T9" fmla="*/ 33 h 38"/>
                <a:gd name="T10" fmla="*/ 36 w 48"/>
                <a:gd name="T11" fmla="*/ 33 h 38"/>
                <a:gd name="T12" fmla="*/ 36 w 48"/>
                <a:gd name="T13" fmla="*/ 36 h 38"/>
                <a:gd name="T14" fmla="*/ 33 w 48"/>
                <a:gd name="T15" fmla="*/ 36 h 38"/>
                <a:gd name="T16" fmla="*/ 33 w 48"/>
                <a:gd name="T17" fmla="*/ 36 h 38"/>
                <a:gd name="T18" fmla="*/ 30 w 48"/>
                <a:gd name="T19" fmla="*/ 36 h 38"/>
                <a:gd name="T20" fmla="*/ 30 w 48"/>
                <a:gd name="T21" fmla="*/ 38 h 38"/>
                <a:gd name="T22" fmla="*/ 28 w 48"/>
                <a:gd name="T23" fmla="*/ 38 h 38"/>
                <a:gd name="T24" fmla="*/ 28 w 48"/>
                <a:gd name="T25" fmla="*/ 38 h 38"/>
                <a:gd name="T26" fmla="*/ 25 w 48"/>
                <a:gd name="T27" fmla="*/ 38 h 38"/>
                <a:gd name="T28" fmla="*/ 25 w 48"/>
                <a:gd name="T29" fmla="*/ 36 h 38"/>
                <a:gd name="T30" fmla="*/ 23 w 48"/>
                <a:gd name="T31" fmla="*/ 36 h 38"/>
                <a:gd name="T32" fmla="*/ 23 w 48"/>
                <a:gd name="T33" fmla="*/ 36 h 38"/>
                <a:gd name="T34" fmla="*/ 20 w 48"/>
                <a:gd name="T35" fmla="*/ 36 h 38"/>
                <a:gd name="T36" fmla="*/ 20 w 48"/>
                <a:gd name="T37" fmla="*/ 36 h 38"/>
                <a:gd name="T38" fmla="*/ 18 w 48"/>
                <a:gd name="T39" fmla="*/ 33 h 38"/>
                <a:gd name="T40" fmla="*/ 18 w 48"/>
                <a:gd name="T41" fmla="*/ 33 h 38"/>
                <a:gd name="T42" fmla="*/ 3 w 48"/>
                <a:gd name="T43" fmla="*/ 16 h 38"/>
                <a:gd name="T44" fmla="*/ 20 w 48"/>
                <a:gd name="T45" fmla="*/ 28 h 38"/>
                <a:gd name="T46" fmla="*/ 23 w 48"/>
                <a:gd name="T47" fmla="*/ 28 h 38"/>
                <a:gd name="T48" fmla="*/ 23 w 48"/>
                <a:gd name="T49" fmla="*/ 31 h 38"/>
                <a:gd name="T50" fmla="*/ 25 w 48"/>
                <a:gd name="T51" fmla="*/ 31 h 38"/>
                <a:gd name="T52" fmla="*/ 25 w 48"/>
                <a:gd name="T53" fmla="*/ 31 h 38"/>
                <a:gd name="T54" fmla="*/ 25 w 48"/>
                <a:gd name="T55" fmla="*/ 31 h 38"/>
                <a:gd name="T56" fmla="*/ 28 w 48"/>
                <a:gd name="T57" fmla="*/ 31 h 38"/>
                <a:gd name="T58" fmla="*/ 28 w 48"/>
                <a:gd name="T59" fmla="*/ 31 h 38"/>
                <a:gd name="T60" fmla="*/ 30 w 48"/>
                <a:gd name="T61" fmla="*/ 31 h 38"/>
                <a:gd name="T62" fmla="*/ 30 w 48"/>
                <a:gd name="T63" fmla="*/ 31 h 38"/>
                <a:gd name="T64" fmla="*/ 33 w 48"/>
                <a:gd name="T65" fmla="*/ 31 h 38"/>
                <a:gd name="T66" fmla="*/ 33 w 48"/>
                <a:gd name="T67" fmla="*/ 28 h 38"/>
                <a:gd name="T68" fmla="*/ 33 w 48"/>
                <a:gd name="T69" fmla="*/ 28 h 38"/>
                <a:gd name="T70" fmla="*/ 36 w 48"/>
                <a:gd name="T71" fmla="*/ 28 h 38"/>
                <a:gd name="T72" fmla="*/ 36 w 48"/>
                <a:gd name="T73" fmla="*/ 26 h 38"/>
                <a:gd name="T74" fmla="*/ 36 w 48"/>
                <a:gd name="T75" fmla="*/ 26 h 38"/>
                <a:gd name="T76" fmla="*/ 36 w 48"/>
                <a:gd name="T77" fmla="*/ 23 h 38"/>
                <a:gd name="T78" fmla="*/ 36 w 48"/>
                <a:gd name="T79" fmla="*/ 23 h 38"/>
                <a:gd name="T80" fmla="*/ 36 w 48"/>
                <a:gd name="T81" fmla="*/ 21 h 38"/>
                <a:gd name="T82" fmla="*/ 36 w 48"/>
                <a:gd name="T83" fmla="*/ 21 h 38"/>
                <a:gd name="T84" fmla="*/ 36 w 48"/>
                <a:gd name="T85" fmla="*/ 21 h 38"/>
                <a:gd name="T86" fmla="*/ 33 w 48"/>
                <a:gd name="T87" fmla="*/ 18 h 38"/>
                <a:gd name="T88" fmla="*/ 33 w 48"/>
                <a:gd name="T89" fmla="*/ 18 h 38"/>
                <a:gd name="T90" fmla="*/ 30 w 48"/>
                <a:gd name="T91" fmla="*/ 16 h 38"/>
                <a:gd name="T92" fmla="*/ 15 w 48"/>
                <a:gd name="T93" fmla="*/ 5 h 38"/>
                <a:gd name="T94" fmla="*/ 48 w 48"/>
                <a:gd name="T95" fmla="*/ 21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38"/>
                <a:gd name="T146" fmla="*/ 48 w 48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38">
                  <a:moveTo>
                    <a:pt x="43" y="23"/>
                  </a:moveTo>
                  <a:lnTo>
                    <a:pt x="38" y="21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8" y="33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15" y="5"/>
                  </a:lnTo>
                  <a:lnTo>
                    <a:pt x="18" y="0"/>
                  </a:lnTo>
                  <a:lnTo>
                    <a:pt x="48" y="21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4" name="Freeform 1602"/>
            <p:cNvSpPr>
              <a:spLocks noChangeAspect="1" noEditPoints="1"/>
            </p:cNvSpPr>
            <p:nvPr/>
          </p:nvSpPr>
          <p:spPr bwMode="auto">
            <a:xfrm>
              <a:off x="1029" y="2181"/>
              <a:ext cx="45" cy="35"/>
            </a:xfrm>
            <a:custGeom>
              <a:avLst/>
              <a:gdLst>
                <a:gd name="T0" fmla="*/ 38 w 45"/>
                <a:gd name="T1" fmla="*/ 20 h 35"/>
                <a:gd name="T2" fmla="*/ 35 w 45"/>
                <a:gd name="T3" fmla="*/ 25 h 35"/>
                <a:gd name="T4" fmla="*/ 33 w 45"/>
                <a:gd name="T5" fmla="*/ 27 h 35"/>
                <a:gd name="T6" fmla="*/ 30 w 45"/>
                <a:gd name="T7" fmla="*/ 32 h 35"/>
                <a:gd name="T8" fmla="*/ 25 w 45"/>
                <a:gd name="T9" fmla="*/ 35 h 35"/>
                <a:gd name="T10" fmla="*/ 20 w 45"/>
                <a:gd name="T11" fmla="*/ 32 h 35"/>
                <a:gd name="T12" fmla="*/ 15 w 45"/>
                <a:gd name="T13" fmla="*/ 32 h 35"/>
                <a:gd name="T14" fmla="*/ 13 w 45"/>
                <a:gd name="T15" fmla="*/ 30 h 35"/>
                <a:gd name="T16" fmla="*/ 13 w 45"/>
                <a:gd name="T17" fmla="*/ 27 h 35"/>
                <a:gd name="T18" fmla="*/ 13 w 45"/>
                <a:gd name="T19" fmla="*/ 25 h 35"/>
                <a:gd name="T20" fmla="*/ 13 w 45"/>
                <a:gd name="T21" fmla="*/ 22 h 35"/>
                <a:gd name="T22" fmla="*/ 15 w 45"/>
                <a:gd name="T23" fmla="*/ 20 h 35"/>
                <a:gd name="T24" fmla="*/ 18 w 45"/>
                <a:gd name="T25" fmla="*/ 17 h 35"/>
                <a:gd name="T26" fmla="*/ 20 w 45"/>
                <a:gd name="T27" fmla="*/ 10 h 35"/>
                <a:gd name="T28" fmla="*/ 23 w 45"/>
                <a:gd name="T29" fmla="*/ 7 h 35"/>
                <a:gd name="T30" fmla="*/ 20 w 45"/>
                <a:gd name="T31" fmla="*/ 7 h 35"/>
                <a:gd name="T32" fmla="*/ 18 w 45"/>
                <a:gd name="T33" fmla="*/ 5 h 35"/>
                <a:gd name="T34" fmla="*/ 15 w 45"/>
                <a:gd name="T35" fmla="*/ 5 h 35"/>
                <a:gd name="T36" fmla="*/ 10 w 45"/>
                <a:gd name="T37" fmla="*/ 7 h 35"/>
                <a:gd name="T38" fmla="*/ 8 w 45"/>
                <a:gd name="T39" fmla="*/ 10 h 35"/>
                <a:gd name="T40" fmla="*/ 8 w 45"/>
                <a:gd name="T41" fmla="*/ 15 h 35"/>
                <a:gd name="T42" fmla="*/ 8 w 45"/>
                <a:gd name="T43" fmla="*/ 17 h 35"/>
                <a:gd name="T44" fmla="*/ 2 w 45"/>
                <a:gd name="T45" fmla="*/ 22 h 35"/>
                <a:gd name="T46" fmla="*/ 2 w 45"/>
                <a:gd name="T47" fmla="*/ 17 h 35"/>
                <a:gd name="T48" fmla="*/ 0 w 45"/>
                <a:gd name="T49" fmla="*/ 15 h 35"/>
                <a:gd name="T50" fmla="*/ 2 w 45"/>
                <a:gd name="T51" fmla="*/ 12 h 35"/>
                <a:gd name="T52" fmla="*/ 2 w 45"/>
                <a:gd name="T53" fmla="*/ 7 h 35"/>
                <a:gd name="T54" fmla="*/ 8 w 45"/>
                <a:gd name="T55" fmla="*/ 5 h 35"/>
                <a:gd name="T56" fmla="*/ 10 w 45"/>
                <a:gd name="T57" fmla="*/ 2 h 35"/>
                <a:gd name="T58" fmla="*/ 15 w 45"/>
                <a:gd name="T59" fmla="*/ 0 h 35"/>
                <a:gd name="T60" fmla="*/ 18 w 45"/>
                <a:gd name="T61" fmla="*/ 0 h 35"/>
                <a:gd name="T62" fmla="*/ 20 w 45"/>
                <a:gd name="T63" fmla="*/ 0 h 35"/>
                <a:gd name="T64" fmla="*/ 23 w 45"/>
                <a:gd name="T65" fmla="*/ 0 h 35"/>
                <a:gd name="T66" fmla="*/ 25 w 45"/>
                <a:gd name="T67" fmla="*/ 2 h 35"/>
                <a:gd name="T68" fmla="*/ 38 w 45"/>
                <a:gd name="T69" fmla="*/ 12 h 35"/>
                <a:gd name="T70" fmla="*/ 40 w 45"/>
                <a:gd name="T71" fmla="*/ 12 h 35"/>
                <a:gd name="T72" fmla="*/ 45 w 45"/>
                <a:gd name="T73" fmla="*/ 15 h 35"/>
                <a:gd name="T74" fmla="*/ 40 w 45"/>
                <a:gd name="T75" fmla="*/ 20 h 35"/>
                <a:gd name="T76" fmla="*/ 38 w 45"/>
                <a:gd name="T77" fmla="*/ 17 h 35"/>
                <a:gd name="T78" fmla="*/ 25 w 45"/>
                <a:gd name="T79" fmla="*/ 12 h 35"/>
                <a:gd name="T80" fmla="*/ 20 w 45"/>
                <a:gd name="T81" fmla="*/ 17 h 35"/>
                <a:gd name="T82" fmla="*/ 20 w 45"/>
                <a:gd name="T83" fmla="*/ 22 h 35"/>
                <a:gd name="T84" fmla="*/ 18 w 45"/>
                <a:gd name="T85" fmla="*/ 22 h 35"/>
                <a:gd name="T86" fmla="*/ 18 w 45"/>
                <a:gd name="T87" fmla="*/ 25 h 35"/>
                <a:gd name="T88" fmla="*/ 20 w 45"/>
                <a:gd name="T89" fmla="*/ 27 h 35"/>
                <a:gd name="T90" fmla="*/ 20 w 45"/>
                <a:gd name="T91" fmla="*/ 27 h 35"/>
                <a:gd name="T92" fmla="*/ 23 w 45"/>
                <a:gd name="T93" fmla="*/ 27 h 35"/>
                <a:gd name="T94" fmla="*/ 28 w 45"/>
                <a:gd name="T95" fmla="*/ 27 h 35"/>
                <a:gd name="T96" fmla="*/ 30 w 45"/>
                <a:gd name="T97" fmla="*/ 25 h 35"/>
                <a:gd name="T98" fmla="*/ 33 w 45"/>
                <a:gd name="T99" fmla="*/ 22 h 35"/>
                <a:gd name="T100" fmla="*/ 33 w 45"/>
                <a:gd name="T101" fmla="*/ 20 h 35"/>
                <a:gd name="T102" fmla="*/ 33 w 45"/>
                <a:gd name="T103" fmla="*/ 15 h 35"/>
                <a:gd name="T104" fmla="*/ 30 w 45"/>
                <a:gd name="T105" fmla="*/ 12 h 35"/>
                <a:gd name="T106" fmla="*/ 25 w 45"/>
                <a:gd name="T107" fmla="*/ 10 h 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35"/>
                <a:gd name="T164" fmla="*/ 45 w 45"/>
                <a:gd name="T165" fmla="*/ 35 h 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35">
                  <a:moveTo>
                    <a:pt x="38" y="17"/>
                  </a:moveTo>
                  <a:lnTo>
                    <a:pt x="38" y="17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5" y="25"/>
                  </a:lnTo>
                  <a:lnTo>
                    <a:pt x="35" y="27"/>
                  </a:lnTo>
                  <a:lnTo>
                    <a:pt x="33" y="27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38" y="17"/>
                  </a:lnTo>
                  <a:close/>
                  <a:moveTo>
                    <a:pt x="25" y="10"/>
                  </a:moveTo>
                  <a:lnTo>
                    <a:pt x="25" y="10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5"/>
                  </a:lnTo>
                  <a:lnTo>
                    <a:pt x="20" y="25"/>
                  </a:lnTo>
                  <a:lnTo>
                    <a:pt x="20" y="27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5" name="Freeform 1603"/>
            <p:cNvSpPr>
              <a:spLocks noChangeAspect="1"/>
            </p:cNvSpPr>
            <p:nvPr/>
          </p:nvSpPr>
          <p:spPr bwMode="auto">
            <a:xfrm>
              <a:off x="1052" y="2158"/>
              <a:ext cx="30" cy="33"/>
            </a:xfrm>
            <a:custGeom>
              <a:avLst/>
              <a:gdLst>
                <a:gd name="T0" fmla="*/ 27 w 30"/>
                <a:gd name="T1" fmla="*/ 33 h 33"/>
                <a:gd name="T2" fmla="*/ 0 w 30"/>
                <a:gd name="T3" fmla="*/ 12 h 33"/>
                <a:gd name="T4" fmla="*/ 2 w 30"/>
                <a:gd name="T5" fmla="*/ 10 h 33"/>
                <a:gd name="T6" fmla="*/ 7 w 30"/>
                <a:gd name="T7" fmla="*/ 12 h 33"/>
                <a:gd name="T8" fmla="*/ 7 w 30"/>
                <a:gd name="T9" fmla="*/ 10 h 33"/>
                <a:gd name="T10" fmla="*/ 5 w 30"/>
                <a:gd name="T11" fmla="*/ 10 h 33"/>
                <a:gd name="T12" fmla="*/ 5 w 30"/>
                <a:gd name="T13" fmla="*/ 10 h 33"/>
                <a:gd name="T14" fmla="*/ 5 w 30"/>
                <a:gd name="T15" fmla="*/ 7 h 33"/>
                <a:gd name="T16" fmla="*/ 5 w 30"/>
                <a:gd name="T17" fmla="*/ 7 h 33"/>
                <a:gd name="T18" fmla="*/ 5 w 30"/>
                <a:gd name="T19" fmla="*/ 7 h 33"/>
                <a:gd name="T20" fmla="*/ 5 w 30"/>
                <a:gd name="T21" fmla="*/ 7 h 33"/>
                <a:gd name="T22" fmla="*/ 5 w 30"/>
                <a:gd name="T23" fmla="*/ 7 h 33"/>
                <a:gd name="T24" fmla="*/ 5 w 30"/>
                <a:gd name="T25" fmla="*/ 5 h 33"/>
                <a:gd name="T26" fmla="*/ 5 w 30"/>
                <a:gd name="T27" fmla="*/ 5 h 33"/>
                <a:gd name="T28" fmla="*/ 5 w 30"/>
                <a:gd name="T29" fmla="*/ 5 h 33"/>
                <a:gd name="T30" fmla="*/ 5 w 30"/>
                <a:gd name="T31" fmla="*/ 5 h 33"/>
                <a:gd name="T32" fmla="*/ 5 w 30"/>
                <a:gd name="T33" fmla="*/ 5 h 33"/>
                <a:gd name="T34" fmla="*/ 5 w 30"/>
                <a:gd name="T35" fmla="*/ 5 h 33"/>
                <a:gd name="T36" fmla="*/ 7 w 30"/>
                <a:gd name="T37" fmla="*/ 2 h 33"/>
                <a:gd name="T38" fmla="*/ 7 w 30"/>
                <a:gd name="T39" fmla="*/ 2 h 33"/>
                <a:gd name="T40" fmla="*/ 7 w 30"/>
                <a:gd name="T41" fmla="*/ 2 h 33"/>
                <a:gd name="T42" fmla="*/ 7 w 30"/>
                <a:gd name="T43" fmla="*/ 2 h 33"/>
                <a:gd name="T44" fmla="*/ 7 w 30"/>
                <a:gd name="T45" fmla="*/ 2 h 33"/>
                <a:gd name="T46" fmla="*/ 10 w 30"/>
                <a:gd name="T47" fmla="*/ 0 h 33"/>
                <a:gd name="T48" fmla="*/ 10 w 30"/>
                <a:gd name="T49" fmla="*/ 0 h 33"/>
                <a:gd name="T50" fmla="*/ 10 w 30"/>
                <a:gd name="T51" fmla="*/ 0 h 33"/>
                <a:gd name="T52" fmla="*/ 12 w 30"/>
                <a:gd name="T53" fmla="*/ 0 h 33"/>
                <a:gd name="T54" fmla="*/ 12 w 30"/>
                <a:gd name="T55" fmla="*/ 0 h 33"/>
                <a:gd name="T56" fmla="*/ 15 w 30"/>
                <a:gd name="T57" fmla="*/ 5 h 33"/>
                <a:gd name="T58" fmla="*/ 15 w 30"/>
                <a:gd name="T59" fmla="*/ 5 h 33"/>
                <a:gd name="T60" fmla="*/ 15 w 30"/>
                <a:gd name="T61" fmla="*/ 5 h 33"/>
                <a:gd name="T62" fmla="*/ 12 w 30"/>
                <a:gd name="T63" fmla="*/ 5 h 33"/>
                <a:gd name="T64" fmla="*/ 12 w 30"/>
                <a:gd name="T65" fmla="*/ 5 h 33"/>
                <a:gd name="T66" fmla="*/ 12 w 30"/>
                <a:gd name="T67" fmla="*/ 5 h 33"/>
                <a:gd name="T68" fmla="*/ 12 w 30"/>
                <a:gd name="T69" fmla="*/ 5 h 33"/>
                <a:gd name="T70" fmla="*/ 12 w 30"/>
                <a:gd name="T71" fmla="*/ 7 h 33"/>
                <a:gd name="T72" fmla="*/ 12 w 30"/>
                <a:gd name="T73" fmla="*/ 7 h 33"/>
                <a:gd name="T74" fmla="*/ 10 w 30"/>
                <a:gd name="T75" fmla="*/ 7 h 33"/>
                <a:gd name="T76" fmla="*/ 10 w 30"/>
                <a:gd name="T77" fmla="*/ 7 h 33"/>
                <a:gd name="T78" fmla="*/ 10 w 30"/>
                <a:gd name="T79" fmla="*/ 7 h 33"/>
                <a:gd name="T80" fmla="*/ 10 w 30"/>
                <a:gd name="T81" fmla="*/ 7 h 33"/>
                <a:gd name="T82" fmla="*/ 10 w 30"/>
                <a:gd name="T83" fmla="*/ 7 h 33"/>
                <a:gd name="T84" fmla="*/ 10 w 30"/>
                <a:gd name="T85" fmla="*/ 10 h 33"/>
                <a:gd name="T86" fmla="*/ 10 w 30"/>
                <a:gd name="T87" fmla="*/ 10 h 33"/>
                <a:gd name="T88" fmla="*/ 10 w 30"/>
                <a:gd name="T89" fmla="*/ 10 h 33"/>
                <a:gd name="T90" fmla="*/ 10 w 30"/>
                <a:gd name="T91" fmla="*/ 10 h 33"/>
                <a:gd name="T92" fmla="*/ 10 w 30"/>
                <a:gd name="T93" fmla="*/ 10 h 33"/>
                <a:gd name="T94" fmla="*/ 10 w 30"/>
                <a:gd name="T95" fmla="*/ 10 h 33"/>
                <a:gd name="T96" fmla="*/ 10 w 30"/>
                <a:gd name="T97" fmla="*/ 12 h 33"/>
                <a:gd name="T98" fmla="*/ 10 w 30"/>
                <a:gd name="T99" fmla="*/ 12 h 33"/>
                <a:gd name="T100" fmla="*/ 10 w 30"/>
                <a:gd name="T101" fmla="*/ 12 h 33"/>
                <a:gd name="T102" fmla="*/ 10 w 30"/>
                <a:gd name="T103" fmla="*/ 12 h 33"/>
                <a:gd name="T104" fmla="*/ 12 w 30"/>
                <a:gd name="T105" fmla="*/ 12 h 33"/>
                <a:gd name="T106" fmla="*/ 12 w 30"/>
                <a:gd name="T107" fmla="*/ 12 h 33"/>
                <a:gd name="T108" fmla="*/ 12 w 30"/>
                <a:gd name="T109" fmla="*/ 15 h 33"/>
                <a:gd name="T110" fmla="*/ 12 w 30"/>
                <a:gd name="T111" fmla="*/ 15 h 33"/>
                <a:gd name="T112" fmla="*/ 12 w 30"/>
                <a:gd name="T113" fmla="*/ 15 h 33"/>
                <a:gd name="T114" fmla="*/ 15 w 30"/>
                <a:gd name="T115" fmla="*/ 15 h 33"/>
                <a:gd name="T116" fmla="*/ 15 w 30"/>
                <a:gd name="T117" fmla="*/ 18 h 33"/>
                <a:gd name="T118" fmla="*/ 15 w 30"/>
                <a:gd name="T119" fmla="*/ 18 h 33"/>
                <a:gd name="T120" fmla="*/ 17 w 30"/>
                <a:gd name="T121" fmla="*/ 18 h 33"/>
                <a:gd name="T122" fmla="*/ 30 w 30"/>
                <a:gd name="T123" fmla="*/ 28 h 33"/>
                <a:gd name="T124" fmla="*/ 27 w 30"/>
                <a:gd name="T125" fmla="*/ 33 h 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"/>
                <a:gd name="T190" fmla="*/ 0 h 33"/>
                <a:gd name="T191" fmla="*/ 30 w 30"/>
                <a:gd name="T192" fmla="*/ 33 h 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" h="33">
                  <a:moveTo>
                    <a:pt x="27" y="33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30" y="28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6" name="Freeform 1604"/>
            <p:cNvSpPr>
              <a:spLocks noChangeAspect="1" noEditPoints="1"/>
            </p:cNvSpPr>
            <p:nvPr/>
          </p:nvSpPr>
          <p:spPr bwMode="auto">
            <a:xfrm>
              <a:off x="1064" y="2130"/>
              <a:ext cx="46" cy="40"/>
            </a:xfrm>
            <a:custGeom>
              <a:avLst/>
              <a:gdLst>
                <a:gd name="T0" fmla="*/ 43 w 46"/>
                <a:gd name="T1" fmla="*/ 18 h 40"/>
                <a:gd name="T2" fmla="*/ 43 w 46"/>
                <a:gd name="T3" fmla="*/ 20 h 40"/>
                <a:gd name="T4" fmla="*/ 46 w 46"/>
                <a:gd name="T5" fmla="*/ 25 h 40"/>
                <a:gd name="T6" fmla="*/ 46 w 46"/>
                <a:gd name="T7" fmla="*/ 28 h 40"/>
                <a:gd name="T8" fmla="*/ 43 w 46"/>
                <a:gd name="T9" fmla="*/ 30 h 40"/>
                <a:gd name="T10" fmla="*/ 41 w 46"/>
                <a:gd name="T11" fmla="*/ 35 h 40"/>
                <a:gd name="T12" fmla="*/ 36 w 46"/>
                <a:gd name="T13" fmla="*/ 38 h 40"/>
                <a:gd name="T14" fmla="*/ 33 w 46"/>
                <a:gd name="T15" fmla="*/ 40 h 40"/>
                <a:gd name="T16" fmla="*/ 28 w 46"/>
                <a:gd name="T17" fmla="*/ 40 h 40"/>
                <a:gd name="T18" fmla="*/ 23 w 46"/>
                <a:gd name="T19" fmla="*/ 40 h 40"/>
                <a:gd name="T20" fmla="*/ 15 w 46"/>
                <a:gd name="T21" fmla="*/ 38 h 40"/>
                <a:gd name="T22" fmla="*/ 10 w 46"/>
                <a:gd name="T23" fmla="*/ 33 h 40"/>
                <a:gd name="T24" fmla="*/ 8 w 46"/>
                <a:gd name="T25" fmla="*/ 30 h 40"/>
                <a:gd name="T26" fmla="*/ 5 w 46"/>
                <a:gd name="T27" fmla="*/ 25 h 40"/>
                <a:gd name="T28" fmla="*/ 8 w 46"/>
                <a:gd name="T29" fmla="*/ 20 h 40"/>
                <a:gd name="T30" fmla="*/ 8 w 46"/>
                <a:gd name="T31" fmla="*/ 15 h 40"/>
                <a:gd name="T32" fmla="*/ 10 w 46"/>
                <a:gd name="T33" fmla="*/ 13 h 40"/>
                <a:gd name="T34" fmla="*/ 15 w 46"/>
                <a:gd name="T35" fmla="*/ 10 h 40"/>
                <a:gd name="T36" fmla="*/ 21 w 46"/>
                <a:gd name="T37" fmla="*/ 8 h 40"/>
                <a:gd name="T38" fmla="*/ 26 w 46"/>
                <a:gd name="T39" fmla="*/ 8 h 40"/>
                <a:gd name="T40" fmla="*/ 31 w 46"/>
                <a:gd name="T41" fmla="*/ 10 h 40"/>
                <a:gd name="T42" fmla="*/ 36 w 46"/>
                <a:gd name="T43" fmla="*/ 13 h 40"/>
                <a:gd name="T44" fmla="*/ 36 w 46"/>
                <a:gd name="T45" fmla="*/ 13 h 40"/>
                <a:gd name="T46" fmla="*/ 38 w 46"/>
                <a:gd name="T47" fmla="*/ 13 h 40"/>
                <a:gd name="T48" fmla="*/ 21 w 46"/>
                <a:gd name="T49" fmla="*/ 33 h 40"/>
                <a:gd name="T50" fmla="*/ 23 w 46"/>
                <a:gd name="T51" fmla="*/ 33 h 40"/>
                <a:gd name="T52" fmla="*/ 28 w 46"/>
                <a:gd name="T53" fmla="*/ 35 h 40"/>
                <a:gd name="T54" fmla="*/ 31 w 46"/>
                <a:gd name="T55" fmla="*/ 35 h 40"/>
                <a:gd name="T56" fmla="*/ 33 w 46"/>
                <a:gd name="T57" fmla="*/ 33 h 40"/>
                <a:gd name="T58" fmla="*/ 36 w 46"/>
                <a:gd name="T59" fmla="*/ 33 h 40"/>
                <a:gd name="T60" fmla="*/ 38 w 46"/>
                <a:gd name="T61" fmla="*/ 30 h 40"/>
                <a:gd name="T62" fmla="*/ 38 w 46"/>
                <a:gd name="T63" fmla="*/ 28 h 40"/>
                <a:gd name="T64" fmla="*/ 38 w 46"/>
                <a:gd name="T65" fmla="*/ 28 h 40"/>
                <a:gd name="T66" fmla="*/ 38 w 46"/>
                <a:gd name="T67" fmla="*/ 25 h 40"/>
                <a:gd name="T68" fmla="*/ 38 w 46"/>
                <a:gd name="T69" fmla="*/ 23 h 40"/>
                <a:gd name="T70" fmla="*/ 15 w 46"/>
                <a:gd name="T71" fmla="*/ 30 h 40"/>
                <a:gd name="T72" fmla="*/ 28 w 46"/>
                <a:gd name="T73" fmla="*/ 15 h 40"/>
                <a:gd name="T74" fmla="*/ 26 w 46"/>
                <a:gd name="T75" fmla="*/ 13 h 40"/>
                <a:gd name="T76" fmla="*/ 23 w 46"/>
                <a:gd name="T77" fmla="*/ 13 h 40"/>
                <a:gd name="T78" fmla="*/ 18 w 46"/>
                <a:gd name="T79" fmla="*/ 13 h 40"/>
                <a:gd name="T80" fmla="*/ 15 w 46"/>
                <a:gd name="T81" fmla="*/ 15 h 40"/>
                <a:gd name="T82" fmla="*/ 13 w 46"/>
                <a:gd name="T83" fmla="*/ 18 h 40"/>
                <a:gd name="T84" fmla="*/ 13 w 46"/>
                <a:gd name="T85" fmla="*/ 20 h 40"/>
                <a:gd name="T86" fmla="*/ 13 w 46"/>
                <a:gd name="T87" fmla="*/ 23 h 40"/>
                <a:gd name="T88" fmla="*/ 13 w 46"/>
                <a:gd name="T89" fmla="*/ 25 h 40"/>
                <a:gd name="T90" fmla="*/ 13 w 46"/>
                <a:gd name="T91" fmla="*/ 28 h 40"/>
                <a:gd name="T92" fmla="*/ 15 w 46"/>
                <a:gd name="T93" fmla="*/ 30 h 40"/>
                <a:gd name="T94" fmla="*/ 5 w 46"/>
                <a:gd name="T95" fmla="*/ 0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"/>
                <a:gd name="T145" fmla="*/ 0 h 40"/>
                <a:gd name="T146" fmla="*/ 46 w 46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" h="40">
                  <a:moveTo>
                    <a:pt x="38" y="20"/>
                  </a:moveTo>
                  <a:lnTo>
                    <a:pt x="41" y="18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0"/>
                  </a:lnTo>
                  <a:close/>
                  <a:moveTo>
                    <a:pt x="15" y="30"/>
                  </a:moveTo>
                  <a:lnTo>
                    <a:pt x="28" y="15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5" y="30"/>
                  </a:lnTo>
                  <a:close/>
                  <a:moveTo>
                    <a:pt x="5" y="1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8" y="1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7" name="Freeform 1605"/>
            <p:cNvSpPr>
              <a:spLocks noChangeAspect="1"/>
            </p:cNvSpPr>
            <p:nvPr/>
          </p:nvSpPr>
          <p:spPr bwMode="auto">
            <a:xfrm>
              <a:off x="3031" y="1644"/>
              <a:ext cx="74" cy="63"/>
            </a:xfrm>
            <a:custGeom>
              <a:avLst/>
              <a:gdLst>
                <a:gd name="T0" fmla="*/ 0 w 74"/>
                <a:gd name="T1" fmla="*/ 53 h 63"/>
                <a:gd name="T2" fmla="*/ 16 w 74"/>
                <a:gd name="T3" fmla="*/ 0 h 63"/>
                <a:gd name="T4" fmla="*/ 33 w 74"/>
                <a:gd name="T5" fmla="*/ 2 h 63"/>
                <a:gd name="T6" fmla="*/ 36 w 74"/>
                <a:gd name="T7" fmla="*/ 40 h 63"/>
                <a:gd name="T8" fmla="*/ 56 w 74"/>
                <a:gd name="T9" fmla="*/ 8 h 63"/>
                <a:gd name="T10" fmla="*/ 74 w 74"/>
                <a:gd name="T11" fmla="*/ 10 h 63"/>
                <a:gd name="T12" fmla="*/ 61 w 74"/>
                <a:gd name="T13" fmla="*/ 63 h 63"/>
                <a:gd name="T14" fmla="*/ 48 w 74"/>
                <a:gd name="T15" fmla="*/ 61 h 63"/>
                <a:gd name="T16" fmla="*/ 59 w 74"/>
                <a:gd name="T17" fmla="*/ 20 h 63"/>
                <a:gd name="T18" fmla="*/ 36 w 74"/>
                <a:gd name="T19" fmla="*/ 58 h 63"/>
                <a:gd name="T20" fmla="*/ 26 w 74"/>
                <a:gd name="T21" fmla="*/ 56 h 63"/>
                <a:gd name="T22" fmla="*/ 23 w 74"/>
                <a:gd name="T23" fmla="*/ 13 h 63"/>
                <a:gd name="T24" fmla="*/ 13 w 74"/>
                <a:gd name="T25" fmla="*/ 53 h 63"/>
                <a:gd name="T26" fmla="*/ 0 w 74"/>
                <a:gd name="T27" fmla="*/ 5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63"/>
                <a:gd name="T44" fmla="*/ 74 w 74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63">
                  <a:moveTo>
                    <a:pt x="0" y="53"/>
                  </a:moveTo>
                  <a:lnTo>
                    <a:pt x="16" y="0"/>
                  </a:lnTo>
                  <a:lnTo>
                    <a:pt x="33" y="2"/>
                  </a:lnTo>
                  <a:lnTo>
                    <a:pt x="36" y="40"/>
                  </a:lnTo>
                  <a:lnTo>
                    <a:pt x="56" y="8"/>
                  </a:lnTo>
                  <a:lnTo>
                    <a:pt x="74" y="10"/>
                  </a:lnTo>
                  <a:lnTo>
                    <a:pt x="61" y="63"/>
                  </a:lnTo>
                  <a:lnTo>
                    <a:pt x="48" y="61"/>
                  </a:lnTo>
                  <a:lnTo>
                    <a:pt x="59" y="20"/>
                  </a:lnTo>
                  <a:lnTo>
                    <a:pt x="36" y="58"/>
                  </a:lnTo>
                  <a:lnTo>
                    <a:pt x="26" y="56"/>
                  </a:lnTo>
                  <a:lnTo>
                    <a:pt x="23" y="13"/>
                  </a:lnTo>
                  <a:lnTo>
                    <a:pt x="13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8" name="Freeform 1606"/>
            <p:cNvSpPr>
              <a:spLocks noChangeAspect="1" noEditPoints="1"/>
            </p:cNvSpPr>
            <p:nvPr/>
          </p:nvSpPr>
          <p:spPr bwMode="auto">
            <a:xfrm>
              <a:off x="3097" y="1662"/>
              <a:ext cx="61" cy="60"/>
            </a:xfrm>
            <a:custGeom>
              <a:avLst/>
              <a:gdLst>
                <a:gd name="T0" fmla="*/ 61 w 61"/>
                <a:gd name="T1" fmla="*/ 60 h 60"/>
                <a:gd name="T2" fmla="*/ 48 w 61"/>
                <a:gd name="T3" fmla="*/ 58 h 60"/>
                <a:gd name="T4" fmla="*/ 46 w 61"/>
                <a:gd name="T5" fmla="*/ 45 h 60"/>
                <a:gd name="T6" fmla="*/ 20 w 61"/>
                <a:gd name="T7" fmla="*/ 40 h 60"/>
                <a:gd name="T8" fmla="*/ 13 w 61"/>
                <a:gd name="T9" fmla="*/ 50 h 60"/>
                <a:gd name="T10" fmla="*/ 0 w 61"/>
                <a:gd name="T11" fmla="*/ 48 h 60"/>
                <a:gd name="T12" fmla="*/ 38 w 61"/>
                <a:gd name="T13" fmla="*/ 0 h 60"/>
                <a:gd name="T14" fmla="*/ 51 w 61"/>
                <a:gd name="T15" fmla="*/ 2 h 60"/>
                <a:gd name="T16" fmla="*/ 61 w 61"/>
                <a:gd name="T17" fmla="*/ 60 h 60"/>
                <a:gd name="T18" fmla="*/ 43 w 61"/>
                <a:gd name="T19" fmla="*/ 35 h 60"/>
                <a:gd name="T20" fmla="*/ 41 w 61"/>
                <a:gd name="T21" fmla="*/ 12 h 60"/>
                <a:gd name="T22" fmla="*/ 28 w 61"/>
                <a:gd name="T23" fmla="*/ 30 h 60"/>
                <a:gd name="T24" fmla="*/ 43 w 61"/>
                <a:gd name="T25" fmla="*/ 35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60"/>
                <a:gd name="T41" fmla="*/ 61 w 61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60">
                  <a:moveTo>
                    <a:pt x="61" y="60"/>
                  </a:moveTo>
                  <a:lnTo>
                    <a:pt x="48" y="58"/>
                  </a:lnTo>
                  <a:lnTo>
                    <a:pt x="46" y="45"/>
                  </a:lnTo>
                  <a:lnTo>
                    <a:pt x="20" y="40"/>
                  </a:lnTo>
                  <a:lnTo>
                    <a:pt x="13" y="50"/>
                  </a:lnTo>
                  <a:lnTo>
                    <a:pt x="0" y="48"/>
                  </a:lnTo>
                  <a:lnTo>
                    <a:pt x="38" y="0"/>
                  </a:lnTo>
                  <a:lnTo>
                    <a:pt x="51" y="2"/>
                  </a:lnTo>
                  <a:lnTo>
                    <a:pt x="61" y="60"/>
                  </a:lnTo>
                  <a:close/>
                  <a:moveTo>
                    <a:pt x="43" y="35"/>
                  </a:moveTo>
                  <a:lnTo>
                    <a:pt x="41" y="12"/>
                  </a:lnTo>
                  <a:lnTo>
                    <a:pt x="28" y="30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99" name="Freeform 1607"/>
            <p:cNvSpPr>
              <a:spLocks noChangeAspect="1" noEditPoints="1"/>
            </p:cNvSpPr>
            <p:nvPr/>
          </p:nvSpPr>
          <p:spPr bwMode="auto">
            <a:xfrm>
              <a:off x="3165" y="1669"/>
              <a:ext cx="59" cy="64"/>
            </a:xfrm>
            <a:custGeom>
              <a:avLst/>
              <a:gdLst>
                <a:gd name="T0" fmla="*/ 38 w 59"/>
                <a:gd name="T1" fmla="*/ 5 h 64"/>
                <a:gd name="T2" fmla="*/ 46 w 59"/>
                <a:gd name="T3" fmla="*/ 8 h 64"/>
                <a:gd name="T4" fmla="*/ 51 w 59"/>
                <a:gd name="T5" fmla="*/ 8 h 64"/>
                <a:gd name="T6" fmla="*/ 53 w 59"/>
                <a:gd name="T7" fmla="*/ 10 h 64"/>
                <a:gd name="T8" fmla="*/ 56 w 59"/>
                <a:gd name="T9" fmla="*/ 13 h 64"/>
                <a:gd name="T10" fmla="*/ 59 w 59"/>
                <a:gd name="T11" fmla="*/ 15 h 64"/>
                <a:gd name="T12" fmla="*/ 59 w 59"/>
                <a:gd name="T13" fmla="*/ 18 h 64"/>
                <a:gd name="T14" fmla="*/ 59 w 59"/>
                <a:gd name="T15" fmla="*/ 21 h 64"/>
                <a:gd name="T16" fmla="*/ 59 w 59"/>
                <a:gd name="T17" fmla="*/ 26 h 64"/>
                <a:gd name="T18" fmla="*/ 59 w 59"/>
                <a:gd name="T19" fmla="*/ 28 h 64"/>
                <a:gd name="T20" fmla="*/ 56 w 59"/>
                <a:gd name="T21" fmla="*/ 33 h 64"/>
                <a:gd name="T22" fmla="*/ 51 w 59"/>
                <a:gd name="T23" fmla="*/ 36 h 64"/>
                <a:gd name="T24" fmla="*/ 46 w 59"/>
                <a:gd name="T25" fmla="*/ 36 h 64"/>
                <a:gd name="T26" fmla="*/ 41 w 59"/>
                <a:gd name="T27" fmla="*/ 38 h 64"/>
                <a:gd name="T28" fmla="*/ 41 w 59"/>
                <a:gd name="T29" fmla="*/ 38 h 64"/>
                <a:gd name="T30" fmla="*/ 43 w 59"/>
                <a:gd name="T31" fmla="*/ 41 h 64"/>
                <a:gd name="T32" fmla="*/ 46 w 59"/>
                <a:gd name="T33" fmla="*/ 43 h 64"/>
                <a:gd name="T34" fmla="*/ 46 w 59"/>
                <a:gd name="T35" fmla="*/ 46 h 64"/>
                <a:gd name="T36" fmla="*/ 48 w 59"/>
                <a:gd name="T37" fmla="*/ 48 h 64"/>
                <a:gd name="T38" fmla="*/ 53 w 59"/>
                <a:gd name="T39" fmla="*/ 64 h 64"/>
                <a:gd name="T40" fmla="*/ 33 w 59"/>
                <a:gd name="T41" fmla="*/ 46 h 64"/>
                <a:gd name="T42" fmla="*/ 31 w 59"/>
                <a:gd name="T43" fmla="*/ 43 h 64"/>
                <a:gd name="T44" fmla="*/ 28 w 59"/>
                <a:gd name="T45" fmla="*/ 41 h 64"/>
                <a:gd name="T46" fmla="*/ 28 w 59"/>
                <a:gd name="T47" fmla="*/ 38 h 64"/>
                <a:gd name="T48" fmla="*/ 28 w 59"/>
                <a:gd name="T49" fmla="*/ 38 h 64"/>
                <a:gd name="T50" fmla="*/ 26 w 59"/>
                <a:gd name="T51" fmla="*/ 36 h 64"/>
                <a:gd name="T52" fmla="*/ 23 w 59"/>
                <a:gd name="T53" fmla="*/ 36 h 64"/>
                <a:gd name="T54" fmla="*/ 21 w 59"/>
                <a:gd name="T55" fmla="*/ 36 h 64"/>
                <a:gd name="T56" fmla="*/ 18 w 59"/>
                <a:gd name="T57" fmla="*/ 33 h 64"/>
                <a:gd name="T58" fmla="*/ 18 w 59"/>
                <a:gd name="T59" fmla="*/ 26 h 64"/>
                <a:gd name="T60" fmla="*/ 33 w 59"/>
                <a:gd name="T61" fmla="*/ 28 h 64"/>
                <a:gd name="T62" fmla="*/ 38 w 59"/>
                <a:gd name="T63" fmla="*/ 28 h 64"/>
                <a:gd name="T64" fmla="*/ 41 w 59"/>
                <a:gd name="T65" fmla="*/ 28 h 64"/>
                <a:gd name="T66" fmla="*/ 41 w 59"/>
                <a:gd name="T67" fmla="*/ 28 h 64"/>
                <a:gd name="T68" fmla="*/ 43 w 59"/>
                <a:gd name="T69" fmla="*/ 28 h 64"/>
                <a:gd name="T70" fmla="*/ 43 w 59"/>
                <a:gd name="T71" fmla="*/ 28 h 64"/>
                <a:gd name="T72" fmla="*/ 46 w 59"/>
                <a:gd name="T73" fmla="*/ 26 h 64"/>
                <a:gd name="T74" fmla="*/ 46 w 59"/>
                <a:gd name="T75" fmla="*/ 23 h 64"/>
                <a:gd name="T76" fmla="*/ 46 w 59"/>
                <a:gd name="T77" fmla="*/ 23 h 64"/>
                <a:gd name="T78" fmla="*/ 46 w 59"/>
                <a:gd name="T79" fmla="*/ 21 h 64"/>
                <a:gd name="T80" fmla="*/ 46 w 59"/>
                <a:gd name="T81" fmla="*/ 18 h 64"/>
                <a:gd name="T82" fmla="*/ 43 w 59"/>
                <a:gd name="T83" fmla="*/ 18 h 64"/>
                <a:gd name="T84" fmla="*/ 43 w 59"/>
                <a:gd name="T85" fmla="*/ 15 h 64"/>
                <a:gd name="T86" fmla="*/ 41 w 59"/>
                <a:gd name="T87" fmla="*/ 15 h 64"/>
                <a:gd name="T88" fmla="*/ 38 w 59"/>
                <a:gd name="T89" fmla="*/ 15 h 64"/>
                <a:gd name="T90" fmla="*/ 33 w 59"/>
                <a:gd name="T91" fmla="*/ 15 h 64"/>
                <a:gd name="T92" fmla="*/ 18 w 59"/>
                <a:gd name="T93" fmla="*/ 26 h 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64"/>
                <a:gd name="T143" fmla="*/ 59 w 59"/>
                <a:gd name="T144" fmla="*/ 64 h 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64">
                  <a:moveTo>
                    <a:pt x="0" y="53"/>
                  </a:moveTo>
                  <a:lnTo>
                    <a:pt x="13" y="0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3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6" y="13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1" y="38"/>
                  </a:lnTo>
                  <a:lnTo>
                    <a:pt x="38" y="36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6" y="43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48" y="51"/>
                  </a:lnTo>
                  <a:lnTo>
                    <a:pt x="51" y="53"/>
                  </a:lnTo>
                  <a:lnTo>
                    <a:pt x="53" y="64"/>
                  </a:lnTo>
                  <a:lnTo>
                    <a:pt x="41" y="61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28" y="41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8" y="33"/>
                  </a:lnTo>
                  <a:lnTo>
                    <a:pt x="13" y="56"/>
                  </a:lnTo>
                  <a:lnTo>
                    <a:pt x="0" y="53"/>
                  </a:lnTo>
                  <a:close/>
                  <a:moveTo>
                    <a:pt x="18" y="26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3" y="28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8"/>
                  </a:lnTo>
                  <a:lnTo>
                    <a:pt x="43" y="18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23" y="13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0" name="Freeform 1608"/>
            <p:cNvSpPr>
              <a:spLocks noChangeAspect="1"/>
            </p:cNvSpPr>
            <p:nvPr/>
          </p:nvSpPr>
          <p:spPr bwMode="auto">
            <a:xfrm>
              <a:off x="3229" y="1684"/>
              <a:ext cx="60" cy="56"/>
            </a:xfrm>
            <a:custGeom>
              <a:avLst/>
              <a:gdLst>
                <a:gd name="T0" fmla="*/ 60 w 60"/>
                <a:gd name="T1" fmla="*/ 31 h 56"/>
                <a:gd name="T2" fmla="*/ 53 w 60"/>
                <a:gd name="T3" fmla="*/ 54 h 56"/>
                <a:gd name="T4" fmla="*/ 48 w 60"/>
                <a:gd name="T5" fmla="*/ 56 h 56"/>
                <a:gd name="T6" fmla="*/ 43 w 60"/>
                <a:gd name="T7" fmla="*/ 56 h 56"/>
                <a:gd name="T8" fmla="*/ 37 w 60"/>
                <a:gd name="T9" fmla="*/ 56 h 56"/>
                <a:gd name="T10" fmla="*/ 30 w 60"/>
                <a:gd name="T11" fmla="*/ 56 h 56"/>
                <a:gd name="T12" fmla="*/ 25 w 60"/>
                <a:gd name="T13" fmla="*/ 56 h 56"/>
                <a:gd name="T14" fmla="*/ 17 w 60"/>
                <a:gd name="T15" fmla="*/ 54 h 56"/>
                <a:gd name="T16" fmla="*/ 12 w 60"/>
                <a:gd name="T17" fmla="*/ 51 h 56"/>
                <a:gd name="T18" fmla="*/ 7 w 60"/>
                <a:gd name="T19" fmla="*/ 49 h 56"/>
                <a:gd name="T20" fmla="*/ 5 w 60"/>
                <a:gd name="T21" fmla="*/ 43 h 56"/>
                <a:gd name="T22" fmla="*/ 2 w 60"/>
                <a:gd name="T23" fmla="*/ 38 h 56"/>
                <a:gd name="T24" fmla="*/ 0 w 60"/>
                <a:gd name="T25" fmla="*/ 33 h 56"/>
                <a:gd name="T26" fmla="*/ 0 w 60"/>
                <a:gd name="T27" fmla="*/ 28 h 56"/>
                <a:gd name="T28" fmla="*/ 2 w 60"/>
                <a:gd name="T29" fmla="*/ 21 h 56"/>
                <a:gd name="T30" fmla="*/ 5 w 60"/>
                <a:gd name="T31" fmla="*/ 16 h 56"/>
                <a:gd name="T32" fmla="*/ 7 w 60"/>
                <a:gd name="T33" fmla="*/ 11 h 56"/>
                <a:gd name="T34" fmla="*/ 12 w 60"/>
                <a:gd name="T35" fmla="*/ 8 h 56"/>
                <a:gd name="T36" fmla="*/ 17 w 60"/>
                <a:gd name="T37" fmla="*/ 3 h 56"/>
                <a:gd name="T38" fmla="*/ 22 w 60"/>
                <a:gd name="T39" fmla="*/ 0 h 56"/>
                <a:gd name="T40" fmla="*/ 27 w 60"/>
                <a:gd name="T41" fmla="*/ 0 h 56"/>
                <a:gd name="T42" fmla="*/ 32 w 60"/>
                <a:gd name="T43" fmla="*/ 0 h 56"/>
                <a:gd name="T44" fmla="*/ 40 w 60"/>
                <a:gd name="T45" fmla="*/ 0 h 56"/>
                <a:gd name="T46" fmla="*/ 48 w 60"/>
                <a:gd name="T47" fmla="*/ 3 h 56"/>
                <a:gd name="T48" fmla="*/ 53 w 60"/>
                <a:gd name="T49" fmla="*/ 6 h 56"/>
                <a:gd name="T50" fmla="*/ 58 w 60"/>
                <a:gd name="T51" fmla="*/ 11 h 56"/>
                <a:gd name="T52" fmla="*/ 60 w 60"/>
                <a:gd name="T53" fmla="*/ 16 h 56"/>
                <a:gd name="T54" fmla="*/ 60 w 60"/>
                <a:gd name="T55" fmla="*/ 21 h 56"/>
                <a:gd name="T56" fmla="*/ 48 w 60"/>
                <a:gd name="T57" fmla="*/ 18 h 56"/>
                <a:gd name="T58" fmla="*/ 45 w 60"/>
                <a:gd name="T59" fmla="*/ 16 h 56"/>
                <a:gd name="T60" fmla="*/ 45 w 60"/>
                <a:gd name="T61" fmla="*/ 13 h 56"/>
                <a:gd name="T62" fmla="*/ 43 w 60"/>
                <a:gd name="T63" fmla="*/ 13 h 56"/>
                <a:gd name="T64" fmla="*/ 37 w 60"/>
                <a:gd name="T65" fmla="*/ 11 h 56"/>
                <a:gd name="T66" fmla="*/ 35 w 60"/>
                <a:gd name="T67" fmla="*/ 11 h 56"/>
                <a:gd name="T68" fmla="*/ 27 w 60"/>
                <a:gd name="T69" fmla="*/ 11 h 56"/>
                <a:gd name="T70" fmla="*/ 22 w 60"/>
                <a:gd name="T71" fmla="*/ 13 h 56"/>
                <a:gd name="T72" fmla="*/ 20 w 60"/>
                <a:gd name="T73" fmla="*/ 16 h 56"/>
                <a:gd name="T74" fmla="*/ 17 w 60"/>
                <a:gd name="T75" fmla="*/ 21 h 56"/>
                <a:gd name="T76" fmla="*/ 15 w 60"/>
                <a:gd name="T77" fmla="*/ 26 h 56"/>
                <a:gd name="T78" fmla="*/ 15 w 60"/>
                <a:gd name="T79" fmla="*/ 31 h 56"/>
                <a:gd name="T80" fmla="*/ 15 w 60"/>
                <a:gd name="T81" fmla="*/ 38 h 56"/>
                <a:gd name="T82" fmla="*/ 17 w 60"/>
                <a:gd name="T83" fmla="*/ 41 h 56"/>
                <a:gd name="T84" fmla="*/ 22 w 60"/>
                <a:gd name="T85" fmla="*/ 46 h 56"/>
                <a:gd name="T86" fmla="*/ 27 w 60"/>
                <a:gd name="T87" fmla="*/ 46 h 56"/>
                <a:gd name="T88" fmla="*/ 30 w 60"/>
                <a:gd name="T89" fmla="*/ 49 h 56"/>
                <a:gd name="T90" fmla="*/ 32 w 60"/>
                <a:gd name="T91" fmla="*/ 49 h 56"/>
                <a:gd name="T92" fmla="*/ 37 w 60"/>
                <a:gd name="T93" fmla="*/ 46 h 56"/>
                <a:gd name="T94" fmla="*/ 40 w 60"/>
                <a:gd name="T95" fmla="*/ 46 h 56"/>
                <a:gd name="T96" fmla="*/ 43 w 60"/>
                <a:gd name="T97" fmla="*/ 46 h 56"/>
                <a:gd name="T98" fmla="*/ 45 w 60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56"/>
                <a:gd name="T152" fmla="*/ 60 w 60"/>
                <a:gd name="T153" fmla="*/ 56 h 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56">
                  <a:moveTo>
                    <a:pt x="30" y="36"/>
                  </a:moveTo>
                  <a:lnTo>
                    <a:pt x="32" y="26"/>
                  </a:lnTo>
                  <a:lnTo>
                    <a:pt x="60" y="31"/>
                  </a:lnTo>
                  <a:lnTo>
                    <a:pt x="55" y="51"/>
                  </a:lnTo>
                  <a:lnTo>
                    <a:pt x="55" y="54"/>
                  </a:lnTo>
                  <a:lnTo>
                    <a:pt x="53" y="54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40" y="56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2" y="51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5" y="8"/>
                  </a:lnTo>
                  <a:lnTo>
                    <a:pt x="58" y="11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0" y="21"/>
                  </a:lnTo>
                  <a:lnTo>
                    <a:pt x="48" y="21"/>
                  </a:lnTo>
                  <a:lnTo>
                    <a:pt x="48" y="18"/>
                  </a:lnTo>
                  <a:lnTo>
                    <a:pt x="45" y="16"/>
                  </a:lnTo>
                  <a:lnTo>
                    <a:pt x="45" y="13"/>
                  </a:lnTo>
                  <a:lnTo>
                    <a:pt x="43" y="13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2" y="46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40" y="46"/>
                  </a:lnTo>
                  <a:lnTo>
                    <a:pt x="43" y="46"/>
                  </a:lnTo>
                  <a:lnTo>
                    <a:pt x="45" y="38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1" name="Freeform 1609"/>
            <p:cNvSpPr>
              <a:spLocks noChangeAspect="1"/>
            </p:cNvSpPr>
            <p:nvPr/>
          </p:nvSpPr>
          <p:spPr bwMode="auto">
            <a:xfrm>
              <a:off x="3294" y="1735"/>
              <a:ext cx="13" cy="13"/>
            </a:xfrm>
            <a:custGeom>
              <a:avLst/>
              <a:gdLst>
                <a:gd name="T0" fmla="*/ 0 w 13"/>
                <a:gd name="T1" fmla="*/ 10 h 13"/>
                <a:gd name="T2" fmla="*/ 0 w 13"/>
                <a:gd name="T3" fmla="*/ 0 h 13"/>
                <a:gd name="T4" fmla="*/ 13 w 13"/>
                <a:gd name="T5" fmla="*/ 3 h 13"/>
                <a:gd name="T6" fmla="*/ 10 w 13"/>
                <a:gd name="T7" fmla="*/ 13 h 13"/>
                <a:gd name="T8" fmla="*/ 0 w 13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0" y="10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10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2" name="Freeform 1610"/>
            <p:cNvSpPr>
              <a:spLocks noChangeAspect="1"/>
            </p:cNvSpPr>
            <p:nvPr/>
          </p:nvSpPr>
          <p:spPr bwMode="auto">
            <a:xfrm>
              <a:off x="3340" y="1695"/>
              <a:ext cx="48" cy="55"/>
            </a:xfrm>
            <a:custGeom>
              <a:avLst/>
              <a:gdLst>
                <a:gd name="T0" fmla="*/ 18 w 48"/>
                <a:gd name="T1" fmla="*/ 55 h 55"/>
                <a:gd name="T2" fmla="*/ 18 w 48"/>
                <a:gd name="T3" fmla="*/ 10 h 55"/>
                <a:gd name="T4" fmla="*/ 0 w 48"/>
                <a:gd name="T5" fmla="*/ 10 h 55"/>
                <a:gd name="T6" fmla="*/ 0 w 48"/>
                <a:gd name="T7" fmla="*/ 0 h 55"/>
                <a:gd name="T8" fmla="*/ 48 w 48"/>
                <a:gd name="T9" fmla="*/ 2 h 55"/>
                <a:gd name="T10" fmla="*/ 48 w 48"/>
                <a:gd name="T11" fmla="*/ 10 h 55"/>
                <a:gd name="T12" fmla="*/ 30 w 48"/>
                <a:gd name="T13" fmla="*/ 10 h 55"/>
                <a:gd name="T14" fmla="*/ 30 w 48"/>
                <a:gd name="T15" fmla="*/ 55 h 55"/>
                <a:gd name="T16" fmla="*/ 18 w 48"/>
                <a:gd name="T17" fmla="*/ 55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5"/>
                <a:gd name="T29" fmla="*/ 48 w 4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5">
                  <a:moveTo>
                    <a:pt x="18" y="55"/>
                  </a:moveTo>
                  <a:lnTo>
                    <a:pt x="1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2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55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3" name="Freeform 1611"/>
            <p:cNvSpPr>
              <a:spLocks noChangeAspect="1"/>
            </p:cNvSpPr>
            <p:nvPr/>
          </p:nvSpPr>
          <p:spPr bwMode="auto">
            <a:xfrm>
              <a:off x="3393" y="1697"/>
              <a:ext cx="15" cy="53"/>
            </a:xfrm>
            <a:custGeom>
              <a:avLst/>
              <a:gdLst>
                <a:gd name="T0" fmla="*/ 2 w 15"/>
                <a:gd name="T1" fmla="*/ 53 h 53"/>
                <a:gd name="T2" fmla="*/ 0 w 15"/>
                <a:gd name="T3" fmla="*/ 0 h 53"/>
                <a:gd name="T4" fmla="*/ 13 w 15"/>
                <a:gd name="T5" fmla="*/ 0 h 53"/>
                <a:gd name="T6" fmla="*/ 15 w 15"/>
                <a:gd name="T7" fmla="*/ 53 h 53"/>
                <a:gd name="T8" fmla="*/ 2 w 15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3"/>
                <a:gd name="T17" fmla="*/ 15 w 1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3">
                  <a:moveTo>
                    <a:pt x="2" y="5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5" y="53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4" name="Freeform 1612"/>
            <p:cNvSpPr>
              <a:spLocks noChangeAspect="1"/>
            </p:cNvSpPr>
            <p:nvPr/>
          </p:nvSpPr>
          <p:spPr bwMode="auto">
            <a:xfrm>
              <a:off x="3411" y="1690"/>
              <a:ext cx="58" cy="60"/>
            </a:xfrm>
            <a:custGeom>
              <a:avLst/>
              <a:gdLst>
                <a:gd name="T0" fmla="*/ 10 w 58"/>
                <a:gd name="T1" fmla="*/ 60 h 60"/>
                <a:gd name="T2" fmla="*/ 0 w 58"/>
                <a:gd name="T3" fmla="*/ 7 h 60"/>
                <a:gd name="T4" fmla="*/ 48 w 58"/>
                <a:gd name="T5" fmla="*/ 0 h 60"/>
                <a:gd name="T6" fmla="*/ 48 w 58"/>
                <a:gd name="T7" fmla="*/ 10 h 60"/>
                <a:gd name="T8" fmla="*/ 15 w 58"/>
                <a:gd name="T9" fmla="*/ 15 h 60"/>
                <a:gd name="T10" fmla="*/ 17 w 58"/>
                <a:gd name="T11" fmla="*/ 25 h 60"/>
                <a:gd name="T12" fmla="*/ 48 w 58"/>
                <a:gd name="T13" fmla="*/ 22 h 60"/>
                <a:gd name="T14" fmla="*/ 50 w 58"/>
                <a:gd name="T15" fmla="*/ 30 h 60"/>
                <a:gd name="T16" fmla="*/ 17 w 58"/>
                <a:gd name="T17" fmla="*/ 35 h 60"/>
                <a:gd name="T18" fmla="*/ 20 w 58"/>
                <a:gd name="T19" fmla="*/ 50 h 60"/>
                <a:gd name="T20" fmla="*/ 55 w 58"/>
                <a:gd name="T21" fmla="*/ 45 h 60"/>
                <a:gd name="T22" fmla="*/ 58 w 58"/>
                <a:gd name="T23" fmla="*/ 55 h 60"/>
                <a:gd name="T24" fmla="*/ 10 w 58"/>
                <a:gd name="T25" fmla="*/ 6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60"/>
                <a:gd name="T41" fmla="*/ 58 w 58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60">
                  <a:moveTo>
                    <a:pt x="10" y="60"/>
                  </a:moveTo>
                  <a:lnTo>
                    <a:pt x="0" y="7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15" y="15"/>
                  </a:lnTo>
                  <a:lnTo>
                    <a:pt x="17" y="25"/>
                  </a:lnTo>
                  <a:lnTo>
                    <a:pt x="48" y="22"/>
                  </a:lnTo>
                  <a:lnTo>
                    <a:pt x="50" y="30"/>
                  </a:lnTo>
                  <a:lnTo>
                    <a:pt x="17" y="35"/>
                  </a:lnTo>
                  <a:lnTo>
                    <a:pt x="20" y="50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5" name="Freeform 1613"/>
            <p:cNvSpPr>
              <a:spLocks noChangeAspect="1"/>
            </p:cNvSpPr>
            <p:nvPr/>
          </p:nvSpPr>
          <p:spPr bwMode="auto">
            <a:xfrm>
              <a:off x="3459" y="1674"/>
              <a:ext cx="53" cy="61"/>
            </a:xfrm>
            <a:custGeom>
              <a:avLst/>
              <a:gdLst>
                <a:gd name="T0" fmla="*/ 40 w 53"/>
                <a:gd name="T1" fmla="*/ 61 h 61"/>
                <a:gd name="T2" fmla="*/ 22 w 53"/>
                <a:gd name="T3" fmla="*/ 18 h 61"/>
                <a:gd name="T4" fmla="*/ 5 w 53"/>
                <a:gd name="T5" fmla="*/ 26 h 61"/>
                <a:gd name="T6" fmla="*/ 0 w 53"/>
                <a:gd name="T7" fmla="*/ 16 h 61"/>
                <a:gd name="T8" fmla="*/ 48 w 53"/>
                <a:gd name="T9" fmla="*/ 0 h 61"/>
                <a:gd name="T10" fmla="*/ 50 w 53"/>
                <a:gd name="T11" fmla="*/ 10 h 61"/>
                <a:gd name="T12" fmla="*/ 35 w 53"/>
                <a:gd name="T13" fmla="*/ 16 h 61"/>
                <a:gd name="T14" fmla="*/ 53 w 53"/>
                <a:gd name="T15" fmla="*/ 59 h 61"/>
                <a:gd name="T16" fmla="*/ 40 w 53"/>
                <a:gd name="T17" fmla="*/ 6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61"/>
                <a:gd name="T29" fmla="*/ 53 w 53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61">
                  <a:moveTo>
                    <a:pt x="40" y="61"/>
                  </a:moveTo>
                  <a:lnTo>
                    <a:pt x="22" y="18"/>
                  </a:lnTo>
                  <a:lnTo>
                    <a:pt x="5" y="26"/>
                  </a:lnTo>
                  <a:lnTo>
                    <a:pt x="0" y="16"/>
                  </a:lnTo>
                  <a:lnTo>
                    <a:pt x="48" y="0"/>
                  </a:lnTo>
                  <a:lnTo>
                    <a:pt x="50" y="10"/>
                  </a:lnTo>
                  <a:lnTo>
                    <a:pt x="35" y="16"/>
                  </a:lnTo>
                  <a:lnTo>
                    <a:pt x="53" y="59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6" name="Freeform 1614"/>
            <p:cNvSpPr>
              <a:spLocks noChangeAspect="1" noEditPoints="1"/>
            </p:cNvSpPr>
            <p:nvPr/>
          </p:nvSpPr>
          <p:spPr bwMode="auto">
            <a:xfrm>
              <a:off x="3507" y="1649"/>
              <a:ext cx="73" cy="71"/>
            </a:xfrm>
            <a:custGeom>
              <a:avLst/>
              <a:gdLst>
                <a:gd name="T0" fmla="*/ 33 w 73"/>
                <a:gd name="T1" fmla="*/ 71 h 71"/>
                <a:gd name="T2" fmla="*/ 0 w 73"/>
                <a:gd name="T3" fmla="*/ 25 h 71"/>
                <a:gd name="T4" fmla="*/ 38 w 73"/>
                <a:gd name="T5" fmla="*/ 5 h 71"/>
                <a:gd name="T6" fmla="*/ 45 w 73"/>
                <a:gd name="T7" fmla="*/ 13 h 71"/>
                <a:gd name="T8" fmla="*/ 15 w 73"/>
                <a:gd name="T9" fmla="*/ 28 h 71"/>
                <a:gd name="T10" fmla="*/ 22 w 73"/>
                <a:gd name="T11" fmla="*/ 38 h 71"/>
                <a:gd name="T12" fmla="*/ 50 w 73"/>
                <a:gd name="T13" fmla="*/ 23 h 71"/>
                <a:gd name="T14" fmla="*/ 55 w 73"/>
                <a:gd name="T15" fmla="*/ 30 h 71"/>
                <a:gd name="T16" fmla="*/ 30 w 73"/>
                <a:gd name="T17" fmla="*/ 46 h 71"/>
                <a:gd name="T18" fmla="*/ 38 w 73"/>
                <a:gd name="T19" fmla="*/ 58 h 71"/>
                <a:gd name="T20" fmla="*/ 68 w 73"/>
                <a:gd name="T21" fmla="*/ 41 h 71"/>
                <a:gd name="T22" fmla="*/ 73 w 73"/>
                <a:gd name="T23" fmla="*/ 48 h 71"/>
                <a:gd name="T24" fmla="*/ 33 w 73"/>
                <a:gd name="T25" fmla="*/ 71 h 71"/>
                <a:gd name="T26" fmla="*/ 5 w 73"/>
                <a:gd name="T27" fmla="*/ 20 h 71"/>
                <a:gd name="T28" fmla="*/ 5 w 73"/>
                <a:gd name="T29" fmla="*/ 5 h 71"/>
                <a:gd name="T30" fmla="*/ 15 w 73"/>
                <a:gd name="T31" fmla="*/ 0 h 71"/>
                <a:gd name="T32" fmla="*/ 27 w 73"/>
                <a:gd name="T33" fmla="*/ 5 h 71"/>
                <a:gd name="T34" fmla="*/ 20 w 73"/>
                <a:gd name="T35" fmla="*/ 10 h 71"/>
                <a:gd name="T36" fmla="*/ 12 w 73"/>
                <a:gd name="T37" fmla="*/ 8 h 71"/>
                <a:gd name="T38" fmla="*/ 12 w 73"/>
                <a:gd name="T39" fmla="*/ 15 h 71"/>
                <a:gd name="T40" fmla="*/ 5 w 73"/>
                <a:gd name="T41" fmla="*/ 2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1"/>
                <a:gd name="T65" fmla="*/ 73 w 73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1">
                  <a:moveTo>
                    <a:pt x="33" y="71"/>
                  </a:moveTo>
                  <a:lnTo>
                    <a:pt x="0" y="25"/>
                  </a:lnTo>
                  <a:lnTo>
                    <a:pt x="38" y="5"/>
                  </a:lnTo>
                  <a:lnTo>
                    <a:pt x="45" y="13"/>
                  </a:lnTo>
                  <a:lnTo>
                    <a:pt x="15" y="28"/>
                  </a:lnTo>
                  <a:lnTo>
                    <a:pt x="22" y="38"/>
                  </a:lnTo>
                  <a:lnTo>
                    <a:pt x="50" y="23"/>
                  </a:lnTo>
                  <a:lnTo>
                    <a:pt x="55" y="30"/>
                  </a:lnTo>
                  <a:lnTo>
                    <a:pt x="30" y="46"/>
                  </a:lnTo>
                  <a:lnTo>
                    <a:pt x="38" y="58"/>
                  </a:lnTo>
                  <a:lnTo>
                    <a:pt x="68" y="41"/>
                  </a:lnTo>
                  <a:lnTo>
                    <a:pt x="73" y="48"/>
                  </a:lnTo>
                  <a:lnTo>
                    <a:pt x="33" y="71"/>
                  </a:lnTo>
                  <a:close/>
                  <a:moveTo>
                    <a:pt x="5" y="20"/>
                  </a:moveTo>
                  <a:lnTo>
                    <a:pt x="5" y="5"/>
                  </a:lnTo>
                  <a:lnTo>
                    <a:pt x="15" y="0"/>
                  </a:lnTo>
                  <a:lnTo>
                    <a:pt x="27" y="5"/>
                  </a:lnTo>
                  <a:lnTo>
                    <a:pt x="20" y="10"/>
                  </a:lnTo>
                  <a:lnTo>
                    <a:pt x="12" y="8"/>
                  </a:lnTo>
                  <a:lnTo>
                    <a:pt x="12" y="15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7" name="Freeform 1615"/>
            <p:cNvSpPr>
              <a:spLocks noChangeAspect="1" noEditPoints="1"/>
            </p:cNvSpPr>
            <p:nvPr/>
          </p:nvSpPr>
          <p:spPr bwMode="auto">
            <a:xfrm>
              <a:off x="2106" y="1363"/>
              <a:ext cx="66" cy="48"/>
            </a:xfrm>
            <a:custGeom>
              <a:avLst/>
              <a:gdLst>
                <a:gd name="T0" fmla="*/ 38 w 66"/>
                <a:gd name="T1" fmla="*/ 48 h 48"/>
                <a:gd name="T2" fmla="*/ 0 w 66"/>
                <a:gd name="T3" fmla="*/ 5 h 48"/>
                <a:gd name="T4" fmla="*/ 5 w 66"/>
                <a:gd name="T5" fmla="*/ 0 h 48"/>
                <a:gd name="T6" fmla="*/ 66 w 66"/>
                <a:gd name="T7" fmla="*/ 8 h 48"/>
                <a:gd name="T8" fmla="*/ 61 w 66"/>
                <a:gd name="T9" fmla="*/ 15 h 48"/>
                <a:gd name="T10" fmla="*/ 43 w 66"/>
                <a:gd name="T11" fmla="*/ 13 h 48"/>
                <a:gd name="T12" fmla="*/ 30 w 66"/>
                <a:gd name="T13" fmla="*/ 28 h 48"/>
                <a:gd name="T14" fmla="*/ 40 w 66"/>
                <a:gd name="T15" fmla="*/ 40 h 48"/>
                <a:gd name="T16" fmla="*/ 38 w 66"/>
                <a:gd name="T17" fmla="*/ 48 h 48"/>
                <a:gd name="T18" fmla="*/ 25 w 66"/>
                <a:gd name="T19" fmla="*/ 25 h 48"/>
                <a:gd name="T20" fmla="*/ 35 w 66"/>
                <a:gd name="T21" fmla="*/ 10 h 48"/>
                <a:gd name="T22" fmla="*/ 20 w 66"/>
                <a:gd name="T23" fmla="*/ 8 h 48"/>
                <a:gd name="T24" fmla="*/ 18 w 66"/>
                <a:gd name="T25" fmla="*/ 8 h 48"/>
                <a:gd name="T26" fmla="*/ 18 w 66"/>
                <a:gd name="T27" fmla="*/ 8 h 48"/>
                <a:gd name="T28" fmla="*/ 15 w 66"/>
                <a:gd name="T29" fmla="*/ 8 h 48"/>
                <a:gd name="T30" fmla="*/ 13 w 66"/>
                <a:gd name="T31" fmla="*/ 8 h 48"/>
                <a:gd name="T32" fmla="*/ 13 w 66"/>
                <a:gd name="T33" fmla="*/ 8 h 48"/>
                <a:gd name="T34" fmla="*/ 10 w 66"/>
                <a:gd name="T35" fmla="*/ 5 h 48"/>
                <a:gd name="T36" fmla="*/ 10 w 66"/>
                <a:gd name="T37" fmla="*/ 5 h 48"/>
                <a:gd name="T38" fmla="*/ 8 w 66"/>
                <a:gd name="T39" fmla="*/ 5 h 48"/>
                <a:gd name="T40" fmla="*/ 10 w 66"/>
                <a:gd name="T41" fmla="*/ 8 h 48"/>
                <a:gd name="T42" fmla="*/ 10 w 66"/>
                <a:gd name="T43" fmla="*/ 8 h 48"/>
                <a:gd name="T44" fmla="*/ 10 w 66"/>
                <a:gd name="T45" fmla="*/ 8 h 48"/>
                <a:gd name="T46" fmla="*/ 13 w 66"/>
                <a:gd name="T47" fmla="*/ 10 h 48"/>
                <a:gd name="T48" fmla="*/ 13 w 66"/>
                <a:gd name="T49" fmla="*/ 10 h 48"/>
                <a:gd name="T50" fmla="*/ 15 w 66"/>
                <a:gd name="T51" fmla="*/ 10 h 48"/>
                <a:gd name="T52" fmla="*/ 15 w 66"/>
                <a:gd name="T53" fmla="*/ 13 h 48"/>
                <a:gd name="T54" fmla="*/ 15 w 66"/>
                <a:gd name="T55" fmla="*/ 13 h 48"/>
                <a:gd name="T56" fmla="*/ 25 w 66"/>
                <a:gd name="T57" fmla="*/ 25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6"/>
                <a:gd name="T88" fmla="*/ 0 h 48"/>
                <a:gd name="T89" fmla="*/ 66 w 66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6" h="48">
                  <a:moveTo>
                    <a:pt x="38" y="48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66" y="8"/>
                  </a:lnTo>
                  <a:lnTo>
                    <a:pt x="61" y="15"/>
                  </a:lnTo>
                  <a:lnTo>
                    <a:pt x="43" y="13"/>
                  </a:lnTo>
                  <a:lnTo>
                    <a:pt x="30" y="28"/>
                  </a:lnTo>
                  <a:lnTo>
                    <a:pt x="40" y="40"/>
                  </a:lnTo>
                  <a:lnTo>
                    <a:pt x="38" y="48"/>
                  </a:lnTo>
                  <a:close/>
                  <a:moveTo>
                    <a:pt x="25" y="25"/>
                  </a:moveTo>
                  <a:lnTo>
                    <a:pt x="35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5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8" name="Freeform 1616"/>
            <p:cNvSpPr>
              <a:spLocks noChangeAspect="1"/>
            </p:cNvSpPr>
            <p:nvPr/>
          </p:nvSpPr>
          <p:spPr bwMode="auto">
            <a:xfrm>
              <a:off x="2136" y="1325"/>
              <a:ext cx="46" cy="35"/>
            </a:xfrm>
            <a:custGeom>
              <a:avLst/>
              <a:gdLst>
                <a:gd name="T0" fmla="*/ 43 w 46"/>
                <a:gd name="T1" fmla="*/ 35 h 35"/>
                <a:gd name="T2" fmla="*/ 0 w 46"/>
                <a:gd name="T3" fmla="*/ 28 h 35"/>
                <a:gd name="T4" fmla="*/ 3 w 46"/>
                <a:gd name="T5" fmla="*/ 23 h 35"/>
                <a:gd name="T6" fmla="*/ 28 w 46"/>
                <a:gd name="T7" fmla="*/ 28 h 35"/>
                <a:gd name="T8" fmla="*/ 31 w 46"/>
                <a:gd name="T9" fmla="*/ 28 h 35"/>
                <a:gd name="T10" fmla="*/ 31 w 46"/>
                <a:gd name="T11" fmla="*/ 28 h 35"/>
                <a:gd name="T12" fmla="*/ 33 w 46"/>
                <a:gd name="T13" fmla="*/ 28 h 35"/>
                <a:gd name="T14" fmla="*/ 33 w 46"/>
                <a:gd name="T15" fmla="*/ 28 h 35"/>
                <a:gd name="T16" fmla="*/ 33 w 46"/>
                <a:gd name="T17" fmla="*/ 28 h 35"/>
                <a:gd name="T18" fmla="*/ 36 w 46"/>
                <a:gd name="T19" fmla="*/ 30 h 35"/>
                <a:gd name="T20" fmla="*/ 36 w 46"/>
                <a:gd name="T21" fmla="*/ 30 h 35"/>
                <a:gd name="T22" fmla="*/ 38 w 46"/>
                <a:gd name="T23" fmla="*/ 30 h 35"/>
                <a:gd name="T24" fmla="*/ 36 w 46"/>
                <a:gd name="T25" fmla="*/ 30 h 35"/>
                <a:gd name="T26" fmla="*/ 36 w 46"/>
                <a:gd name="T27" fmla="*/ 28 h 35"/>
                <a:gd name="T28" fmla="*/ 36 w 46"/>
                <a:gd name="T29" fmla="*/ 28 h 35"/>
                <a:gd name="T30" fmla="*/ 36 w 46"/>
                <a:gd name="T31" fmla="*/ 28 h 35"/>
                <a:gd name="T32" fmla="*/ 33 w 46"/>
                <a:gd name="T33" fmla="*/ 28 h 35"/>
                <a:gd name="T34" fmla="*/ 33 w 46"/>
                <a:gd name="T35" fmla="*/ 25 h 35"/>
                <a:gd name="T36" fmla="*/ 33 w 46"/>
                <a:gd name="T37" fmla="*/ 25 h 35"/>
                <a:gd name="T38" fmla="*/ 33 w 46"/>
                <a:gd name="T39" fmla="*/ 25 h 35"/>
                <a:gd name="T40" fmla="*/ 15 w 46"/>
                <a:gd name="T41" fmla="*/ 8 h 35"/>
                <a:gd name="T42" fmla="*/ 21 w 46"/>
                <a:gd name="T43" fmla="*/ 0 h 35"/>
                <a:gd name="T44" fmla="*/ 46 w 46"/>
                <a:gd name="T45" fmla="*/ 30 h 35"/>
                <a:gd name="T46" fmla="*/ 43 w 46"/>
                <a:gd name="T47" fmla="*/ 35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35"/>
                <a:gd name="T74" fmla="*/ 46 w 4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35">
                  <a:moveTo>
                    <a:pt x="43" y="35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15" y="8"/>
                  </a:lnTo>
                  <a:lnTo>
                    <a:pt x="21" y="0"/>
                  </a:lnTo>
                  <a:lnTo>
                    <a:pt x="46" y="30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09" name="Freeform 1617"/>
            <p:cNvSpPr>
              <a:spLocks noChangeAspect="1"/>
            </p:cNvSpPr>
            <p:nvPr/>
          </p:nvSpPr>
          <p:spPr bwMode="auto">
            <a:xfrm>
              <a:off x="2184" y="1335"/>
              <a:ext cx="10" cy="8"/>
            </a:xfrm>
            <a:custGeom>
              <a:avLst/>
              <a:gdLst>
                <a:gd name="T0" fmla="*/ 8 w 10"/>
                <a:gd name="T1" fmla="*/ 8 h 8"/>
                <a:gd name="T2" fmla="*/ 0 w 10"/>
                <a:gd name="T3" fmla="*/ 5 h 8"/>
                <a:gd name="T4" fmla="*/ 5 w 10"/>
                <a:gd name="T5" fmla="*/ 0 h 8"/>
                <a:gd name="T6" fmla="*/ 10 w 10"/>
                <a:gd name="T7" fmla="*/ 3 h 8"/>
                <a:gd name="T8" fmla="*/ 8 w 10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8" y="8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3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0" name="Freeform 1618"/>
            <p:cNvSpPr>
              <a:spLocks noChangeAspect="1"/>
            </p:cNvSpPr>
            <p:nvPr/>
          </p:nvSpPr>
          <p:spPr bwMode="auto">
            <a:xfrm>
              <a:off x="2167" y="1257"/>
              <a:ext cx="70" cy="55"/>
            </a:xfrm>
            <a:custGeom>
              <a:avLst/>
              <a:gdLst>
                <a:gd name="T0" fmla="*/ 48 w 70"/>
                <a:gd name="T1" fmla="*/ 55 h 55"/>
                <a:gd name="T2" fmla="*/ 0 w 70"/>
                <a:gd name="T3" fmla="*/ 30 h 55"/>
                <a:gd name="T4" fmla="*/ 20 w 70"/>
                <a:gd name="T5" fmla="*/ 0 h 55"/>
                <a:gd name="T6" fmla="*/ 27 w 70"/>
                <a:gd name="T7" fmla="*/ 2 h 55"/>
                <a:gd name="T8" fmla="*/ 10 w 70"/>
                <a:gd name="T9" fmla="*/ 27 h 55"/>
                <a:gd name="T10" fmla="*/ 22 w 70"/>
                <a:gd name="T11" fmla="*/ 35 h 55"/>
                <a:gd name="T12" fmla="*/ 40 w 70"/>
                <a:gd name="T13" fmla="*/ 12 h 55"/>
                <a:gd name="T14" fmla="*/ 45 w 70"/>
                <a:gd name="T15" fmla="*/ 15 h 55"/>
                <a:gd name="T16" fmla="*/ 30 w 70"/>
                <a:gd name="T17" fmla="*/ 38 h 55"/>
                <a:gd name="T18" fmla="*/ 45 w 70"/>
                <a:gd name="T19" fmla="*/ 48 h 55"/>
                <a:gd name="T20" fmla="*/ 63 w 70"/>
                <a:gd name="T21" fmla="*/ 22 h 55"/>
                <a:gd name="T22" fmla="*/ 70 w 70"/>
                <a:gd name="T23" fmla="*/ 25 h 55"/>
                <a:gd name="T24" fmla="*/ 48 w 70"/>
                <a:gd name="T25" fmla="*/ 55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55"/>
                <a:gd name="T41" fmla="*/ 70 w 70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55">
                  <a:moveTo>
                    <a:pt x="48" y="55"/>
                  </a:moveTo>
                  <a:lnTo>
                    <a:pt x="0" y="3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10" y="27"/>
                  </a:lnTo>
                  <a:lnTo>
                    <a:pt x="22" y="35"/>
                  </a:lnTo>
                  <a:lnTo>
                    <a:pt x="40" y="12"/>
                  </a:lnTo>
                  <a:lnTo>
                    <a:pt x="45" y="15"/>
                  </a:lnTo>
                  <a:lnTo>
                    <a:pt x="30" y="38"/>
                  </a:lnTo>
                  <a:lnTo>
                    <a:pt x="45" y="48"/>
                  </a:lnTo>
                  <a:lnTo>
                    <a:pt x="63" y="22"/>
                  </a:lnTo>
                  <a:lnTo>
                    <a:pt x="70" y="25"/>
                  </a:lnTo>
                  <a:lnTo>
                    <a:pt x="48" y="5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1" name="Freeform 1619"/>
            <p:cNvSpPr>
              <a:spLocks noChangeAspect="1"/>
            </p:cNvSpPr>
            <p:nvPr/>
          </p:nvSpPr>
          <p:spPr bwMode="auto">
            <a:xfrm>
              <a:off x="2207" y="1234"/>
              <a:ext cx="53" cy="40"/>
            </a:xfrm>
            <a:custGeom>
              <a:avLst/>
              <a:gdLst>
                <a:gd name="T0" fmla="*/ 0 w 53"/>
                <a:gd name="T1" fmla="*/ 20 h 40"/>
                <a:gd name="T2" fmla="*/ 10 w 53"/>
                <a:gd name="T3" fmla="*/ 20 h 40"/>
                <a:gd name="T4" fmla="*/ 8 w 53"/>
                <a:gd name="T5" fmla="*/ 15 h 40"/>
                <a:gd name="T6" fmla="*/ 8 w 53"/>
                <a:gd name="T7" fmla="*/ 13 h 40"/>
                <a:gd name="T8" fmla="*/ 10 w 53"/>
                <a:gd name="T9" fmla="*/ 10 h 40"/>
                <a:gd name="T10" fmla="*/ 10 w 53"/>
                <a:gd name="T11" fmla="*/ 7 h 40"/>
                <a:gd name="T12" fmla="*/ 13 w 53"/>
                <a:gd name="T13" fmla="*/ 5 h 40"/>
                <a:gd name="T14" fmla="*/ 13 w 53"/>
                <a:gd name="T15" fmla="*/ 5 h 40"/>
                <a:gd name="T16" fmla="*/ 15 w 53"/>
                <a:gd name="T17" fmla="*/ 2 h 40"/>
                <a:gd name="T18" fmla="*/ 15 w 53"/>
                <a:gd name="T19" fmla="*/ 2 h 40"/>
                <a:gd name="T20" fmla="*/ 18 w 53"/>
                <a:gd name="T21" fmla="*/ 2 h 40"/>
                <a:gd name="T22" fmla="*/ 18 w 53"/>
                <a:gd name="T23" fmla="*/ 2 h 40"/>
                <a:gd name="T24" fmla="*/ 20 w 53"/>
                <a:gd name="T25" fmla="*/ 2 h 40"/>
                <a:gd name="T26" fmla="*/ 20 w 53"/>
                <a:gd name="T27" fmla="*/ 0 h 40"/>
                <a:gd name="T28" fmla="*/ 23 w 53"/>
                <a:gd name="T29" fmla="*/ 0 h 40"/>
                <a:gd name="T30" fmla="*/ 23 w 53"/>
                <a:gd name="T31" fmla="*/ 2 h 40"/>
                <a:gd name="T32" fmla="*/ 25 w 53"/>
                <a:gd name="T33" fmla="*/ 2 h 40"/>
                <a:gd name="T34" fmla="*/ 25 w 53"/>
                <a:gd name="T35" fmla="*/ 2 h 40"/>
                <a:gd name="T36" fmla="*/ 28 w 53"/>
                <a:gd name="T37" fmla="*/ 2 h 40"/>
                <a:gd name="T38" fmla="*/ 28 w 53"/>
                <a:gd name="T39" fmla="*/ 2 h 40"/>
                <a:gd name="T40" fmla="*/ 30 w 53"/>
                <a:gd name="T41" fmla="*/ 5 h 40"/>
                <a:gd name="T42" fmla="*/ 33 w 53"/>
                <a:gd name="T43" fmla="*/ 5 h 40"/>
                <a:gd name="T44" fmla="*/ 48 w 53"/>
                <a:gd name="T45" fmla="*/ 23 h 40"/>
                <a:gd name="T46" fmla="*/ 28 w 53"/>
                <a:gd name="T47" fmla="*/ 10 h 40"/>
                <a:gd name="T48" fmla="*/ 25 w 53"/>
                <a:gd name="T49" fmla="*/ 7 h 40"/>
                <a:gd name="T50" fmla="*/ 25 w 53"/>
                <a:gd name="T51" fmla="*/ 7 h 40"/>
                <a:gd name="T52" fmla="*/ 23 w 53"/>
                <a:gd name="T53" fmla="*/ 7 h 40"/>
                <a:gd name="T54" fmla="*/ 23 w 53"/>
                <a:gd name="T55" fmla="*/ 7 h 40"/>
                <a:gd name="T56" fmla="*/ 20 w 53"/>
                <a:gd name="T57" fmla="*/ 7 h 40"/>
                <a:gd name="T58" fmla="*/ 20 w 53"/>
                <a:gd name="T59" fmla="*/ 7 h 40"/>
                <a:gd name="T60" fmla="*/ 20 w 53"/>
                <a:gd name="T61" fmla="*/ 7 h 40"/>
                <a:gd name="T62" fmla="*/ 18 w 53"/>
                <a:gd name="T63" fmla="*/ 7 h 40"/>
                <a:gd name="T64" fmla="*/ 18 w 53"/>
                <a:gd name="T65" fmla="*/ 10 h 40"/>
                <a:gd name="T66" fmla="*/ 15 w 53"/>
                <a:gd name="T67" fmla="*/ 10 h 40"/>
                <a:gd name="T68" fmla="*/ 15 w 53"/>
                <a:gd name="T69" fmla="*/ 10 h 40"/>
                <a:gd name="T70" fmla="*/ 15 w 53"/>
                <a:gd name="T71" fmla="*/ 13 h 40"/>
                <a:gd name="T72" fmla="*/ 13 w 53"/>
                <a:gd name="T73" fmla="*/ 13 h 40"/>
                <a:gd name="T74" fmla="*/ 13 w 53"/>
                <a:gd name="T75" fmla="*/ 15 h 40"/>
                <a:gd name="T76" fmla="*/ 13 w 53"/>
                <a:gd name="T77" fmla="*/ 18 h 40"/>
                <a:gd name="T78" fmla="*/ 13 w 53"/>
                <a:gd name="T79" fmla="*/ 18 h 40"/>
                <a:gd name="T80" fmla="*/ 15 w 53"/>
                <a:gd name="T81" fmla="*/ 20 h 40"/>
                <a:gd name="T82" fmla="*/ 15 w 53"/>
                <a:gd name="T83" fmla="*/ 23 h 40"/>
                <a:gd name="T84" fmla="*/ 18 w 53"/>
                <a:gd name="T85" fmla="*/ 25 h 40"/>
                <a:gd name="T86" fmla="*/ 38 w 53"/>
                <a:gd name="T87" fmla="*/ 35 h 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"/>
                <a:gd name="T133" fmla="*/ 0 h 40"/>
                <a:gd name="T134" fmla="*/ 53 w 53"/>
                <a:gd name="T135" fmla="*/ 40 h 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" h="40">
                  <a:moveTo>
                    <a:pt x="36" y="40"/>
                  </a:moveTo>
                  <a:lnTo>
                    <a:pt x="0" y="20"/>
                  </a:lnTo>
                  <a:lnTo>
                    <a:pt x="5" y="18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3" y="5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53" y="18"/>
                  </a:lnTo>
                  <a:lnTo>
                    <a:pt x="48" y="23"/>
                  </a:lnTo>
                  <a:lnTo>
                    <a:pt x="28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20" y="25"/>
                  </a:lnTo>
                  <a:lnTo>
                    <a:pt x="38" y="35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2" name="Freeform 1620"/>
            <p:cNvSpPr>
              <a:spLocks noChangeAspect="1" noEditPoints="1"/>
            </p:cNvSpPr>
            <p:nvPr/>
          </p:nvSpPr>
          <p:spPr bwMode="auto">
            <a:xfrm>
              <a:off x="2237" y="1201"/>
              <a:ext cx="54" cy="48"/>
            </a:xfrm>
            <a:custGeom>
              <a:avLst/>
              <a:gdLst>
                <a:gd name="T0" fmla="*/ 36 w 54"/>
                <a:gd name="T1" fmla="*/ 40 h 48"/>
                <a:gd name="T2" fmla="*/ 38 w 54"/>
                <a:gd name="T3" fmla="*/ 40 h 48"/>
                <a:gd name="T4" fmla="*/ 41 w 54"/>
                <a:gd name="T5" fmla="*/ 40 h 48"/>
                <a:gd name="T6" fmla="*/ 43 w 54"/>
                <a:gd name="T7" fmla="*/ 38 h 48"/>
                <a:gd name="T8" fmla="*/ 46 w 54"/>
                <a:gd name="T9" fmla="*/ 35 h 48"/>
                <a:gd name="T10" fmla="*/ 48 w 54"/>
                <a:gd name="T11" fmla="*/ 33 h 48"/>
                <a:gd name="T12" fmla="*/ 48 w 54"/>
                <a:gd name="T13" fmla="*/ 30 h 48"/>
                <a:gd name="T14" fmla="*/ 46 w 54"/>
                <a:gd name="T15" fmla="*/ 28 h 48"/>
                <a:gd name="T16" fmla="*/ 46 w 54"/>
                <a:gd name="T17" fmla="*/ 25 h 48"/>
                <a:gd name="T18" fmla="*/ 41 w 54"/>
                <a:gd name="T19" fmla="*/ 23 h 48"/>
                <a:gd name="T20" fmla="*/ 38 w 54"/>
                <a:gd name="T21" fmla="*/ 25 h 48"/>
                <a:gd name="T22" fmla="*/ 38 w 54"/>
                <a:gd name="T23" fmla="*/ 30 h 48"/>
                <a:gd name="T24" fmla="*/ 33 w 54"/>
                <a:gd name="T25" fmla="*/ 35 h 48"/>
                <a:gd name="T26" fmla="*/ 28 w 54"/>
                <a:gd name="T27" fmla="*/ 38 h 48"/>
                <a:gd name="T28" fmla="*/ 21 w 54"/>
                <a:gd name="T29" fmla="*/ 38 h 48"/>
                <a:gd name="T30" fmla="*/ 13 w 54"/>
                <a:gd name="T31" fmla="*/ 35 h 48"/>
                <a:gd name="T32" fmla="*/ 8 w 54"/>
                <a:gd name="T33" fmla="*/ 33 h 48"/>
                <a:gd name="T34" fmla="*/ 3 w 54"/>
                <a:gd name="T35" fmla="*/ 30 h 48"/>
                <a:gd name="T36" fmla="*/ 0 w 54"/>
                <a:gd name="T37" fmla="*/ 25 h 48"/>
                <a:gd name="T38" fmla="*/ 0 w 54"/>
                <a:gd name="T39" fmla="*/ 23 h 48"/>
                <a:gd name="T40" fmla="*/ 0 w 54"/>
                <a:gd name="T41" fmla="*/ 18 h 48"/>
                <a:gd name="T42" fmla="*/ 0 w 54"/>
                <a:gd name="T43" fmla="*/ 13 h 48"/>
                <a:gd name="T44" fmla="*/ 6 w 54"/>
                <a:gd name="T45" fmla="*/ 10 h 48"/>
                <a:gd name="T46" fmla="*/ 11 w 54"/>
                <a:gd name="T47" fmla="*/ 8 h 48"/>
                <a:gd name="T48" fmla="*/ 13 w 54"/>
                <a:gd name="T49" fmla="*/ 0 h 48"/>
                <a:gd name="T50" fmla="*/ 48 w 54"/>
                <a:gd name="T51" fmla="*/ 20 h 48"/>
                <a:gd name="T52" fmla="*/ 51 w 54"/>
                <a:gd name="T53" fmla="*/ 23 h 48"/>
                <a:gd name="T54" fmla="*/ 54 w 54"/>
                <a:gd name="T55" fmla="*/ 28 h 48"/>
                <a:gd name="T56" fmla="*/ 54 w 54"/>
                <a:gd name="T57" fmla="*/ 30 h 48"/>
                <a:gd name="T58" fmla="*/ 54 w 54"/>
                <a:gd name="T59" fmla="*/ 35 h 48"/>
                <a:gd name="T60" fmla="*/ 51 w 54"/>
                <a:gd name="T61" fmla="*/ 38 h 48"/>
                <a:gd name="T62" fmla="*/ 48 w 54"/>
                <a:gd name="T63" fmla="*/ 43 h 48"/>
                <a:gd name="T64" fmla="*/ 43 w 54"/>
                <a:gd name="T65" fmla="*/ 46 h 48"/>
                <a:gd name="T66" fmla="*/ 38 w 54"/>
                <a:gd name="T67" fmla="*/ 48 h 48"/>
                <a:gd name="T68" fmla="*/ 31 w 54"/>
                <a:gd name="T69" fmla="*/ 46 h 48"/>
                <a:gd name="T70" fmla="*/ 16 w 54"/>
                <a:gd name="T71" fmla="*/ 30 h 48"/>
                <a:gd name="T72" fmla="*/ 23 w 54"/>
                <a:gd name="T73" fmla="*/ 33 h 48"/>
                <a:gd name="T74" fmla="*/ 28 w 54"/>
                <a:gd name="T75" fmla="*/ 33 h 48"/>
                <a:gd name="T76" fmla="*/ 31 w 54"/>
                <a:gd name="T77" fmla="*/ 30 h 48"/>
                <a:gd name="T78" fmla="*/ 33 w 54"/>
                <a:gd name="T79" fmla="*/ 28 h 48"/>
                <a:gd name="T80" fmla="*/ 33 w 54"/>
                <a:gd name="T81" fmla="*/ 23 h 48"/>
                <a:gd name="T82" fmla="*/ 33 w 54"/>
                <a:gd name="T83" fmla="*/ 20 h 48"/>
                <a:gd name="T84" fmla="*/ 28 w 54"/>
                <a:gd name="T85" fmla="*/ 15 h 48"/>
                <a:gd name="T86" fmla="*/ 23 w 54"/>
                <a:gd name="T87" fmla="*/ 13 h 48"/>
                <a:gd name="T88" fmla="*/ 18 w 54"/>
                <a:gd name="T89" fmla="*/ 10 h 48"/>
                <a:gd name="T90" fmla="*/ 13 w 54"/>
                <a:gd name="T91" fmla="*/ 10 h 48"/>
                <a:gd name="T92" fmla="*/ 8 w 54"/>
                <a:gd name="T93" fmla="*/ 13 h 48"/>
                <a:gd name="T94" fmla="*/ 6 w 54"/>
                <a:gd name="T95" fmla="*/ 15 h 48"/>
                <a:gd name="T96" fmla="*/ 6 w 54"/>
                <a:gd name="T97" fmla="*/ 20 h 48"/>
                <a:gd name="T98" fmla="*/ 8 w 54"/>
                <a:gd name="T99" fmla="*/ 23 h 48"/>
                <a:gd name="T100" fmla="*/ 11 w 54"/>
                <a:gd name="T101" fmla="*/ 28 h 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48"/>
                <a:gd name="T155" fmla="*/ 54 w 54"/>
                <a:gd name="T156" fmla="*/ 48 h 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48">
                  <a:moveTo>
                    <a:pt x="31" y="46"/>
                  </a:moveTo>
                  <a:lnTo>
                    <a:pt x="36" y="40"/>
                  </a:lnTo>
                  <a:lnTo>
                    <a:pt x="38" y="40"/>
                  </a:lnTo>
                  <a:lnTo>
                    <a:pt x="41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6" y="38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1" y="38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6" y="46"/>
                  </a:lnTo>
                  <a:lnTo>
                    <a:pt x="43" y="46"/>
                  </a:lnTo>
                  <a:lnTo>
                    <a:pt x="41" y="46"/>
                  </a:lnTo>
                  <a:lnTo>
                    <a:pt x="41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3" y="46"/>
                  </a:lnTo>
                  <a:lnTo>
                    <a:pt x="31" y="46"/>
                  </a:lnTo>
                  <a:close/>
                  <a:moveTo>
                    <a:pt x="13" y="30"/>
                  </a:moveTo>
                  <a:lnTo>
                    <a:pt x="16" y="30"/>
                  </a:lnTo>
                  <a:lnTo>
                    <a:pt x="18" y="30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3" name="Freeform 1621"/>
            <p:cNvSpPr>
              <a:spLocks noChangeAspect="1" noEditPoints="1"/>
            </p:cNvSpPr>
            <p:nvPr/>
          </p:nvSpPr>
          <p:spPr bwMode="auto">
            <a:xfrm>
              <a:off x="2245" y="1173"/>
              <a:ext cx="28" cy="23"/>
            </a:xfrm>
            <a:custGeom>
              <a:avLst/>
              <a:gdLst>
                <a:gd name="T0" fmla="*/ 5 w 28"/>
                <a:gd name="T1" fmla="*/ 3 h 23"/>
                <a:gd name="T2" fmla="*/ 8 w 28"/>
                <a:gd name="T3" fmla="*/ 0 h 23"/>
                <a:gd name="T4" fmla="*/ 10 w 28"/>
                <a:gd name="T5" fmla="*/ 0 h 23"/>
                <a:gd name="T6" fmla="*/ 15 w 28"/>
                <a:gd name="T7" fmla="*/ 0 h 23"/>
                <a:gd name="T8" fmla="*/ 18 w 28"/>
                <a:gd name="T9" fmla="*/ 0 h 23"/>
                <a:gd name="T10" fmla="*/ 23 w 28"/>
                <a:gd name="T11" fmla="*/ 3 h 23"/>
                <a:gd name="T12" fmla="*/ 25 w 28"/>
                <a:gd name="T13" fmla="*/ 5 h 23"/>
                <a:gd name="T14" fmla="*/ 28 w 28"/>
                <a:gd name="T15" fmla="*/ 10 h 23"/>
                <a:gd name="T16" fmla="*/ 28 w 28"/>
                <a:gd name="T17" fmla="*/ 13 h 23"/>
                <a:gd name="T18" fmla="*/ 28 w 28"/>
                <a:gd name="T19" fmla="*/ 15 h 23"/>
                <a:gd name="T20" fmla="*/ 25 w 28"/>
                <a:gd name="T21" fmla="*/ 18 h 23"/>
                <a:gd name="T22" fmla="*/ 23 w 28"/>
                <a:gd name="T23" fmla="*/ 20 h 23"/>
                <a:gd name="T24" fmla="*/ 20 w 28"/>
                <a:gd name="T25" fmla="*/ 23 h 23"/>
                <a:gd name="T26" fmla="*/ 18 w 28"/>
                <a:gd name="T27" fmla="*/ 23 h 23"/>
                <a:gd name="T28" fmla="*/ 13 w 28"/>
                <a:gd name="T29" fmla="*/ 23 h 23"/>
                <a:gd name="T30" fmla="*/ 8 w 28"/>
                <a:gd name="T31" fmla="*/ 20 h 23"/>
                <a:gd name="T32" fmla="*/ 5 w 28"/>
                <a:gd name="T33" fmla="*/ 18 h 23"/>
                <a:gd name="T34" fmla="*/ 3 w 28"/>
                <a:gd name="T35" fmla="*/ 15 h 23"/>
                <a:gd name="T36" fmla="*/ 0 w 28"/>
                <a:gd name="T37" fmla="*/ 13 h 23"/>
                <a:gd name="T38" fmla="*/ 0 w 28"/>
                <a:gd name="T39" fmla="*/ 10 h 23"/>
                <a:gd name="T40" fmla="*/ 0 w 28"/>
                <a:gd name="T41" fmla="*/ 8 h 23"/>
                <a:gd name="T42" fmla="*/ 8 w 28"/>
                <a:gd name="T43" fmla="*/ 8 h 23"/>
                <a:gd name="T44" fmla="*/ 5 w 28"/>
                <a:gd name="T45" fmla="*/ 8 h 23"/>
                <a:gd name="T46" fmla="*/ 5 w 28"/>
                <a:gd name="T47" fmla="*/ 10 h 23"/>
                <a:gd name="T48" fmla="*/ 5 w 28"/>
                <a:gd name="T49" fmla="*/ 13 h 23"/>
                <a:gd name="T50" fmla="*/ 8 w 28"/>
                <a:gd name="T51" fmla="*/ 15 h 23"/>
                <a:gd name="T52" fmla="*/ 10 w 28"/>
                <a:gd name="T53" fmla="*/ 15 h 23"/>
                <a:gd name="T54" fmla="*/ 13 w 28"/>
                <a:gd name="T55" fmla="*/ 18 h 23"/>
                <a:gd name="T56" fmla="*/ 15 w 28"/>
                <a:gd name="T57" fmla="*/ 18 h 23"/>
                <a:gd name="T58" fmla="*/ 18 w 28"/>
                <a:gd name="T59" fmla="*/ 18 h 23"/>
                <a:gd name="T60" fmla="*/ 20 w 28"/>
                <a:gd name="T61" fmla="*/ 18 h 23"/>
                <a:gd name="T62" fmla="*/ 20 w 28"/>
                <a:gd name="T63" fmla="*/ 18 h 23"/>
                <a:gd name="T64" fmla="*/ 23 w 28"/>
                <a:gd name="T65" fmla="*/ 15 h 23"/>
                <a:gd name="T66" fmla="*/ 23 w 28"/>
                <a:gd name="T67" fmla="*/ 13 h 23"/>
                <a:gd name="T68" fmla="*/ 23 w 28"/>
                <a:gd name="T69" fmla="*/ 13 h 23"/>
                <a:gd name="T70" fmla="*/ 23 w 28"/>
                <a:gd name="T71" fmla="*/ 10 h 23"/>
                <a:gd name="T72" fmla="*/ 20 w 28"/>
                <a:gd name="T73" fmla="*/ 8 h 23"/>
                <a:gd name="T74" fmla="*/ 18 w 28"/>
                <a:gd name="T75" fmla="*/ 8 h 23"/>
                <a:gd name="T76" fmla="*/ 15 w 28"/>
                <a:gd name="T77" fmla="*/ 5 h 23"/>
                <a:gd name="T78" fmla="*/ 13 w 28"/>
                <a:gd name="T79" fmla="*/ 5 h 23"/>
                <a:gd name="T80" fmla="*/ 10 w 28"/>
                <a:gd name="T81" fmla="*/ 5 h 23"/>
                <a:gd name="T82" fmla="*/ 8 w 28"/>
                <a:gd name="T83" fmla="*/ 5 h 23"/>
                <a:gd name="T84" fmla="*/ 8 w 28"/>
                <a:gd name="T85" fmla="*/ 8 h 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23"/>
                <a:gd name="T131" fmla="*/ 28 w 28"/>
                <a:gd name="T132" fmla="*/ 23 h 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23">
                  <a:moveTo>
                    <a:pt x="3" y="5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5"/>
                  </a:lnTo>
                  <a:close/>
                  <a:moveTo>
                    <a:pt x="8" y="8"/>
                  </a:moveTo>
                  <a:lnTo>
                    <a:pt x="5" y="8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4" name="Freeform 1622"/>
            <p:cNvSpPr>
              <a:spLocks noChangeAspect="1"/>
            </p:cNvSpPr>
            <p:nvPr/>
          </p:nvSpPr>
          <p:spPr bwMode="auto">
            <a:xfrm>
              <a:off x="2316" y="1130"/>
              <a:ext cx="53" cy="51"/>
            </a:xfrm>
            <a:custGeom>
              <a:avLst/>
              <a:gdLst>
                <a:gd name="T0" fmla="*/ 53 w 53"/>
                <a:gd name="T1" fmla="*/ 33 h 51"/>
                <a:gd name="T2" fmla="*/ 50 w 53"/>
                <a:gd name="T3" fmla="*/ 38 h 51"/>
                <a:gd name="T4" fmla="*/ 48 w 53"/>
                <a:gd name="T5" fmla="*/ 43 h 51"/>
                <a:gd name="T6" fmla="*/ 43 w 53"/>
                <a:gd name="T7" fmla="*/ 46 h 51"/>
                <a:gd name="T8" fmla="*/ 38 w 53"/>
                <a:gd name="T9" fmla="*/ 48 h 51"/>
                <a:gd name="T10" fmla="*/ 33 w 53"/>
                <a:gd name="T11" fmla="*/ 51 h 51"/>
                <a:gd name="T12" fmla="*/ 28 w 53"/>
                <a:gd name="T13" fmla="*/ 51 h 51"/>
                <a:gd name="T14" fmla="*/ 20 w 53"/>
                <a:gd name="T15" fmla="*/ 51 h 51"/>
                <a:gd name="T16" fmla="*/ 15 w 53"/>
                <a:gd name="T17" fmla="*/ 51 h 51"/>
                <a:gd name="T18" fmla="*/ 12 w 53"/>
                <a:gd name="T19" fmla="*/ 48 h 51"/>
                <a:gd name="T20" fmla="*/ 7 w 53"/>
                <a:gd name="T21" fmla="*/ 43 h 51"/>
                <a:gd name="T22" fmla="*/ 5 w 53"/>
                <a:gd name="T23" fmla="*/ 41 h 51"/>
                <a:gd name="T24" fmla="*/ 2 w 53"/>
                <a:gd name="T25" fmla="*/ 36 h 51"/>
                <a:gd name="T26" fmla="*/ 2 w 53"/>
                <a:gd name="T27" fmla="*/ 30 h 51"/>
                <a:gd name="T28" fmla="*/ 0 w 53"/>
                <a:gd name="T29" fmla="*/ 25 h 51"/>
                <a:gd name="T30" fmla="*/ 0 w 53"/>
                <a:gd name="T31" fmla="*/ 20 h 51"/>
                <a:gd name="T32" fmla="*/ 2 w 53"/>
                <a:gd name="T33" fmla="*/ 15 h 51"/>
                <a:gd name="T34" fmla="*/ 5 w 53"/>
                <a:gd name="T35" fmla="*/ 10 h 51"/>
                <a:gd name="T36" fmla="*/ 7 w 53"/>
                <a:gd name="T37" fmla="*/ 8 h 51"/>
                <a:gd name="T38" fmla="*/ 12 w 53"/>
                <a:gd name="T39" fmla="*/ 5 h 51"/>
                <a:gd name="T40" fmla="*/ 18 w 53"/>
                <a:gd name="T41" fmla="*/ 3 h 51"/>
                <a:gd name="T42" fmla="*/ 23 w 53"/>
                <a:gd name="T43" fmla="*/ 3 h 51"/>
                <a:gd name="T44" fmla="*/ 28 w 53"/>
                <a:gd name="T45" fmla="*/ 0 h 51"/>
                <a:gd name="T46" fmla="*/ 33 w 53"/>
                <a:gd name="T47" fmla="*/ 3 h 51"/>
                <a:gd name="T48" fmla="*/ 38 w 53"/>
                <a:gd name="T49" fmla="*/ 3 h 51"/>
                <a:gd name="T50" fmla="*/ 43 w 53"/>
                <a:gd name="T51" fmla="*/ 8 h 51"/>
                <a:gd name="T52" fmla="*/ 45 w 53"/>
                <a:gd name="T53" fmla="*/ 10 h 51"/>
                <a:gd name="T54" fmla="*/ 40 w 53"/>
                <a:gd name="T55" fmla="*/ 13 h 51"/>
                <a:gd name="T56" fmla="*/ 38 w 53"/>
                <a:gd name="T57" fmla="*/ 10 h 51"/>
                <a:gd name="T58" fmla="*/ 33 w 53"/>
                <a:gd name="T59" fmla="*/ 8 h 51"/>
                <a:gd name="T60" fmla="*/ 30 w 53"/>
                <a:gd name="T61" fmla="*/ 8 h 51"/>
                <a:gd name="T62" fmla="*/ 28 w 53"/>
                <a:gd name="T63" fmla="*/ 8 h 51"/>
                <a:gd name="T64" fmla="*/ 23 w 53"/>
                <a:gd name="T65" fmla="*/ 8 h 51"/>
                <a:gd name="T66" fmla="*/ 18 w 53"/>
                <a:gd name="T67" fmla="*/ 8 h 51"/>
                <a:gd name="T68" fmla="*/ 15 w 53"/>
                <a:gd name="T69" fmla="*/ 10 h 51"/>
                <a:gd name="T70" fmla="*/ 12 w 53"/>
                <a:gd name="T71" fmla="*/ 13 h 51"/>
                <a:gd name="T72" fmla="*/ 10 w 53"/>
                <a:gd name="T73" fmla="*/ 15 h 51"/>
                <a:gd name="T74" fmla="*/ 10 w 53"/>
                <a:gd name="T75" fmla="*/ 18 h 51"/>
                <a:gd name="T76" fmla="*/ 7 w 53"/>
                <a:gd name="T77" fmla="*/ 23 h 51"/>
                <a:gd name="T78" fmla="*/ 7 w 53"/>
                <a:gd name="T79" fmla="*/ 25 h 51"/>
                <a:gd name="T80" fmla="*/ 10 w 53"/>
                <a:gd name="T81" fmla="*/ 28 h 51"/>
                <a:gd name="T82" fmla="*/ 10 w 53"/>
                <a:gd name="T83" fmla="*/ 33 h 51"/>
                <a:gd name="T84" fmla="*/ 12 w 53"/>
                <a:gd name="T85" fmla="*/ 38 h 51"/>
                <a:gd name="T86" fmla="*/ 15 w 53"/>
                <a:gd name="T87" fmla="*/ 41 h 51"/>
                <a:gd name="T88" fmla="*/ 18 w 53"/>
                <a:gd name="T89" fmla="*/ 43 h 51"/>
                <a:gd name="T90" fmla="*/ 20 w 53"/>
                <a:gd name="T91" fmla="*/ 46 h 51"/>
                <a:gd name="T92" fmla="*/ 23 w 53"/>
                <a:gd name="T93" fmla="*/ 46 h 51"/>
                <a:gd name="T94" fmla="*/ 28 w 53"/>
                <a:gd name="T95" fmla="*/ 46 h 51"/>
                <a:gd name="T96" fmla="*/ 30 w 53"/>
                <a:gd name="T97" fmla="*/ 46 h 51"/>
                <a:gd name="T98" fmla="*/ 35 w 53"/>
                <a:gd name="T99" fmla="*/ 46 h 51"/>
                <a:gd name="T100" fmla="*/ 38 w 53"/>
                <a:gd name="T101" fmla="*/ 43 h 51"/>
                <a:gd name="T102" fmla="*/ 40 w 53"/>
                <a:gd name="T103" fmla="*/ 41 h 51"/>
                <a:gd name="T104" fmla="*/ 43 w 53"/>
                <a:gd name="T105" fmla="*/ 36 h 51"/>
                <a:gd name="T106" fmla="*/ 45 w 53"/>
                <a:gd name="T107" fmla="*/ 33 h 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"/>
                <a:gd name="T163" fmla="*/ 0 h 51"/>
                <a:gd name="T164" fmla="*/ 53 w 53"/>
                <a:gd name="T165" fmla="*/ 51 h 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" h="51">
                  <a:moveTo>
                    <a:pt x="45" y="30"/>
                  </a:moveTo>
                  <a:lnTo>
                    <a:pt x="53" y="30"/>
                  </a:lnTo>
                  <a:lnTo>
                    <a:pt x="53" y="33"/>
                  </a:lnTo>
                  <a:lnTo>
                    <a:pt x="50" y="36"/>
                  </a:lnTo>
                  <a:lnTo>
                    <a:pt x="50" y="38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3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3" y="51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0"/>
                  </a:lnTo>
                  <a:lnTo>
                    <a:pt x="48" y="13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0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8" y="43"/>
                  </a:lnTo>
                  <a:lnTo>
                    <a:pt x="20" y="43"/>
                  </a:lnTo>
                  <a:lnTo>
                    <a:pt x="20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0" y="41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5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5" name="Freeform 1623"/>
            <p:cNvSpPr>
              <a:spLocks noChangeAspect="1" noEditPoints="1"/>
            </p:cNvSpPr>
            <p:nvPr/>
          </p:nvSpPr>
          <p:spPr bwMode="auto">
            <a:xfrm>
              <a:off x="2371" y="1135"/>
              <a:ext cx="43" cy="38"/>
            </a:xfrm>
            <a:custGeom>
              <a:avLst/>
              <a:gdLst>
                <a:gd name="T0" fmla="*/ 31 w 43"/>
                <a:gd name="T1" fmla="*/ 33 h 38"/>
                <a:gd name="T2" fmla="*/ 26 w 43"/>
                <a:gd name="T3" fmla="*/ 36 h 38"/>
                <a:gd name="T4" fmla="*/ 21 w 43"/>
                <a:gd name="T5" fmla="*/ 38 h 38"/>
                <a:gd name="T6" fmla="*/ 16 w 43"/>
                <a:gd name="T7" fmla="*/ 38 h 38"/>
                <a:gd name="T8" fmla="*/ 8 w 43"/>
                <a:gd name="T9" fmla="*/ 38 h 38"/>
                <a:gd name="T10" fmla="*/ 6 w 43"/>
                <a:gd name="T11" fmla="*/ 33 h 38"/>
                <a:gd name="T12" fmla="*/ 3 w 43"/>
                <a:gd name="T13" fmla="*/ 31 h 38"/>
                <a:gd name="T14" fmla="*/ 3 w 43"/>
                <a:gd name="T15" fmla="*/ 28 h 38"/>
                <a:gd name="T16" fmla="*/ 6 w 43"/>
                <a:gd name="T17" fmla="*/ 23 h 38"/>
                <a:gd name="T18" fmla="*/ 8 w 43"/>
                <a:gd name="T19" fmla="*/ 23 h 38"/>
                <a:gd name="T20" fmla="*/ 11 w 43"/>
                <a:gd name="T21" fmla="*/ 20 h 38"/>
                <a:gd name="T22" fmla="*/ 13 w 43"/>
                <a:gd name="T23" fmla="*/ 18 h 38"/>
                <a:gd name="T24" fmla="*/ 18 w 43"/>
                <a:gd name="T25" fmla="*/ 18 h 38"/>
                <a:gd name="T26" fmla="*/ 26 w 43"/>
                <a:gd name="T27" fmla="*/ 15 h 38"/>
                <a:gd name="T28" fmla="*/ 28 w 43"/>
                <a:gd name="T29" fmla="*/ 13 h 38"/>
                <a:gd name="T30" fmla="*/ 28 w 43"/>
                <a:gd name="T31" fmla="*/ 13 h 38"/>
                <a:gd name="T32" fmla="*/ 28 w 43"/>
                <a:gd name="T33" fmla="*/ 10 h 38"/>
                <a:gd name="T34" fmla="*/ 23 w 43"/>
                <a:gd name="T35" fmla="*/ 8 h 38"/>
                <a:gd name="T36" fmla="*/ 18 w 43"/>
                <a:gd name="T37" fmla="*/ 8 h 38"/>
                <a:gd name="T38" fmla="*/ 13 w 43"/>
                <a:gd name="T39" fmla="*/ 8 h 38"/>
                <a:gd name="T40" fmla="*/ 11 w 43"/>
                <a:gd name="T41" fmla="*/ 10 h 38"/>
                <a:gd name="T42" fmla="*/ 8 w 43"/>
                <a:gd name="T43" fmla="*/ 13 h 38"/>
                <a:gd name="T44" fmla="*/ 0 w 43"/>
                <a:gd name="T45" fmla="*/ 15 h 38"/>
                <a:gd name="T46" fmla="*/ 3 w 43"/>
                <a:gd name="T47" fmla="*/ 10 h 38"/>
                <a:gd name="T48" fmla="*/ 6 w 43"/>
                <a:gd name="T49" fmla="*/ 8 h 38"/>
                <a:gd name="T50" fmla="*/ 8 w 43"/>
                <a:gd name="T51" fmla="*/ 5 h 38"/>
                <a:gd name="T52" fmla="*/ 13 w 43"/>
                <a:gd name="T53" fmla="*/ 3 h 38"/>
                <a:gd name="T54" fmla="*/ 18 w 43"/>
                <a:gd name="T55" fmla="*/ 3 h 38"/>
                <a:gd name="T56" fmla="*/ 26 w 43"/>
                <a:gd name="T57" fmla="*/ 0 h 38"/>
                <a:gd name="T58" fmla="*/ 28 w 43"/>
                <a:gd name="T59" fmla="*/ 3 h 38"/>
                <a:gd name="T60" fmla="*/ 31 w 43"/>
                <a:gd name="T61" fmla="*/ 3 h 38"/>
                <a:gd name="T62" fmla="*/ 33 w 43"/>
                <a:gd name="T63" fmla="*/ 5 h 38"/>
                <a:gd name="T64" fmla="*/ 33 w 43"/>
                <a:gd name="T65" fmla="*/ 8 h 38"/>
                <a:gd name="T66" fmla="*/ 36 w 43"/>
                <a:gd name="T67" fmla="*/ 13 h 38"/>
                <a:gd name="T68" fmla="*/ 38 w 43"/>
                <a:gd name="T69" fmla="*/ 25 h 38"/>
                <a:gd name="T70" fmla="*/ 41 w 43"/>
                <a:gd name="T71" fmla="*/ 31 h 38"/>
                <a:gd name="T72" fmla="*/ 41 w 43"/>
                <a:gd name="T73" fmla="*/ 33 h 38"/>
                <a:gd name="T74" fmla="*/ 36 w 43"/>
                <a:gd name="T75" fmla="*/ 33 h 38"/>
                <a:gd name="T76" fmla="*/ 33 w 43"/>
                <a:gd name="T77" fmla="*/ 31 h 38"/>
                <a:gd name="T78" fmla="*/ 26 w 43"/>
                <a:gd name="T79" fmla="*/ 20 h 38"/>
                <a:gd name="T80" fmla="*/ 18 w 43"/>
                <a:gd name="T81" fmla="*/ 23 h 38"/>
                <a:gd name="T82" fmla="*/ 16 w 43"/>
                <a:gd name="T83" fmla="*/ 23 h 38"/>
                <a:gd name="T84" fmla="*/ 13 w 43"/>
                <a:gd name="T85" fmla="*/ 25 h 38"/>
                <a:gd name="T86" fmla="*/ 11 w 43"/>
                <a:gd name="T87" fmla="*/ 25 h 38"/>
                <a:gd name="T88" fmla="*/ 11 w 43"/>
                <a:gd name="T89" fmla="*/ 28 h 38"/>
                <a:gd name="T90" fmla="*/ 11 w 43"/>
                <a:gd name="T91" fmla="*/ 31 h 38"/>
                <a:gd name="T92" fmla="*/ 13 w 43"/>
                <a:gd name="T93" fmla="*/ 33 h 38"/>
                <a:gd name="T94" fmla="*/ 16 w 43"/>
                <a:gd name="T95" fmla="*/ 33 h 38"/>
                <a:gd name="T96" fmla="*/ 21 w 43"/>
                <a:gd name="T97" fmla="*/ 33 h 38"/>
                <a:gd name="T98" fmla="*/ 23 w 43"/>
                <a:gd name="T99" fmla="*/ 33 h 38"/>
                <a:gd name="T100" fmla="*/ 28 w 43"/>
                <a:gd name="T101" fmla="*/ 31 h 38"/>
                <a:gd name="T102" fmla="*/ 31 w 43"/>
                <a:gd name="T103" fmla="*/ 28 h 38"/>
                <a:gd name="T104" fmla="*/ 31 w 43"/>
                <a:gd name="T105" fmla="*/ 23 h 38"/>
                <a:gd name="T106" fmla="*/ 28 w 43"/>
                <a:gd name="T107" fmla="*/ 18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8"/>
                <a:gd name="T164" fmla="*/ 43 w 43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8">
                  <a:moveTo>
                    <a:pt x="33" y="31"/>
                  </a:moveTo>
                  <a:lnTo>
                    <a:pt x="33" y="33"/>
                  </a:lnTo>
                  <a:lnTo>
                    <a:pt x="31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1" y="18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36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3" y="31"/>
                  </a:lnTo>
                  <a:close/>
                  <a:moveTo>
                    <a:pt x="28" y="18"/>
                  </a:moveTo>
                  <a:lnTo>
                    <a:pt x="28" y="18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6" name="Freeform 1624"/>
            <p:cNvSpPr>
              <a:spLocks noChangeAspect="1" noEditPoints="1"/>
            </p:cNvSpPr>
            <p:nvPr/>
          </p:nvSpPr>
          <p:spPr bwMode="auto">
            <a:xfrm>
              <a:off x="2414" y="1128"/>
              <a:ext cx="41" cy="38"/>
            </a:xfrm>
            <a:custGeom>
              <a:avLst/>
              <a:gdLst>
                <a:gd name="T0" fmla="*/ 38 w 41"/>
                <a:gd name="T1" fmla="*/ 25 h 38"/>
                <a:gd name="T2" fmla="*/ 38 w 41"/>
                <a:gd name="T3" fmla="*/ 27 h 38"/>
                <a:gd name="T4" fmla="*/ 36 w 41"/>
                <a:gd name="T5" fmla="*/ 30 h 38"/>
                <a:gd name="T6" fmla="*/ 33 w 41"/>
                <a:gd name="T7" fmla="*/ 32 h 38"/>
                <a:gd name="T8" fmla="*/ 28 w 41"/>
                <a:gd name="T9" fmla="*/ 35 h 38"/>
                <a:gd name="T10" fmla="*/ 26 w 41"/>
                <a:gd name="T11" fmla="*/ 38 h 38"/>
                <a:gd name="T12" fmla="*/ 18 w 41"/>
                <a:gd name="T13" fmla="*/ 38 h 38"/>
                <a:gd name="T14" fmla="*/ 13 w 41"/>
                <a:gd name="T15" fmla="*/ 35 h 38"/>
                <a:gd name="T16" fmla="*/ 8 w 41"/>
                <a:gd name="T17" fmla="*/ 32 h 38"/>
                <a:gd name="T18" fmla="*/ 5 w 41"/>
                <a:gd name="T19" fmla="*/ 30 h 38"/>
                <a:gd name="T20" fmla="*/ 3 w 41"/>
                <a:gd name="T21" fmla="*/ 25 h 38"/>
                <a:gd name="T22" fmla="*/ 0 w 41"/>
                <a:gd name="T23" fmla="*/ 17 h 38"/>
                <a:gd name="T24" fmla="*/ 0 w 41"/>
                <a:gd name="T25" fmla="*/ 12 h 38"/>
                <a:gd name="T26" fmla="*/ 3 w 41"/>
                <a:gd name="T27" fmla="*/ 7 h 38"/>
                <a:gd name="T28" fmla="*/ 8 w 41"/>
                <a:gd name="T29" fmla="*/ 5 h 38"/>
                <a:gd name="T30" fmla="*/ 13 w 41"/>
                <a:gd name="T31" fmla="*/ 2 h 38"/>
                <a:gd name="T32" fmla="*/ 18 w 41"/>
                <a:gd name="T33" fmla="*/ 0 h 38"/>
                <a:gd name="T34" fmla="*/ 23 w 41"/>
                <a:gd name="T35" fmla="*/ 0 h 38"/>
                <a:gd name="T36" fmla="*/ 28 w 41"/>
                <a:gd name="T37" fmla="*/ 2 h 38"/>
                <a:gd name="T38" fmla="*/ 33 w 41"/>
                <a:gd name="T39" fmla="*/ 5 h 38"/>
                <a:gd name="T40" fmla="*/ 36 w 41"/>
                <a:gd name="T41" fmla="*/ 10 h 38"/>
                <a:gd name="T42" fmla="*/ 38 w 41"/>
                <a:gd name="T43" fmla="*/ 15 h 38"/>
                <a:gd name="T44" fmla="*/ 38 w 41"/>
                <a:gd name="T45" fmla="*/ 17 h 38"/>
                <a:gd name="T46" fmla="*/ 38 w 41"/>
                <a:gd name="T47" fmla="*/ 17 h 38"/>
                <a:gd name="T48" fmla="*/ 8 w 41"/>
                <a:gd name="T49" fmla="*/ 22 h 38"/>
                <a:gd name="T50" fmla="*/ 11 w 41"/>
                <a:gd name="T51" fmla="*/ 25 h 38"/>
                <a:gd name="T52" fmla="*/ 13 w 41"/>
                <a:gd name="T53" fmla="*/ 30 h 38"/>
                <a:gd name="T54" fmla="*/ 16 w 41"/>
                <a:gd name="T55" fmla="*/ 30 h 38"/>
                <a:gd name="T56" fmla="*/ 18 w 41"/>
                <a:gd name="T57" fmla="*/ 32 h 38"/>
                <a:gd name="T58" fmla="*/ 23 w 41"/>
                <a:gd name="T59" fmla="*/ 32 h 38"/>
                <a:gd name="T60" fmla="*/ 26 w 41"/>
                <a:gd name="T61" fmla="*/ 32 h 38"/>
                <a:gd name="T62" fmla="*/ 28 w 41"/>
                <a:gd name="T63" fmla="*/ 30 h 38"/>
                <a:gd name="T64" fmla="*/ 31 w 41"/>
                <a:gd name="T65" fmla="*/ 30 h 38"/>
                <a:gd name="T66" fmla="*/ 31 w 41"/>
                <a:gd name="T67" fmla="*/ 27 h 38"/>
                <a:gd name="T68" fmla="*/ 31 w 41"/>
                <a:gd name="T69" fmla="*/ 25 h 38"/>
                <a:gd name="T70" fmla="*/ 8 w 41"/>
                <a:gd name="T71" fmla="*/ 17 h 38"/>
                <a:gd name="T72" fmla="*/ 31 w 41"/>
                <a:gd name="T73" fmla="*/ 12 h 38"/>
                <a:gd name="T74" fmla="*/ 28 w 41"/>
                <a:gd name="T75" fmla="*/ 10 h 38"/>
                <a:gd name="T76" fmla="*/ 26 w 41"/>
                <a:gd name="T77" fmla="*/ 7 h 38"/>
                <a:gd name="T78" fmla="*/ 23 w 41"/>
                <a:gd name="T79" fmla="*/ 7 h 38"/>
                <a:gd name="T80" fmla="*/ 21 w 41"/>
                <a:gd name="T81" fmla="*/ 5 h 38"/>
                <a:gd name="T82" fmla="*/ 16 w 41"/>
                <a:gd name="T83" fmla="*/ 5 h 38"/>
                <a:gd name="T84" fmla="*/ 13 w 41"/>
                <a:gd name="T85" fmla="*/ 7 h 38"/>
                <a:gd name="T86" fmla="*/ 11 w 41"/>
                <a:gd name="T87" fmla="*/ 10 h 38"/>
                <a:gd name="T88" fmla="*/ 8 w 41"/>
                <a:gd name="T89" fmla="*/ 12 h 38"/>
                <a:gd name="T90" fmla="*/ 8 w 41"/>
                <a:gd name="T91" fmla="*/ 15 h 38"/>
                <a:gd name="T92" fmla="*/ 8 w 41"/>
                <a:gd name="T93" fmla="*/ 17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38"/>
                <a:gd name="T143" fmla="*/ 41 w 41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38">
                  <a:moveTo>
                    <a:pt x="33" y="22"/>
                  </a:moveTo>
                  <a:lnTo>
                    <a:pt x="41" y="22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2"/>
                  </a:lnTo>
                  <a:close/>
                  <a:moveTo>
                    <a:pt x="8" y="17"/>
                  </a:moveTo>
                  <a:lnTo>
                    <a:pt x="31" y="15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7" name="Freeform 1625"/>
            <p:cNvSpPr>
              <a:spLocks noChangeAspect="1"/>
            </p:cNvSpPr>
            <p:nvPr/>
          </p:nvSpPr>
          <p:spPr bwMode="auto">
            <a:xfrm>
              <a:off x="2452" y="1112"/>
              <a:ext cx="28" cy="46"/>
            </a:xfrm>
            <a:custGeom>
              <a:avLst/>
              <a:gdLst>
                <a:gd name="T0" fmla="*/ 28 w 28"/>
                <a:gd name="T1" fmla="*/ 43 h 46"/>
                <a:gd name="T2" fmla="*/ 26 w 28"/>
                <a:gd name="T3" fmla="*/ 46 h 46"/>
                <a:gd name="T4" fmla="*/ 26 w 28"/>
                <a:gd name="T5" fmla="*/ 46 h 46"/>
                <a:gd name="T6" fmla="*/ 23 w 28"/>
                <a:gd name="T7" fmla="*/ 46 h 46"/>
                <a:gd name="T8" fmla="*/ 23 w 28"/>
                <a:gd name="T9" fmla="*/ 46 h 46"/>
                <a:gd name="T10" fmla="*/ 21 w 28"/>
                <a:gd name="T11" fmla="*/ 46 h 46"/>
                <a:gd name="T12" fmla="*/ 21 w 28"/>
                <a:gd name="T13" fmla="*/ 46 h 46"/>
                <a:gd name="T14" fmla="*/ 18 w 28"/>
                <a:gd name="T15" fmla="*/ 46 h 46"/>
                <a:gd name="T16" fmla="*/ 18 w 28"/>
                <a:gd name="T17" fmla="*/ 46 h 46"/>
                <a:gd name="T18" fmla="*/ 16 w 28"/>
                <a:gd name="T19" fmla="*/ 46 h 46"/>
                <a:gd name="T20" fmla="*/ 16 w 28"/>
                <a:gd name="T21" fmla="*/ 46 h 46"/>
                <a:gd name="T22" fmla="*/ 16 w 28"/>
                <a:gd name="T23" fmla="*/ 43 h 46"/>
                <a:gd name="T24" fmla="*/ 13 w 28"/>
                <a:gd name="T25" fmla="*/ 43 h 46"/>
                <a:gd name="T26" fmla="*/ 13 w 28"/>
                <a:gd name="T27" fmla="*/ 43 h 46"/>
                <a:gd name="T28" fmla="*/ 13 w 28"/>
                <a:gd name="T29" fmla="*/ 41 h 46"/>
                <a:gd name="T30" fmla="*/ 13 w 28"/>
                <a:gd name="T31" fmla="*/ 38 h 46"/>
                <a:gd name="T32" fmla="*/ 10 w 28"/>
                <a:gd name="T33" fmla="*/ 36 h 46"/>
                <a:gd name="T34" fmla="*/ 3 w 28"/>
                <a:gd name="T35" fmla="*/ 18 h 46"/>
                <a:gd name="T36" fmla="*/ 5 w 28"/>
                <a:gd name="T37" fmla="*/ 13 h 46"/>
                <a:gd name="T38" fmla="*/ 10 w 28"/>
                <a:gd name="T39" fmla="*/ 0 h 46"/>
                <a:gd name="T40" fmla="*/ 21 w 28"/>
                <a:gd name="T41" fmla="*/ 10 h 46"/>
                <a:gd name="T42" fmla="*/ 13 w 28"/>
                <a:gd name="T43" fmla="*/ 16 h 46"/>
                <a:gd name="T44" fmla="*/ 18 w 28"/>
                <a:gd name="T45" fmla="*/ 36 h 46"/>
                <a:gd name="T46" fmla="*/ 18 w 28"/>
                <a:gd name="T47" fmla="*/ 38 h 46"/>
                <a:gd name="T48" fmla="*/ 18 w 28"/>
                <a:gd name="T49" fmla="*/ 38 h 46"/>
                <a:gd name="T50" fmla="*/ 18 w 28"/>
                <a:gd name="T51" fmla="*/ 38 h 46"/>
                <a:gd name="T52" fmla="*/ 21 w 28"/>
                <a:gd name="T53" fmla="*/ 38 h 46"/>
                <a:gd name="T54" fmla="*/ 21 w 28"/>
                <a:gd name="T55" fmla="*/ 41 h 46"/>
                <a:gd name="T56" fmla="*/ 21 w 28"/>
                <a:gd name="T57" fmla="*/ 41 h 46"/>
                <a:gd name="T58" fmla="*/ 21 w 28"/>
                <a:gd name="T59" fmla="*/ 41 h 46"/>
                <a:gd name="T60" fmla="*/ 21 w 28"/>
                <a:gd name="T61" fmla="*/ 41 h 46"/>
                <a:gd name="T62" fmla="*/ 21 w 28"/>
                <a:gd name="T63" fmla="*/ 41 h 46"/>
                <a:gd name="T64" fmla="*/ 23 w 28"/>
                <a:gd name="T65" fmla="*/ 41 h 46"/>
                <a:gd name="T66" fmla="*/ 23 w 28"/>
                <a:gd name="T67" fmla="*/ 41 h 46"/>
                <a:gd name="T68" fmla="*/ 23 w 28"/>
                <a:gd name="T69" fmla="*/ 41 h 46"/>
                <a:gd name="T70" fmla="*/ 23 w 28"/>
                <a:gd name="T71" fmla="*/ 41 h 46"/>
                <a:gd name="T72" fmla="*/ 26 w 28"/>
                <a:gd name="T73" fmla="*/ 41 h 46"/>
                <a:gd name="T74" fmla="*/ 26 w 28"/>
                <a:gd name="T75" fmla="*/ 41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"/>
                <a:gd name="T115" fmla="*/ 0 h 46"/>
                <a:gd name="T116" fmla="*/ 28 w 28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" h="46">
                  <a:moveTo>
                    <a:pt x="26" y="38"/>
                  </a:moveTo>
                  <a:lnTo>
                    <a:pt x="28" y="43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3" y="46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10"/>
                  </a:lnTo>
                  <a:lnTo>
                    <a:pt x="21" y="10"/>
                  </a:lnTo>
                  <a:lnTo>
                    <a:pt x="21" y="16"/>
                  </a:lnTo>
                  <a:lnTo>
                    <a:pt x="13" y="1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1" y="38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8" name="Freeform 1626"/>
            <p:cNvSpPr>
              <a:spLocks noChangeAspect="1" noEditPoints="1"/>
            </p:cNvSpPr>
            <p:nvPr/>
          </p:nvSpPr>
          <p:spPr bwMode="auto">
            <a:xfrm>
              <a:off x="2478" y="1117"/>
              <a:ext cx="43" cy="38"/>
            </a:xfrm>
            <a:custGeom>
              <a:avLst/>
              <a:gdLst>
                <a:gd name="T0" fmla="*/ 30 w 43"/>
                <a:gd name="T1" fmla="*/ 33 h 38"/>
                <a:gd name="T2" fmla="*/ 25 w 43"/>
                <a:gd name="T3" fmla="*/ 36 h 38"/>
                <a:gd name="T4" fmla="*/ 20 w 43"/>
                <a:gd name="T5" fmla="*/ 36 h 38"/>
                <a:gd name="T6" fmla="*/ 15 w 43"/>
                <a:gd name="T7" fmla="*/ 38 h 38"/>
                <a:gd name="T8" fmla="*/ 7 w 43"/>
                <a:gd name="T9" fmla="*/ 36 h 38"/>
                <a:gd name="T10" fmla="*/ 5 w 43"/>
                <a:gd name="T11" fmla="*/ 33 h 38"/>
                <a:gd name="T12" fmla="*/ 2 w 43"/>
                <a:gd name="T13" fmla="*/ 28 h 38"/>
                <a:gd name="T14" fmla="*/ 2 w 43"/>
                <a:gd name="T15" fmla="*/ 26 h 38"/>
                <a:gd name="T16" fmla="*/ 5 w 43"/>
                <a:gd name="T17" fmla="*/ 23 h 38"/>
                <a:gd name="T18" fmla="*/ 7 w 43"/>
                <a:gd name="T19" fmla="*/ 21 h 38"/>
                <a:gd name="T20" fmla="*/ 10 w 43"/>
                <a:gd name="T21" fmla="*/ 18 h 38"/>
                <a:gd name="T22" fmla="*/ 12 w 43"/>
                <a:gd name="T23" fmla="*/ 18 h 38"/>
                <a:gd name="T24" fmla="*/ 17 w 43"/>
                <a:gd name="T25" fmla="*/ 16 h 38"/>
                <a:gd name="T26" fmla="*/ 25 w 43"/>
                <a:gd name="T27" fmla="*/ 13 h 38"/>
                <a:gd name="T28" fmla="*/ 27 w 43"/>
                <a:gd name="T29" fmla="*/ 11 h 38"/>
                <a:gd name="T30" fmla="*/ 27 w 43"/>
                <a:gd name="T31" fmla="*/ 11 h 38"/>
                <a:gd name="T32" fmla="*/ 27 w 43"/>
                <a:gd name="T33" fmla="*/ 8 h 38"/>
                <a:gd name="T34" fmla="*/ 25 w 43"/>
                <a:gd name="T35" fmla="*/ 5 h 38"/>
                <a:gd name="T36" fmla="*/ 20 w 43"/>
                <a:gd name="T37" fmla="*/ 5 h 38"/>
                <a:gd name="T38" fmla="*/ 12 w 43"/>
                <a:gd name="T39" fmla="*/ 5 h 38"/>
                <a:gd name="T40" fmla="*/ 10 w 43"/>
                <a:gd name="T41" fmla="*/ 8 h 38"/>
                <a:gd name="T42" fmla="*/ 7 w 43"/>
                <a:gd name="T43" fmla="*/ 11 h 38"/>
                <a:gd name="T44" fmla="*/ 0 w 43"/>
                <a:gd name="T45" fmla="*/ 13 h 38"/>
                <a:gd name="T46" fmla="*/ 2 w 43"/>
                <a:gd name="T47" fmla="*/ 8 h 38"/>
                <a:gd name="T48" fmla="*/ 5 w 43"/>
                <a:gd name="T49" fmla="*/ 5 h 38"/>
                <a:gd name="T50" fmla="*/ 7 w 43"/>
                <a:gd name="T51" fmla="*/ 3 h 38"/>
                <a:gd name="T52" fmla="*/ 12 w 43"/>
                <a:gd name="T53" fmla="*/ 0 h 38"/>
                <a:gd name="T54" fmla="*/ 20 w 43"/>
                <a:gd name="T55" fmla="*/ 0 h 38"/>
                <a:gd name="T56" fmla="*/ 25 w 43"/>
                <a:gd name="T57" fmla="*/ 0 h 38"/>
                <a:gd name="T58" fmla="*/ 27 w 43"/>
                <a:gd name="T59" fmla="*/ 0 h 38"/>
                <a:gd name="T60" fmla="*/ 30 w 43"/>
                <a:gd name="T61" fmla="*/ 3 h 38"/>
                <a:gd name="T62" fmla="*/ 33 w 43"/>
                <a:gd name="T63" fmla="*/ 3 h 38"/>
                <a:gd name="T64" fmla="*/ 33 w 43"/>
                <a:gd name="T65" fmla="*/ 5 h 38"/>
                <a:gd name="T66" fmla="*/ 35 w 43"/>
                <a:gd name="T67" fmla="*/ 11 h 38"/>
                <a:gd name="T68" fmla="*/ 38 w 43"/>
                <a:gd name="T69" fmla="*/ 26 h 38"/>
                <a:gd name="T70" fmla="*/ 40 w 43"/>
                <a:gd name="T71" fmla="*/ 28 h 38"/>
                <a:gd name="T72" fmla="*/ 40 w 43"/>
                <a:gd name="T73" fmla="*/ 31 h 38"/>
                <a:gd name="T74" fmla="*/ 35 w 43"/>
                <a:gd name="T75" fmla="*/ 33 h 38"/>
                <a:gd name="T76" fmla="*/ 33 w 43"/>
                <a:gd name="T77" fmla="*/ 31 h 38"/>
                <a:gd name="T78" fmla="*/ 25 w 43"/>
                <a:gd name="T79" fmla="*/ 18 h 38"/>
                <a:gd name="T80" fmla="*/ 17 w 43"/>
                <a:gd name="T81" fmla="*/ 21 h 38"/>
                <a:gd name="T82" fmla="*/ 15 w 43"/>
                <a:gd name="T83" fmla="*/ 23 h 38"/>
                <a:gd name="T84" fmla="*/ 12 w 43"/>
                <a:gd name="T85" fmla="*/ 23 h 38"/>
                <a:gd name="T86" fmla="*/ 10 w 43"/>
                <a:gd name="T87" fmla="*/ 26 h 38"/>
                <a:gd name="T88" fmla="*/ 10 w 43"/>
                <a:gd name="T89" fmla="*/ 26 h 38"/>
                <a:gd name="T90" fmla="*/ 10 w 43"/>
                <a:gd name="T91" fmla="*/ 28 h 38"/>
                <a:gd name="T92" fmla="*/ 12 w 43"/>
                <a:gd name="T93" fmla="*/ 31 h 38"/>
                <a:gd name="T94" fmla="*/ 15 w 43"/>
                <a:gd name="T95" fmla="*/ 33 h 38"/>
                <a:gd name="T96" fmla="*/ 20 w 43"/>
                <a:gd name="T97" fmla="*/ 33 h 38"/>
                <a:gd name="T98" fmla="*/ 25 w 43"/>
                <a:gd name="T99" fmla="*/ 31 h 38"/>
                <a:gd name="T100" fmla="*/ 27 w 43"/>
                <a:gd name="T101" fmla="*/ 28 h 38"/>
                <a:gd name="T102" fmla="*/ 30 w 43"/>
                <a:gd name="T103" fmla="*/ 26 h 38"/>
                <a:gd name="T104" fmla="*/ 30 w 43"/>
                <a:gd name="T105" fmla="*/ 23 h 38"/>
                <a:gd name="T106" fmla="*/ 30 w 43"/>
                <a:gd name="T107" fmla="*/ 16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8"/>
                <a:gd name="T164" fmla="*/ 43 w 43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8">
                  <a:moveTo>
                    <a:pt x="33" y="31"/>
                  </a:moveTo>
                  <a:lnTo>
                    <a:pt x="33" y="31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close/>
                  <a:moveTo>
                    <a:pt x="30" y="16"/>
                  </a:moveTo>
                  <a:lnTo>
                    <a:pt x="27" y="18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7" y="28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18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19" name="Freeform 1627"/>
            <p:cNvSpPr>
              <a:spLocks noChangeAspect="1"/>
            </p:cNvSpPr>
            <p:nvPr/>
          </p:nvSpPr>
          <p:spPr bwMode="auto">
            <a:xfrm>
              <a:off x="2505" y="1097"/>
              <a:ext cx="51" cy="43"/>
            </a:xfrm>
            <a:custGeom>
              <a:avLst/>
              <a:gdLst>
                <a:gd name="T0" fmla="*/ 0 w 51"/>
                <a:gd name="T1" fmla="*/ 15 h 43"/>
                <a:gd name="T2" fmla="*/ 8 w 51"/>
                <a:gd name="T3" fmla="*/ 15 h 43"/>
                <a:gd name="T4" fmla="*/ 8 w 51"/>
                <a:gd name="T5" fmla="*/ 13 h 43"/>
                <a:gd name="T6" fmla="*/ 11 w 51"/>
                <a:gd name="T7" fmla="*/ 10 h 43"/>
                <a:gd name="T8" fmla="*/ 13 w 51"/>
                <a:gd name="T9" fmla="*/ 5 h 43"/>
                <a:gd name="T10" fmla="*/ 16 w 51"/>
                <a:gd name="T11" fmla="*/ 3 h 43"/>
                <a:gd name="T12" fmla="*/ 16 w 51"/>
                <a:gd name="T13" fmla="*/ 3 h 43"/>
                <a:gd name="T14" fmla="*/ 18 w 51"/>
                <a:gd name="T15" fmla="*/ 3 h 43"/>
                <a:gd name="T16" fmla="*/ 18 w 51"/>
                <a:gd name="T17" fmla="*/ 3 h 43"/>
                <a:gd name="T18" fmla="*/ 21 w 51"/>
                <a:gd name="T19" fmla="*/ 0 h 43"/>
                <a:gd name="T20" fmla="*/ 23 w 51"/>
                <a:gd name="T21" fmla="*/ 0 h 43"/>
                <a:gd name="T22" fmla="*/ 23 w 51"/>
                <a:gd name="T23" fmla="*/ 0 h 43"/>
                <a:gd name="T24" fmla="*/ 26 w 51"/>
                <a:gd name="T25" fmla="*/ 0 h 43"/>
                <a:gd name="T26" fmla="*/ 26 w 51"/>
                <a:gd name="T27" fmla="*/ 0 h 43"/>
                <a:gd name="T28" fmla="*/ 28 w 51"/>
                <a:gd name="T29" fmla="*/ 0 h 43"/>
                <a:gd name="T30" fmla="*/ 28 w 51"/>
                <a:gd name="T31" fmla="*/ 3 h 43"/>
                <a:gd name="T32" fmla="*/ 31 w 51"/>
                <a:gd name="T33" fmla="*/ 3 h 43"/>
                <a:gd name="T34" fmla="*/ 31 w 51"/>
                <a:gd name="T35" fmla="*/ 3 h 43"/>
                <a:gd name="T36" fmla="*/ 33 w 51"/>
                <a:gd name="T37" fmla="*/ 3 h 43"/>
                <a:gd name="T38" fmla="*/ 33 w 51"/>
                <a:gd name="T39" fmla="*/ 5 h 43"/>
                <a:gd name="T40" fmla="*/ 33 w 51"/>
                <a:gd name="T41" fmla="*/ 5 h 43"/>
                <a:gd name="T42" fmla="*/ 36 w 51"/>
                <a:gd name="T43" fmla="*/ 8 h 43"/>
                <a:gd name="T44" fmla="*/ 46 w 51"/>
                <a:gd name="T45" fmla="*/ 28 h 43"/>
                <a:gd name="T46" fmla="*/ 31 w 51"/>
                <a:gd name="T47" fmla="*/ 10 h 43"/>
                <a:gd name="T48" fmla="*/ 28 w 51"/>
                <a:gd name="T49" fmla="*/ 10 h 43"/>
                <a:gd name="T50" fmla="*/ 28 w 51"/>
                <a:gd name="T51" fmla="*/ 8 h 43"/>
                <a:gd name="T52" fmla="*/ 26 w 51"/>
                <a:gd name="T53" fmla="*/ 8 h 43"/>
                <a:gd name="T54" fmla="*/ 26 w 51"/>
                <a:gd name="T55" fmla="*/ 8 h 43"/>
                <a:gd name="T56" fmla="*/ 26 w 51"/>
                <a:gd name="T57" fmla="*/ 8 h 43"/>
                <a:gd name="T58" fmla="*/ 23 w 51"/>
                <a:gd name="T59" fmla="*/ 8 h 43"/>
                <a:gd name="T60" fmla="*/ 23 w 51"/>
                <a:gd name="T61" fmla="*/ 8 h 43"/>
                <a:gd name="T62" fmla="*/ 21 w 51"/>
                <a:gd name="T63" fmla="*/ 8 h 43"/>
                <a:gd name="T64" fmla="*/ 21 w 51"/>
                <a:gd name="T65" fmla="*/ 8 h 43"/>
                <a:gd name="T66" fmla="*/ 18 w 51"/>
                <a:gd name="T67" fmla="*/ 8 h 43"/>
                <a:gd name="T68" fmla="*/ 18 w 51"/>
                <a:gd name="T69" fmla="*/ 8 h 43"/>
                <a:gd name="T70" fmla="*/ 16 w 51"/>
                <a:gd name="T71" fmla="*/ 10 h 43"/>
                <a:gd name="T72" fmla="*/ 16 w 51"/>
                <a:gd name="T73" fmla="*/ 10 h 43"/>
                <a:gd name="T74" fmla="*/ 13 w 51"/>
                <a:gd name="T75" fmla="*/ 13 h 43"/>
                <a:gd name="T76" fmla="*/ 13 w 51"/>
                <a:gd name="T77" fmla="*/ 13 h 43"/>
                <a:gd name="T78" fmla="*/ 13 w 51"/>
                <a:gd name="T79" fmla="*/ 15 h 43"/>
                <a:gd name="T80" fmla="*/ 13 w 51"/>
                <a:gd name="T81" fmla="*/ 18 h 43"/>
                <a:gd name="T82" fmla="*/ 16 w 51"/>
                <a:gd name="T83" fmla="*/ 20 h 43"/>
                <a:gd name="T84" fmla="*/ 16 w 51"/>
                <a:gd name="T85" fmla="*/ 23 h 43"/>
                <a:gd name="T86" fmla="*/ 31 w 51"/>
                <a:gd name="T87" fmla="*/ 38 h 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"/>
                <a:gd name="T133" fmla="*/ 0 h 43"/>
                <a:gd name="T134" fmla="*/ 51 w 51"/>
                <a:gd name="T135" fmla="*/ 43 h 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" h="43">
                  <a:moveTo>
                    <a:pt x="26" y="43"/>
                  </a:moveTo>
                  <a:lnTo>
                    <a:pt x="0" y="15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51" y="23"/>
                  </a:lnTo>
                  <a:lnTo>
                    <a:pt x="46" y="28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31" y="38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0" name="Freeform 1628"/>
            <p:cNvSpPr>
              <a:spLocks noChangeAspect="1" noEditPoints="1"/>
            </p:cNvSpPr>
            <p:nvPr/>
          </p:nvSpPr>
          <p:spPr bwMode="auto">
            <a:xfrm>
              <a:off x="2543" y="1074"/>
              <a:ext cx="41" cy="36"/>
            </a:xfrm>
            <a:custGeom>
              <a:avLst/>
              <a:gdLst>
                <a:gd name="T0" fmla="*/ 3 w 41"/>
                <a:gd name="T1" fmla="*/ 26 h 36"/>
                <a:gd name="T2" fmla="*/ 0 w 41"/>
                <a:gd name="T3" fmla="*/ 21 h 36"/>
                <a:gd name="T4" fmla="*/ 0 w 41"/>
                <a:gd name="T5" fmla="*/ 13 h 36"/>
                <a:gd name="T6" fmla="*/ 3 w 41"/>
                <a:gd name="T7" fmla="*/ 11 h 36"/>
                <a:gd name="T8" fmla="*/ 5 w 41"/>
                <a:gd name="T9" fmla="*/ 5 h 36"/>
                <a:gd name="T10" fmla="*/ 8 w 41"/>
                <a:gd name="T11" fmla="*/ 3 h 36"/>
                <a:gd name="T12" fmla="*/ 13 w 41"/>
                <a:gd name="T13" fmla="*/ 0 h 36"/>
                <a:gd name="T14" fmla="*/ 21 w 41"/>
                <a:gd name="T15" fmla="*/ 0 h 36"/>
                <a:gd name="T16" fmla="*/ 26 w 41"/>
                <a:gd name="T17" fmla="*/ 0 h 36"/>
                <a:gd name="T18" fmla="*/ 31 w 41"/>
                <a:gd name="T19" fmla="*/ 3 h 36"/>
                <a:gd name="T20" fmla="*/ 36 w 41"/>
                <a:gd name="T21" fmla="*/ 8 h 36"/>
                <a:gd name="T22" fmla="*/ 38 w 41"/>
                <a:gd name="T23" fmla="*/ 11 h 36"/>
                <a:gd name="T24" fmla="*/ 41 w 41"/>
                <a:gd name="T25" fmla="*/ 16 h 36"/>
                <a:gd name="T26" fmla="*/ 41 w 41"/>
                <a:gd name="T27" fmla="*/ 18 h 36"/>
                <a:gd name="T28" fmla="*/ 41 w 41"/>
                <a:gd name="T29" fmla="*/ 21 h 36"/>
                <a:gd name="T30" fmla="*/ 41 w 41"/>
                <a:gd name="T31" fmla="*/ 23 h 36"/>
                <a:gd name="T32" fmla="*/ 38 w 41"/>
                <a:gd name="T33" fmla="*/ 28 h 36"/>
                <a:gd name="T34" fmla="*/ 38 w 41"/>
                <a:gd name="T35" fmla="*/ 31 h 36"/>
                <a:gd name="T36" fmla="*/ 33 w 41"/>
                <a:gd name="T37" fmla="*/ 33 h 36"/>
                <a:gd name="T38" fmla="*/ 31 w 41"/>
                <a:gd name="T39" fmla="*/ 36 h 36"/>
                <a:gd name="T40" fmla="*/ 23 w 41"/>
                <a:gd name="T41" fmla="*/ 36 h 36"/>
                <a:gd name="T42" fmla="*/ 18 w 41"/>
                <a:gd name="T43" fmla="*/ 36 h 36"/>
                <a:gd name="T44" fmla="*/ 13 w 41"/>
                <a:gd name="T45" fmla="*/ 33 h 36"/>
                <a:gd name="T46" fmla="*/ 8 w 41"/>
                <a:gd name="T47" fmla="*/ 31 h 36"/>
                <a:gd name="T48" fmla="*/ 13 w 41"/>
                <a:gd name="T49" fmla="*/ 26 h 36"/>
                <a:gd name="T50" fmla="*/ 16 w 41"/>
                <a:gd name="T51" fmla="*/ 28 h 36"/>
                <a:gd name="T52" fmla="*/ 21 w 41"/>
                <a:gd name="T53" fmla="*/ 31 h 36"/>
                <a:gd name="T54" fmla="*/ 23 w 41"/>
                <a:gd name="T55" fmla="*/ 31 h 36"/>
                <a:gd name="T56" fmla="*/ 28 w 41"/>
                <a:gd name="T57" fmla="*/ 31 h 36"/>
                <a:gd name="T58" fmla="*/ 31 w 41"/>
                <a:gd name="T59" fmla="*/ 28 h 36"/>
                <a:gd name="T60" fmla="*/ 33 w 41"/>
                <a:gd name="T61" fmla="*/ 26 h 36"/>
                <a:gd name="T62" fmla="*/ 36 w 41"/>
                <a:gd name="T63" fmla="*/ 23 h 36"/>
                <a:gd name="T64" fmla="*/ 36 w 41"/>
                <a:gd name="T65" fmla="*/ 21 h 36"/>
                <a:gd name="T66" fmla="*/ 33 w 41"/>
                <a:gd name="T67" fmla="*/ 16 h 36"/>
                <a:gd name="T68" fmla="*/ 31 w 41"/>
                <a:gd name="T69" fmla="*/ 13 h 36"/>
                <a:gd name="T70" fmla="*/ 28 w 41"/>
                <a:gd name="T71" fmla="*/ 8 h 36"/>
                <a:gd name="T72" fmla="*/ 23 w 41"/>
                <a:gd name="T73" fmla="*/ 8 h 36"/>
                <a:gd name="T74" fmla="*/ 21 w 41"/>
                <a:gd name="T75" fmla="*/ 5 h 36"/>
                <a:gd name="T76" fmla="*/ 16 w 41"/>
                <a:gd name="T77" fmla="*/ 5 h 36"/>
                <a:gd name="T78" fmla="*/ 13 w 41"/>
                <a:gd name="T79" fmla="*/ 5 h 36"/>
                <a:gd name="T80" fmla="*/ 11 w 41"/>
                <a:gd name="T81" fmla="*/ 8 h 36"/>
                <a:gd name="T82" fmla="*/ 8 w 41"/>
                <a:gd name="T83" fmla="*/ 11 h 36"/>
                <a:gd name="T84" fmla="*/ 8 w 41"/>
                <a:gd name="T85" fmla="*/ 13 h 36"/>
                <a:gd name="T86" fmla="*/ 8 w 41"/>
                <a:gd name="T87" fmla="*/ 18 h 36"/>
                <a:gd name="T88" fmla="*/ 8 w 41"/>
                <a:gd name="T89" fmla="*/ 21 h 36"/>
                <a:gd name="T90" fmla="*/ 11 w 41"/>
                <a:gd name="T91" fmla="*/ 26 h 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36"/>
                <a:gd name="T140" fmla="*/ 41 w 41"/>
                <a:gd name="T141" fmla="*/ 36 h 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36">
                  <a:moveTo>
                    <a:pt x="5" y="28"/>
                  </a:moveTo>
                  <a:lnTo>
                    <a:pt x="5" y="26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5" y="28"/>
                  </a:lnTo>
                  <a:close/>
                  <a:moveTo>
                    <a:pt x="11" y="26"/>
                  </a:moveTo>
                  <a:lnTo>
                    <a:pt x="13" y="26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31" y="28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1" y="23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1" name="Freeform 1629"/>
            <p:cNvSpPr>
              <a:spLocks noChangeAspect="1" noEditPoints="1"/>
            </p:cNvSpPr>
            <p:nvPr/>
          </p:nvSpPr>
          <p:spPr bwMode="auto">
            <a:xfrm>
              <a:off x="2399" y="1211"/>
              <a:ext cx="51" cy="53"/>
            </a:xfrm>
            <a:custGeom>
              <a:avLst/>
              <a:gdLst>
                <a:gd name="T0" fmla="*/ 0 w 51"/>
                <a:gd name="T1" fmla="*/ 53 h 53"/>
                <a:gd name="T2" fmla="*/ 10 w 51"/>
                <a:gd name="T3" fmla="*/ 3 h 53"/>
                <a:gd name="T4" fmla="*/ 18 w 51"/>
                <a:gd name="T5" fmla="*/ 0 h 53"/>
                <a:gd name="T6" fmla="*/ 51 w 51"/>
                <a:gd name="T7" fmla="*/ 46 h 53"/>
                <a:gd name="T8" fmla="*/ 43 w 51"/>
                <a:gd name="T9" fmla="*/ 46 h 53"/>
                <a:gd name="T10" fmla="*/ 33 w 51"/>
                <a:gd name="T11" fmla="*/ 33 h 53"/>
                <a:gd name="T12" fmla="*/ 10 w 51"/>
                <a:gd name="T13" fmla="*/ 38 h 53"/>
                <a:gd name="T14" fmla="*/ 8 w 51"/>
                <a:gd name="T15" fmla="*/ 53 h 53"/>
                <a:gd name="T16" fmla="*/ 0 w 51"/>
                <a:gd name="T17" fmla="*/ 53 h 53"/>
                <a:gd name="T18" fmla="*/ 10 w 51"/>
                <a:gd name="T19" fmla="*/ 30 h 53"/>
                <a:gd name="T20" fmla="*/ 31 w 51"/>
                <a:gd name="T21" fmla="*/ 28 h 53"/>
                <a:gd name="T22" fmla="*/ 20 w 51"/>
                <a:gd name="T23" fmla="*/ 15 h 53"/>
                <a:gd name="T24" fmla="*/ 20 w 51"/>
                <a:gd name="T25" fmla="*/ 15 h 53"/>
                <a:gd name="T26" fmla="*/ 20 w 51"/>
                <a:gd name="T27" fmla="*/ 13 h 53"/>
                <a:gd name="T28" fmla="*/ 18 w 51"/>
                <a:gd name="T29" fmla="*/ 13 h 53"/>
                <a:gd name="T30" fmla="*/ 18 w 51"/>
                <a:gd name="T31" fmla="*/ 10 h 53"/>
                <a:gd name="T32" fmla="*/ 18 w 51"/>
                <a:gd name="T33" fmla="*/ 10 h 53"/>
                <a:gd name="T34" fmla="*/ 15 w 51"/>
                <a:gd name="T35" fmla="*/ 8 h 53"/>
                <a:gd name="T36" fmla="*/ 15 w 51"/>
                <a:gd name="T37" fmla="*/ 8 h 53"/>
                <a:gd name="T38" fmla="*/ 15 w 51"/>
                <a:gd name="T39" fmla="*/ 8 h 53"/>
                <a:gd name="T40" fmla="*/ 15 w 51"/>
                <a:gd name="T41" fmla="*/ 8 h 53"/>
                <a:gd name="T42" fmla="*/ 15 w 51"/>
                <a:gd name="T43" fmla="*/ 10 h 53"/>
                <a:gd name="T44" fmla="*/ 15 w 51"/>
                <a:gd name="T45" fmla="*/ 10 h 53"/>
                <a:gd name="T46" fmla="*/ 15 w 51"/>
                <a:gd name="T47" fmla="*/ 13 h 53"/>
                <a:gd name="T48" fmla="*/ 15 w 51"/>
                <a:gd name="T49" fmla="*/ 13 h 53"/>
                <a:gd name="T50" fmla="*/ 15 w 51"/>
                <a:gd name="T51" fmla="*/ 15 h 53"/>
                <a:gd name="T52" fmla="*/ 15 w 51"/>
                <a:gd name="T53" fmla="*/ 15 h 53"/>
                <a:gd name="T54" fmla="*/ 15 w 51"/>
                <a:gd name="T55" fmla="*/ 18 h 53"/>
                <a:gd name="T56" fmla="*/ 10 w 51"/>
                <a:gd name="T57" fmla="*/ 30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53"/>
                <a:gd name="T89" fmla="*/ 51 w 51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53">
                  <a:moveTo>
                    <a:pt x="0" y="53"/>
                  </a:moveTo>
                  <a:lnTo>
                    <a:pt x="10" y="3"/>
                  </a:lnTo>
                  <a:lnTo>
                    <a:pt x="18" y="0"/>
                  </a:lnTo>
                  <a:lnTo>
                    <a:pt x="51" y="46"/>
                  </a:lnTo>
                  <a:lnTo>
                    <a:pt x="43" y="46"/>
                  </a:lnTo>
                  <a:lnTo>
                    <a:pt x="33" y="33"/>
                  </a:lnTo>
                  <a:lnTo>
                    <a:pt x="10" y="38"/>
                  </a:lnTo>
                  <a:lnTo>
                    <a:pt x="8" y="53"/>
                  </a:lnTo>
                  <a:lnTo>
                    <a:pt x="0" y="53"/>
                  </a:lnTo>
                  <a:close/>
                  <a:moveTo>
                    <a:pt x="10" y="30"/>
                  </a:moveTo>
                  <a:lnTo>
                    <a:pt x="31" y="28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2" name="Freeform 1630"/>
            <p:cNvSpPr>
              <a:spLocks noChangeAspect="1"/>
            </p:cNvSpPr>
            <p:nvPr/>
          </p:nvSpPr>
          <p:spPr bwMode="auto">
            <a:xfrm>
              <a:off x="2445" y="1206"/>
              <a:ext cx="17" cy="48"/>
            </a:xfrm>
            <a:custGeom>
              <a:avLst/>
              <a:gdLst>
                <a:gd name="T0" fmla="*/ 10 w 17"/>
                <a:gd name="T1" fmla="*/ 48 h 48"/>
                <a:gd name="T2" fmla="*/ 0 w 17"/>
                <a:gd name="T3" fmla="*/ 3 h 48"/>
                <a:gd name="T4" fmla="*/ 7 w 17"/>
                <a:gd name="T5" fmla="*/ 0 h 48"/>
                <a:gd name="T6" fmla="*/ 17 w 17"/>
                <a:gd name="T7" fmla="*/ 48 h 48"/>
                <a:gd name="T8" fmla="*/ 10 w 17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8"/>
                <a:gd name="T17" fmla="*/ 17 w 1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8">
                  <a:moveTo>
                    <a:pt x="10" y="48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7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3" name="Freeform 1631"/>
            <p:cNvSpPr>
              <a:spLocks noChangeAspect="1"/>
            </p:cNvSpPr>
            <p:nvPr/>
          </p:nvSpPr>
          <p:spPr bwMode="auto">
            <a:xfrm>
              <a:off x="2460" y="1211"/>
              <a:ext cx="38" cy="38"/>
            </a:xfrm>
            <a:custGeom>
              <a:avLst/>
              <a:gdLst>
                <a:gd name="T0" fmla="*/ 23 w 38"/>
                <a:gd name="T1" fmla="*/ 38 h 38"/>
                <a:gd name="T2" fmla="*/ 0 w 38"/>
                <a:gd name="T3" fmla="*/ 8 h 38"/>
                <a:gd name="T4" fmla="*/ 8 w 38"/>
                <a:gd name="T5" fmla="*/ 5 h 38"/>
                <a:gd name="T6" fmla="*/ 20 w 38"/>
                <a:gd name="T7" fmla="*/ 25 h 38"/>
                <a:gd name="T8" fmla="*/ 20 w 38"/>
                <a:gd name="T9" fmla="*/ 25 h 38"/>
                <a:gd name="T10" fmla="*/ 23 w 38"/>
                <a:gd name="T11" fmla="*/ 25 h 38"/>
                <a:gd name="T12" fmla="*/ 23 w 38"/>
                <a:gd name="T13" fmla="*/ 28 h 38"/>
                <a:gd name="T14" fmla="*/ 23 w 38"/>
                <a:gd name="T15" fmla="*/ 28 h 38"/>
                <a:gd name="T16" fmla="*/ 23 w 38"/>
                <a:gd name="T17" fmla="*/ 28 h 38"/>
                <a:gd name="T18" fmla="*/ 23 w 38"/>
                <a:gd name="T19" fmla="*/ 30 h 38"/>
                <a:gd name="T20" fmla="*/ 25 w 38"/>
                <a:gd name="T21" fmla="*/ 30 h 38"/>
                <a:gd name="T22" fmla="*/ 25 w 38"/>
                <a:gd name="T23" fmla="*/ 30 h 38"/>
                <a:gd name="T24" fmla="*/ 25 w 38"/>
                <a:gd name="T25" fmla="*/ 30 h 38"/>
                <a:gd name="T26" fmla="*/ 25 w 38"/>
                <a:gd name="T27" fmla="*/ 30 h 38"/>
                <a:gd name="T28" fmla="*/ 25 w 38"/>
                <a:gd name="T29" fmla="*/ 28 h 38"/>
                <a:gd name="T30" fmla="*/ 25 w 38"/>
                <a:gd name="T31" fmla="*/ 28 h 38"/>
                <a:gd name="T32" fmla="*/ 25 w 38"/>
                <a:gd name="T33" fmla="*/ 28 h 38"/>
                <a:gd name="T34" fmla="*/ 25 w 38"/>
                <a:gd name="T35" fmla="*/ 25 h 38"/>
                <a:gd name="T36" fmla="*/ 25 w 38"/>
                <a:gd name="T37" fmla="*/ 25 h 38"/>
                <a:gd name="T38" fmla="*/ 25 w 38"/>
                <a:gd name="T39" fmla="*/ 25 h 38"/>
                <a:gd name="T40" fmla="*/ 30 w 38"/>
                <a:gd name="T41" fmla="*/ 3 h 38"/>
                <a:gd name="T42" fmla="*/ 38 w 38"/>
                <a:gd name="T43" fmla="*/ 0 h 38"/>
                <a:gd name="T44" fmla="*/ 30 w 38"/>
                <a:gd name="T45" fmla="*/ 38 h 38"/>
                <a:gd name="T46" fmla="*/ 23 w 38"/>
                <a:gd name="T47" fmla="*/ 3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38"/>
                <a:gd name="T74" fmla="*/ 38 w 38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38">
                  <a:moveTo>
                    <a:pt x="23" y="38"/>
                  </a:moveTo>
                  <a:lnTo>
                    <a:pt x="0" y="8"/>
                  </a:lnTo>
                  <a:lnTo>
                    <a:pt x="8" y="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30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4" name="Freeform 1632"/>
            <p:cNvSpPr>
              <a:spLocks noChangeAspect="1" noEditPoints="1"/>
            </p:cNvSpPr>
            <p:nvPr/>
          </p:nvSpPr>
          <p:spPr bwMode="auto">
            <a:xfrm>
              <a:off x="2503" y="1206"/>
              <a:ext cx="43" cy="38"/>
            </a:xfrm>
            <a:custGeom>
              <a:avLst/>
              <a:gdLst>
                <a:gd name="T0" fmla="*/ 30 w 43"/>
                <a:gd name="T1" fmla="*/ 33 h 38"/>
                <a:gd name="T2" fmla="*/ 25 w 43"/>
                <a:gd name="T3" fmla="*/ 35 h 38"/>
                <a:gd name="T4" fmla="*/ 20 w 43"/>
                <a:gd name="T5" fmla="*/ 38 h 38"/>
                <a:gd name="T6" fmla="*/ 15 w 43"/>
                <a:gd name="T7" fmla="*/ 38 h 38"/>
                <a:gd name="T8" fmla="*/ 8 w 43"/>
                <a:gd name="T9" fmla="*/ 35 h 38"/>
                <a:gd name="T10" fmla="*/ 5 w 43"/>
                <a:gd name="T11" fmla="*/ 33 h 38"/>
                <a:gd name="T12" fmla="*/ 2 w 43"/>
                <a:gd name="T13" fmla="*/ 28 h 38"/>
                <a:gd name="T14" fmla="*/ 2 w 43"/>
                <a:gd name="T15" fmla="*/ 25 h 38"/>
                <a:gd name="T16" fmla="*/ 5 w 43"/>
                <a:gd name="T17" fmla="*/ 23 h 38"/>
                <a:gd name="T18" fmla="*/ 8 w 43"/>
                <a:gd name="T19" fmla="*/ 20 h 38"/>
                <a:gd name="T20" fmla="*/ 10 w 43"/>
                <a:gd name="T21" fmla="*/ 20 h 38"/>
                <a:gd name="T22" fmla="*/ 13 w 43"/>
                <a:gd name="T23" fmla="*/ 18 h 38"/>
                <a:gd name="T24" fmla="*/ 18 w 43"/>
                <a:gd name="T25" fmla="*/ 18 h 38"/>
                <a:gd name="T26" fmla="*/ 25 w 43"/>
                <a:gd name="T27" fmla="*/ 15 h 38"/>
                <a:gd name="T28" fmla="*/ 28 w 43"/>
                <a:gd name="T29" fmla="*/ 13 h 38"/>
                <a:gd name="T30" fmla="*/ 28 w 43"/>
                <a:gd name="T31" fmla="*/ 10 h 38"/>
                <a:gd name="T32" fmla="*/ 28 w 43"/>
                <a:gd name="T33" fmla="*/ 8 h 38"/>
                <a:gd name="T34" fmla="*/ 23 w 43"/>
                <a:gd name="T35" fmla="*/ 5 h 38"/>
                <a:gd name="T36" fmla="*/ 20 w 43"/>
                <a:gd name="T37" fmla="*/ 5 h 38"/>
                <a:gd name="T38" fmla="*/ 13 w 43"/>
                <a:gd name="T39" fmla="*/ 8 h 38"/>
                <a:gd name="T40" fmla="*/ 10 w 43"/>
                <a:gd name="T41" fmla="*/ 8 h 38"/>
                <a:gd name="T42" fmla="*/ 8 w 43"/>
                <a:gd name="T43" fmla="*/ 13 h 38"/>
                <a:gd name="T44" fmla="*/ 0 w 43"/>
                <a:gd name="T45" fmla="*/ 13 h 38"/>
                <a:gd name="T46" fmla="*/ 2 w 43"/>
                <a:gd name="T47" fmla="*/ 10 h 38"/>
                <a:gd name="T48" fmla="*/ 5 w 43"/>
                <a:gd name="T49" fmla="*/ 5 h 38"/>
                <a:gd name="T50" fmla="*/ 8 w 43"/>
                <a:gd name="T51" fmla="*/ 3 h 38"/>
                <a:gd name="T52" fmla="*/ 13 w 43"/>
                <a:gd name="T53" fmla="*/ 3 h 38"/>
                <a:gd name="T54" fmla="*/ 18 w 43"/>
                <a:gd name="T55" fmla="*/ 0 h 38"/>
                <a:gd name="T56" fmla="*/ 25 w 43"/>
                <a:gd name="T57" fmla="*/ 0 h 38"/>
                <a:gd name="T58" fmla="*/ 28 w 43"/>
                <a:gd name="T59" fmla="*/ 0 h 38"/>
                <a:gd name="T60" fmla="*/ 30 w 43"/>
                <a:gd name="T61" fmla="*/ 3 h 38"/>
                <a:gd name="T62" fmla="*/ 33 w 43"/>
                <a:gd name="T63" fmla="*/ 5 h 38"/>
                <a:gd name="T64" fmla="*/ 33 w 43"/>
                <a:gd name="T65" fmla="*/ 8 h 38"/>
                <a:gd name="T66" fmla="*/ 35 w 43"/>
                <a:gd name="T67" fmla="*/ 10 h 38"/>
                <a:gd name="T68" fmla="*/ 38 w 43"/>
                <a:gd name="T69" fmla="*/ 25 h 38"/>
                <a:gd name="T70" fmla="*/ 40 w 43"/>
                <a:gd name="T71" fmla="*/ 30 h 38"/>
                <a:gd name="T72" fmla="*/ 40 w 43"/>
                <a:gd name="T73" fmla="*/ 33 h 38"/>
                <a:gd name="T74" fmla="*/ 35 w 43"/>
                <a:gd name="T75" fmla="*/ 33 h 38"/>
                <a:gd name="T76" fmla="*/ 33 w 43"/>
                <a:gd name="T77" fmla="*/ 30 h 38"/>
                <a:gd name="T78" fmla="*/ 25 w 43"/>
                <a:gd name="T79" fmla="*/ 18 h 38"/>
                <a:gd name="T80" fmla="*/ 18 w 43"/>
                <a:gd name="T81" fmla="*/ 20 h 38"/>
                <a:gd name="T82" fmla="*/ 15 w 43"/>
                <a:gd name="T83" fmla="*/ 23 h 38"/>
                <a:gd name="T84" fmla="*/ 13 w 43"/>
                <a:gd name="T85" fmla="*/ 23 h 38"/>
                <a:gd name="T86" fmla="*/ 10 w 43"/>
                <a:gd name="T87" fmla="*/ 25 h 38"/>
                <a:gd name="T88" fmla="*/ 10 w 43"/>
                <a:gd name="T89" fmla="*/ 28 h 38"/>
                <a:gd name="T90" fmla="*/ 10 w 43"/>
                <a:gd name="T91" fmla="*/ 30 h 38"/>
                <a:gd name="T92" fmla="*/ 13 w 43"/>
                <a:gd name="T93" fmla="*/ 33 h 38"/>
                <a:gd name="T94" fmla="*/ 15 w 43"/>
                <a:gd name="T95" fmla="*/ 33 h 38"/>
                <a:gd name="T96" fmla="*/ 20 w 43"/>
                <a:gd name="T97" fmla="*/ 33 h 38"/>
                <a:gd name="T98" fmla="*/ 25 w 43"/>
                <a:gd name="T99" fmla="*/ 30 h 38"/>
                <a:gd name="T100" fmla="*/ 28 w 43"/>
                <a:gd name="T101" fmla="*/ 30 h 38"/>
                <a:gd name="T102" fmla="*/ 30 w 43"/>
                <a:gd name="T103" fmla="*/ 25 h 38"/>
                <a:gd name="T104" fmla="*/ 30 w 43"/>
                <a:gd name="T105" fmla="*/ 23 h 38"/>
                <a:gd name="T106" fmla="*/ 30 w 43"/>
                <a:gd name="T107" fmla="*/ 18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8"/>
                <a:gd name="T164" fmla="*/ 43 w 43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8">
                  <a:moveTo>
                    <a:pt x="33" y="30"/>
                  </a:moveTo>
                  <a:lnTo>
                    <a:pt x="33" y="30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3" y="33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0"/>
                  </a:lnTo>
                  <a:close/>
                  <a:moveTo>
                    <a:pt x="30" y="18"/>
                  </a:moveTo>
                  <a:lnTo>
                    <a:pt x="28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5" name="Freeform 1633"/>
            <p:cNvSpPr>
              <a:spLocks noChangeAspect="1"/>
            </p:cNvSpPr>
            <p:nvPr/>
          </p:nvSpPr>
          <p:spPr bwMode="auto">
            <a:xfrm>
              <a:off x="2536" y="1198"/>
              <a:ext cx="30" cy="38"/>
            </a:xfrm>
            <a:custGeom>
              <a:avLst/>
              <a:gdLst>
                <a:gd name="T0" fmla="*/ 25 w 30"/>
                <a:gd name="T1" fmla="*/ 38 h 38"/>
                <a:gd name="T2" fmla="*/ 0 w 30"/>
                <a:gd name="T3" fmla="*/ 13 h 38"/>
                <a:gd name="T4" fmla="*/ 5 w 30"/>
                <a:gd name="T5" fmla="*/ 8 h 38"/>
                <a:gd name="T6" fmla="*/ 7 w 30"/>
                <a:gd name="T7" fmla="*/ 13 h 38"/>
                <a:gd name="T8" fmla="*/ 7 w 30"/>
                <a:gd name="T9" fmla="*/ 11 h 38"/>
                <a:gd name="T10" fmla="*/ 7 w 30"/>
                <a:gd name="T11" fmla="*/ 11 h 38"/>
                <a:gd name="T12" fmla="*/ 7 w 30"/>
                <a:gd name="T13" fmla="*/ 11 h 38"/>
                <a:gd name="T14" fmla="*/ 7 w 30"/>
                <a:gd name="T15" fmla="*/ 8 h 38"/>
                <a:gd name="T16" fmla="*/ 7 w 30"/>
                <a:gd name="T17" fmla="*/ 8 h 38"/>
                <a:gd name="T18" fmla="*/ 7 w 30"/>
                <a:gd name="T19" fmla="*/ 8 h 38"/>
                <a:gd name="T20" fmla="*/ 7 w 30"/>
                <a:gd name="T21" fmla="*/ 8 h 38"/>
                <a:gd name="T22" fmla="*/ 7 w 30"/>
                <a:gd name="T23" fmla="*/ 5 h 38"/>
                <a:gd name="T24" fmla="*/ 7 w 30"/>
                <a:gd name="T25" fmla="*/ 5 h 38"/>
                <a:gd name="T26" fmla="*/ 7 w 30"/>
                <a:gd name="T27" fmla="*/ 5 h 38"/>
                <a:gd name="T28" fmla="*/ 7 w 30"/>
                <a:gd name="T29" fmla="*/ 5 h 38"/>
                <a:gd name="T30" fmla="*/ 10 w 30"/>
                <a:gd name="T31" fmla="*/ 5 h 38"/>
                <a:gd name="T32" fmla="*/ 10 w 30"/>
                <a:gd name="T33" fmla="*/ 3 h 38"/>
                <a:gd name="T34" fmla="*/ 10 w 30"/>
                <a:gd name="T35" fmla="*/ 3 h 38"/>
                <a:gd name="T36" fmla="*/ 10 w 30"/>
                <a:gd name="T37" fmla="*/ 3 h 38"/>
                <a:gd name="T38" fmla="*/ 10 w 30"/>
                <a:gd name="T39" fmla="*/ 3 h 38"/>
                <a:gd name="T40" fmla="*/ 10 w 30"/>
                <a:gd name="T41" fmla="*/ 3 h 38"/>
                <a:gd name="T42" fmla="*/ 12 w 30"/>
                <a:gd name="T43" fmla="*/ 3 h 38"/>
                <a:gd name="T44" fmla="*/ 12 w 30"/>
                <a:gd name="T45" fmla="*/ 3 h 38"/>
                <a:gd name="T46" fmla="*/ 12 w 30"/>
                <a:gd name="T47" fmla="*/ 0 h 38"/>
                <a:gd name="T48" fmla="*/ 15 w 30"/>
                <a:gd name="T49" fmla="*/ 0 h 38"/>
                <a:gd name="T50" fmla="*/ 15 w 30"/>
                <a:gd name="T51" fmla="*/ 0 h 38"/>
                <a:gd name="T52" fmla="*/ 15 w 30"/>
                <a:gd name="T53" fmla="*/ 0 h 38"/>
                <a:gd name="T54" fmla="*/ 18 w 30"/>
                <a:gd name="T55" fmla="*/ 0 h 38"/>
                <a:gd name="T56" fmla="*/ 20 w 30"/>
                <a:gd name="T57" fmla="*/ 5 h 38"/>
                <a:gd name="T58" fmla="*/ 18 w 30"/>
                <a:gd name="T59" fmla="*/ 5 h 38"/>
                <a:gd name="T60" fmla="*/ 18 w 30"/>
                <a:gd name="T61" fmla="*/ 5 h 38"/>
                <a:gd name="T62" fmla="*/ 18 w 30"/>
                <a:gd name="T63" fmla="*/ 5 h 38"/>
                <a:gd name="T64" fmla="*/ 18 w 30"/>
                <a:gd name="T65" fmla="*/ 8 h 38"/>
                <a:gd name="T66" fmla="*/ 15 w 30"/>
                <a:gd name="T67" fmla="*/ 8 h 38"/>
                <a:gd name="T68" fmla="*/ 15 w 30"/>
                <a:gd name="T69" fmla="*/ 8 h 38"/>
                <a:gd name="T70" fmla="*/ 15 w 30"/>
                <a:gd name="T71" fmla="*/ 8 h 38"/>
                <a:gd name="T72" fmla="*/ 15 w 30"/>
                <a:gd name="T73" fmla="*/ 8 h 38"/>
                <a:gd name="T74" fmla="*/ 15 w 30"/>
                <a:gd name="T75" fmla="*/ 8 h 38"/>
                <a:gd name="T76" fmla="*/ 15 w 30"/>
                <a:gd name="T77" fmla="*/ 8 h 38"/>
                <a:gd name="T78" fmla="*/ 12 w 30"/>
                <a:gd name="T79" fmla="*/ 8 h 38"/>
                <a:gd name="T80" fmla="*/ 12 w 30"/>
                <a:gd name="T81" fmla="*/ 11 h 38"/>
                <a:gd name="T82" fmla="*/ 12 w 30"/>
                <a:gd name="T83" fmla="*/ 11 h 38"/>
                <a:gd name="T84" fmla="*/ 12 w 30"/>
                <a:gd name="T85" fmla="*/ 11 h 38"/>
                <a:gd name="T86" fmla="*/ 12 w 30"/>
                <a:gd name="T87" fmla="*/ 11 h 38"/>
                <a:gd name="T88" fmla="*/ 12 w 30"/>
                <a:gd name="T89" fmla="*/ 11 h 38"/>
                <a:gd name="T90" fmla="*/ 12 w 30"/>
                <a:gd name="T91" fmla="*/ 11 h 38"/>
                <a:gd name="T92" fmla="*/ 12 w 30"/>
                <a:gd name="T93" fmla="*/ 13 h 38"/>
                <a:gd name="T94" fmla="*/ 12 w 30"/>
                <a:gd name="T95" fmla="*/ 13 h 38"/>
                <a:gd name="T96" fmla="*/ 12 w 30"/>
                <a:gd name="T97" fmla="*/ 13 h 38"/>
                <a:gd name="T98" fmla="*/ 12 w 30"/>
                <a:gd name="T99" fmla="*/ 13 h 38"/>
                <a:gd name="T100" fmla="*/ 12 w 30"/>
                <a:gd name="T101" fmla="*/ 13 h 38"/>
                <a:gd name="T102" fmla="*/ 12 w 30"/>
                <a:gd name="T103" fmla="*/ 16 h 38"/>
                <a:gd name="T104" fmla="*/ 12 w 30"/>
                <a:gd name="T105" fmla="*/ 16 h 38"/>
                <a:gd name="T106" fmla="*/ 12 w 30"/>
                <a:gd name="T107" fmla="*/ 16 h 38"/>
                <a:gd name="T108" fmla="*/ 12 w 30"/>
                <a:gd name="T109" fmla="*/ 16 h 38"/>
                <a:gd name="T110" fmla="*/ 15 w 30"/>
                <a:gd name="T111" fmla="*/ 18 h 38"/>
                <a:gd name="T112" fmla="*/ 15 w 30"/>
                <a:gd name="T113" fmla="*/ 18 h 38"/>
                <a:gd name="T114" fmla="*/ 15 w 30"/>
                <a:gd name="T115" fmla="*/ 18 h 38"/>
                <a:gd name="T116" fmla="*/ 15 w 30"/>
                <a:gd name="T117" fmla="*/ 21 h 38"/>
                <a:gd name="T118" fmla="*/ 18 w 30"/>
                <a:gd name="T119" fmla="*/ 21 h 38"/>
                <a:gd name="T120" fmla="*/ 18 w 30"/>
                <a:gd name="T121" fmla="*/ 21 h 38"/>
                <a:gd name="T122" fmla="*/ 30 w 30"/>
                <a:gd name="T123" fmla="*/ 36 h 38"/>
                <a:gd name="T124" fmla="*/ 25 w 30"/>
                <a:gd name="T125" fmla="*/ 38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"/>
                <a:gd name="T190" fmla="*/ 0 h 38"/>
                <a:gd name="T191" fmla="*/ 30 w 30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" h="38">
                  <a:moveTo>
                    <a:pt x="25" y="38"/>
                  </a:moveTo>
                  <a:lnTo>
                    <a:pt x="0" y="13"/>
                  </a:lnTo>
                  <a:lnTo>
                    <a:pt x="5" y="8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30" y="36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6" name="Freeform 1634"/>
            <p:cNvSpPr>
              <a:spLocks noChangeAspect="1" noEditPoints="1"/>
            </p:cNvSpPr>
            <p:nvPr/>
          </p:nvSpPr>
          <p:spPr bwMode="auto">
            <a:xfrm>
              <a:off x="2561" y="1181"/>
              <a:ext cx="41" cy="35"/>
            </a:xfrm>
            <a:custGeom>
              <a:avLst/>
              <a:gdLst>
                <a:gd name="T0" fmla="*/ 41 w 41"/>
                <a:gd name="T1" fmla="*/ 15 h 35"/>
                <a:gd name="T2" fmla="*/ 41 w 41"/>
                <a:gd name="T3" fmla="*/ 17 h 35"/>
                <a:gd name="T4" fmla="*/ 41 w 41"/>
                <a:gd name="T5" fmla="*/ 22 h 35"/>
                <a:gd name="T6" fmla="*/ 41 w 41"/>
                <a:gd name="T7" fmla="*/ 25 h 35"/>
                <a:gd name="T8" fmla="*/ 38 w 41"/>
                <a:gd name="T9" fmla="*/ 30 h 35"/>
                <a:gd name="T10" fmla="*/ 33 w 41"/>
                <a:gd name="T11" fmla="*/ 33 h 35"/>
                <a:gd name="T12" fmla="*/ 28 w 41"/>
                <a:gd name="T13" fmla="*/ 35 h 35"/>
                <a:gd name="T14" fmla="*/ 23 w 41"/>
                <a:gd name="T15" fmla="*/ 35 h 35"/>
                <a:gd name="T16" fmla="*/ 18 w 41"/>
                <a:gd name="T17" fmla="*/ 35 h 35"/>
                <a:gd name="T18" fmla="*/ 13 w 41"/>
                <a:gd name="T19" fmla="*/ 35 h 35"/>
                <a:gd name="T20" fmla="*/ 8 w 41"/>
                <a:gd name="T21" fmla="*/ 30 h 35"/>
                <a:gd name="T22" fmla="*/ 3 w 41"/>
                <a:gd name="T23" fmla="*/ 25 h 35"/>
                <a:gd name="T24" fmla="*/ 0 w 41"/>
                <a:gd name="T25" fmla="*/ 20 h 35"/>
                <a:gd name="T26" fmla="*/ 0 w 41"/>
                <a:gd name="T27" fmla="*/ 15 h 35"/>
                <a:gd name="T28" fmla="*/ 0 w 41"/>
                <a:gd name="T29" fmla="*/ 10 h 35"/>
                <a:gd name="T30" fmla="*/ 3 w 41"/>
                <a:gd name="T31" fmla="*/ 7 h 35"/>
                <a:gd name="T32" fmla="*/ 8 w 41"/>
                <a:gd name="T33" fmla="*/ 2 h 35"/>
                <a:gd name="T34" fmla="*/ 13 w 41"/>
                <a:gd name="T35" fmla="*/ 2 h 35"/>
                <a:gd name="T36" fmla="*/ 18 w 41"/>
                <a:gd name="T37" fmla="*/ 0 h 35"/>
                <a:gd name="T38" fmla="*/ 23 w 41"/>
                <a:gd name="T39" fmla="*/ 2 h 35"/>
                <a:gd name="T40" fmla="*/ 28 w 41"/>
                <a:gd name="T41" fmla="*/ 5 h 35"/>
                <a:gd name="T42" fmla="*/ 33 w 41"/>
                <a:gd name="T43" fmla="*/ 7 h 35"/>
                <a:gd name="T44" fmla="*/ 35 w 41"/>
                <a:gd name="T45" fmla="*/ 7 h 35"/>
                <a:gd name="T46" fmla="*/ 35 w 41"/>
                <a:gd name="T47" fmla="*/ 10 h 35"/>
                <a:gd name="T48" fmla="*/ 13 w 41"/>
                <a:gd name="T49" fmla="*/ 25 h 35"/>
                <a:gd name="T50" fmla="*/ 15 w 41"/>
                <a:gd name="T51" fmla="*/ 28 h 35"/>
                <a:gd name="T52" fmla="*/ 20 w 41"/>
                <a:gd name="T53" fmla="*/ 30 h 35"/>
                <a:gd name="T54" fmla="*/ 23 w 41"/>
                <a:gd name="T55" fmla="*/ 30 h 35"/>
                <a:gd name="T56" fmla="*/ 25 w 41"/>
                <a:gd name="T57" fmla="*/ 30 h 35"/>
                <a:gd name="T58" fmla="*/ 30 w 41"/>
                <a:gd name="T59" fmla="*/ 30 h 35"/>
                <a:gd name="T60" fmla="*/ 30 w 41"/>
                <a:gd name="T61" fmla="*/ 28 h 35"/>
                <a:gd name="T62" fmla="*/ 33 w 41"/>
                <a:gd name="T63" fmla="*/ 25 h 35"/>
                <a:gd name="T64" fmla="*/ 33 w 41"/>
                <a:gd name="T65" fmla="*/ 22 h 35"/>
                <a:gd name="T66" fmla="*/ 35 w 41"/>
                <a:gd name="T67" fmla="*/ 20 h 35"/>
                <a:gd name="T68" fmla="*/ 33 w 41"/>
                <a:gd name="T69" fmla="*/ 17 h 35"/>
                <a:gd name="T70" fmla="*/ 8 w 41"/>
                <a:gd name="T71" fmla="*/ 22 h 35"/>
                <a:gd name="T72" fmla="*/ 25 w 41"/>
                <a:gd name="T73" fmla="*/ 7 h 35"/>
                <a:gd name="T74" fmla="*/ 23 w 41"/>
                <a:gd name="T75" fmla="*/ 7 h 35"/>
                <a:gd name="T76" fmla="*/ 20 w 41"/>
                <a:gd name="T77" fmla="*/ 5 h 35"/>
                <a:gd name="T78" fmla="*/ 15 w 41"/>
                <a:gd name="T79" fmla="*/ 5 h 35"/>
                <a:gd name="T80" fmla="*/ 13 w 41"/>
                <a:gd name="T81" fmla="*/ 7 h 35"/>
                <a:gd name="T82" fmla="*/ 10 w 41"/>
                <a:gd name="T83" fmla="*/ 10 h 35"/>
                <a:gd name="T84" fmla="*/ 8 w 41"/>
                <a:gd name="T85" fmla="*/ 10 h 35"/>
                <a:gd name="T86" fmla="*/ 5 w 41"/>
                <a:gd name="T87" fmla="*/ 12 h 35"/>
                <a:gd name="T88" fmla="*/ 5 w 41"/>
                <a:gd name="T89" fmla="*/ 17 h 35"/>
                <a:gd name="T90" fmla="*/ 8 w 41"/>
                <a:gd name="T91" fmla="*/ 20 h 35"/>
                <a:gd name="T92" fmla="*/ 8 w 41"/>
                <a:gd name="T93" fmla="*/ 22 h 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35"/>
                <a:gd name="T143" fmla="*/ 41 w 41"/>
                <a:gd name="T144" fmla="*/ 35 h 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35">
                  <a:moveTo>
                    <a:pt x="33" y="17"/>
                  </a:moveTo>
                  <a:lnTo>
                    <a:pt x="38" y="12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3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3" y="17"/>
                  </a:lnTo>
                  <a:close/>
                  <a:moveTo>
                    <a:pt x="8" y="22"/>
                  </a:moveTo>
                  <a:lnTo>
                    <a:pt x="25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7" name="Freeform 1635"/>
            <p:cNvSpPr>
              <a:spLocks noChangeAspect="1"/>
            </p:cNvSpPr>
            <p:nvPr/>
          </p:nvSpPr>
          <p:spPr bwMode="auto">
            <a:xfrm>
              <a:off x="2591" y="1158"/>
              <a:ext cx="41" cy="35"/>
            </a:xfrm>
            <a:custGeom>
              <a:avLst/>
              <a:gdLst>
                <a:gd name="T0" fmla="*/ 18 w 41"/>
                <a:gd name="T1" fmla="*/ 30 h 35"/>
                <a:gd name="T2" fmla="*/ 23 w 41"/>
                <a:gd name="T3" fmla="*/ 30 h 35"/>
                <a:gd name="T4" fmla="*/ 26 w 41"/>
                <a:gd name="T5" fmla="*/ 30 h 35"/>
                <a:gd name="T6" fmla="*/ 28 w 41"/>
                <a:gd name="T7" fmla="*/ 30 h 35"/>
                <a:gd name="T8" fmla="*/ 33 w 41"/>
                <a:gd name="T9" fmla="*/ 28 h 35"/>
                <a:gd name="T10" fmla="*/ 36 w 41"/>
                <a:gd name="T11" fmla="*/ 25 h 35"/>
                <a:gd name="T12" fmla="*/ 36 w 41"/>
                <a:gd name="T13" fmla="*/ 23 h 35"/>
                <a:gd name="T14" fmla="*/ 36 w 41"/>
                <a:gd name="T15" fmla="*/ 20 h 35"/>
                <a:gd name="T16" fmla="*/ 33 w 41"/>
                <a:gd name="T17" fmla="*/ 18 h 35"/>
                <a:gd name="T18" fmla="*/ 31 w 41"/>
                <a:gd name="T19" fmla="*/ 18 h 35"/>
                <a:gd name="T20" fmla="*/ 28 w 41"/>
                <a:gd name="T21" fmla="*/ 18 h 35"/>
                <a:gd name="T22" fmla="*/ 26 w 41"/>
                <a:gd name="T23" fmla="*/ 20 h 35"/>
                <a:gd name="T24" fmla="*/ 21 w 41"/>
                <a:gd name="T25" fmla="*/ 20 h 35"/>
                <a:gd name="T26" fmla="*/ 16 w 41"/>
                <a:gd name="T27" fmla="*/ 23 h 35"/>
                <a:gd name="T28" fmla="*/ 11 w 41"/>
                <a:gd name="T29" fmla="*/ 23 h 35"/>
                <a:gd name="T30" fmla="*/ 8 w 41"/>
                <a:gd name="T31" fmla="*/ 23 h 35"/>
                <a:gd name="T32" fmla="*/ 5 w 41"/>
                <a:gd name="T33" fmla="*/ 23 h 35"/>
                <a:gd name="T34" fmla="*/ 3 w 41"/>
                <a:gd name="T35" fmla="*/ 23 h 35"/>
                <a:gd name="T36" fmla="*/ 0 w 41"/>
                <a:gd name="T37" fmla="*/ 20 h 35"/>
                <a:gd name="T38" fmla="*/ 0 w 41"/>
                <a:gd name="T39" fmla="*/ 18 h 35"/>
                <a:gd name="T40" fmla="*/ 0 w 41"/>
                <a:gd name="T41" fmla="*/ 15 h 35"/>
                <a:gd name="T42" fmla="*/ 0 w 41"/>
                <a:gd name="T43" fmla="*/ 13 h 35"/>
                <a:gd name="T44" fmla="*/ 0 w 41"/>
                <a:gd name="T45" fmla="*/ 13 h 35"/>
                <a:gd name="T46" fmla="*/ 0 w 41"/>
                <a:gd name="T47" fmla="*/ 10 h 35"/>
                <a:gd name="T48" fmla="*/ 3 w 41"/>
                <a:gd name="T49" fmla="*/ 8 h 35"/>
                <a:gd name="T50" fmla="*/ 5 w 41"/>
                <a:gd name="T51" fmla="*/ 5 h 35"/>
                <a:gd name="T52" fmla="*/ 8 w 41"/>
                <a:gd name="T53" fmla="*/ 2 h 35"/>
                <a:gd name="T54" fmla="*/ 13 w 41"/>
                <a:gd name="T55" fmla="*/ 2 h 35"/>
                <a:gd name="T56" fmla="*/ 16 w 41"/>
                <a:gd name="T57" fmla="*/ 0 h 35"/>
                <a:gd name="T58" fmla="*/ 18 w 41"/>
                <a:gd name="T59" fmla="*/ 0 h 35"/>
                <a:gd name="T60" fmla="*/ 21 w 41"/>
                <a:gd name="T61" fmla="*/ 0 h 35"/>
                <a:gd name="T62" fmla="*/ 26 w 41"/>
                <a:gd name="T63" fmla="*/ 2 h 35"/>
                <a:gd name="T64" fmla="*/ 21 w 41"/>
                <a:gd name="T65" fmla="*/ 8 h 35"/>
                <a:gd name="T66" fmla="*/ 18 w 41"/>
                <a:gd name="T67" fmla="*/ 5 h 35"/>
                <a:gd name="T68" fmla="*/ 16 w 41"/>
                <a:gd name="T69" fmla="*/ 5 h 35"/>
                <a:gd name="T70" fmla="*/ 13 w 41"/>
                <a:gd name="T71" fmla="*/ 8 h 35"/>
                <a:gd name="T72" fmla="*/ 11 w 41"/>
                <a:gd name="T73" fmla="*/ 10 h 35"/>
                <a:gd name="T74" fmla="*/ 8 w 41"/>
                <a:gd name="T75" fmla="*/ 13 h 35"/>
                <a:gd name="T76" fmla="*/ 5 w 41"/>
                <a:gd name="T77" fmla="*/ 13 h 35"/>
                <a:gd name="T78" fmla="*/ 5 w 41"/>
                <a:gd name="T79" fmla="*/ 15 h 35"/>
                <a:gd name="T80" fmla="*/ 8 w 41"/>
                <a:gd name="T81" fmla="*/ 18 h 35"/>
                <a:gd name="T82" fmla="*/ 8 w 41"/>
                <a:gd name="T83" fmla="*/ 18 h 35"/>
                <a:gd name="T84" fmla="*/ 11 w 41"/>
                <a:gd name="T85" fmla="*/ 18 h 35"/>
                <a:gd name="T86" fmla="*/ 11 w 41"/>
                <a:gd name="T87" fmla="*/ 18 h 35"/>
                <a:gd name="T88" fmla="*/ 13 w 41"/>
                <a:gd name="T89" fmla="*/ 18 h 35"/>
                <a:gd name="T90" fmla="*/ 16 w 41"/>
                <a:gd name="T91" fmla="*/ 18 h 35"/>
                <a:gd name="T92" fmla="*/ 21 w 41"/>
                <a:gd name="T93" fmla="*/ 15 h 35"/>
                <a:gd name="T94" fmla="*/ 26 w 41"/>
                <a:gd name="T95" fmla="*/ 13 h 35"/>
                <a:gd name="T96" fmla="*/ 28 w 41"/>
                <a:gd name="T97" fmla="*/ 13 h 35"/>
                <a:gd name="T98" fmla="*/ 31 w 41"/>
                <a:gd name="T99" fmla="*/ 10 h 35"/>
                <a:gd name="T100" fmla="*/ 33 w 41"/>
                <a:gd name="T101" fmla="*/ 13 h 35"/>
                <a:gd name="T102" fmla="*/ 38 w 41"/>
                <a:gd name="T103" fmla="*/ 13 h 35"/>
                <a:gd name="T104" fmla="*/ 38 w 41"/>
                <a:gd name="T105" fmla="*/ 15 h 35"/>
                <a:gd name="T106" fmla="*/ 41 w 41"/>
                <a:gd name="T107" fmla="*/ 18 h 35"/>
                <a:gd name="T108" fmla="*/ 41 w 41"/>
                <a:gd name="T109" fmla="*/ 20 h 35"/>
                <a:gd name="T110" fmla="*/ 41 w 41"/>
                <a:gd name="T111" fmla="*/ 23 h 35"/>
                <a:gd name="T112" fmla="*/ 41 w 41"/>
                <a:gd name="T113" fmla="*/ 28 h 35"/>
                <a:gd name="T114" fmla="*/ 38 w 41"/>
                <a:gd name="T115" fmla="*/ 30 h 35"/>
                <a:gd name="T116" fmla="*/ 33 w 41"/>
                <a:gd name="T117" fmla="*/ 33 h 35"/>
                <a:gd name="T118" fmla="*/ 28 w 41"/>
                <a:gd name="T119" fmla="*/ 35 h 35"/>
                <a:gd name="T120" fmla="*/ 23 w 41"/>
                <a:gd name="T121" fmla="*/ 35 h 35"/>
                <a:gd name="T122" fmla="*/ 16 w 41"/>
                <a:gd name="T123" fmla="*/ 35 h 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"/>
                <a:gd name="T187" fmla="*/ 0 h 35"/>
                <a:gd name="T188" fmla="*/ 41 w 41"/>
                <a:gd name="T189" fmla="*/ 35 h 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" h="35">
                  <a:moveTo>
                    <a:pt x="13" y="33"/>
                  </a:moveTo>
                  <a:lnTo>
                    <a:pt x="18" y="28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6" y="18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1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6" y="35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8" name="Freeform 1636"/>
            <p:cNvSpPr>
              <a:spLocks noChangeAspect="1" noEditPoints="1"/>
            </p:cNvSpPr>
            <p:nvPr/>
          </p:nvSpPr>
          <p:spPr bwMode="auto">
            <a:xfrm>
              <a:off x="1737" y="1431"/>
              <a:ext cx="63" cy="41"/>
            </a:xfrm>
            <a:custGeom>
              <a:avLst/>
              <a:gdLst>
                <a:gd name="T0" fmla="*/ 45 w 63"/>
                <a:gd name="T1" fmla="*/ 41 h 41"/>
                <a:gd name="T2" fmla="*/ 0 w 63"/>
                <a:gd name="T3" fmla="*/ 8 h 41"/>
                <a:gd name="T4" fmla="*/ 2 w 63"/>
                <a:gd name="T5" fmla="*/ 0 h 41"/>
                <a:gd name="T6" fmla="*/ 63 w 63"/>
                <a:gd name="T7" fmla="*/ 0 h 41"/>
                <a:gd name="T8" fmla="*/ 61 w 63"/>
                <a:gd name="T9" fmla="*/ 5 h 41"/>
                <a:gd name="T10" fmla="*/ 43 w 63"/>
                <a:gd name="T11" fmla="*/ 5 h 41"/>
                <a:gd name="T12" fmla="*/ 35 w 63"/>
                <a:gd name="T13" fmla="*/ 26 h 41"/>
                <a:gd name="T14" fmla="*/ 48 w 63"/>
                <a:gd name="T15" fmla="*/ 36 h 41"/>
                <a:gd name="T16" fmla="*/ 45 w 63"/>
                <a:gd name="T17" fmla="*/ 41 h 41"/>
                <a:gd name="T18" fmla="*/ 30 w 63"/>
                <a:gd name="T19" fmla="*/ 21 h 41"/>
                <a:gd name="T20" fmla="*/ 35 w 63"/>
                <a:gd name="T21" fmla="*/ 5 h 41"/>
                <a:gd name="T22" fmla="*/ 18 w 63"/>
                <a:gd name="T23" fmla="*/ 5 h 41"/>
                <a:gd name="T24" fmla="*/ 18 w 63"/>
                <a:gd name="T25" fmla="*/ 5 h 41"/>
                <a:gd name="T26" fmla="*/ 15 w 63"/>
                <a:gd name="T27" fmla="*/ 5 h 41"/>
                <a:gd name="T28" fmla="*/ 12 w 63"/>
                <a:gd name="T29" fmla="*/ 5 h 41"/>
                <a:gd name="T30" fmla="*/ 12 w 63"/>
                <a:gd name="T31" fmla="*/ 5 h 41"/>
                <a:gd name="T32" fmla="*/ 10 w 63"/>
                <a:gd name="T33" fmla="*/ 5 h 41"/>
                <a:gd name="T34" fmla="*/ 10 w 63"/>
                <a:gd name="T35" fmla="*/ 5 h 41"/>
                <a:gd name="T36" fmla="*/ 7 w 63"/>
                <a:gd name="T37" fmla="*/ 5 h 41"/>
                <a:gd name="T38" fmla="*/ 7 w 63"/>
                <a:gd name="T39" fmla="*/ 5 h 41"/>
                <a:gd name="T40" fmla="*/ 7 w 63"/>
                <a:gd name="T41" fmla="*/ 8 h 41"/>
                <a:gd name="T42" fmla="*/ 10 w 63"/>
                <a:gd name="T43" fmla="*/ 8 h 41"/>
                <a:gd name="T44" fmla="*/ 10 w 63"/>
                <a:gd name="T45" fmla="*/ 8 h 41"/>
                <a:gd name="T46" fmla="*/ 10 w 63"/>
                <a:gd name="T47" fmla="*/ 8 h 41"/>
                <a:gd name="T48" fmla="*/ 12 w 63"/>
                <a:gd name="T49" fmla="*/ 10 h 41"/>
                <a:gd name="T50" fmla="*/ 12 w 63"/>
                <a:gd name="T51" fmla="*/ 10 h 41"/>
                <a:gd name="T52" fmla="*/ 15 w 63"/>
                <a:gd name="T53" fmla="*/ 10 h 41"/>
                <a:gd name="T54" fmla="*/ 15 w 63"/>
                <a:gd name="T55" fmla="*/ 13 h 41"/>
                <a:gd name="T56" fmla="*/ 30 w 63"/>
                <a:gd name="T57" fmla="*/ 21 h 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41"/>
                <a:gd name="T89" fmla="*/ 63 w 63"/>
                <a:gd name="T90" fmla="*/ 41 h 4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41">
                  <a:moveTo>
                    <a:pt x="45" y="41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63" y="0"/>
                  </a:lnTo>
                  <a:lnTo>
                    <a:pt x="61" y="5"/>
                  </a:lnTo>
                  <a:lnTo>
                    <a:pt x="43" y="5"/>
                  </a:lnTo>
                  <a:lnTo>
                    <a:pt x="35" y="26"/>
                  </a:lnTo>
                  <a:lnTo>
                    <a:pt x="48" y="36"/>
                  </a:lnTo>
                  <a:lnTo>
                    <a:pt x="45" y="41"/>
                  </a:lnTo>
                  <a:close/>
                  <a:moveTo>
                    <a:pt x="30" y="21"/>
                  </a:moveTo>
                  <a:lnTo>
                    <a:pt x="35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29" name="Freeform 1637"/>
            <p:cNvSpPr>
              <a:spLocks noChangeAspect="1"/>
            </p:cNvSpPr>
            <p:nvPr/>
          </p:nvSpPr>
          <p:spPr bwMode="auto">
            <a:xfrm>
              <a:off x="1762" y="1388"/>
              <a:ext cx="46" cy="31"/>
            </a:xfrm>
            <a:custGeom>
              <a:avLst/>
              <a:gdLst>
                <a:gd name="T0" fmla="*/ 43 w 46"/>
                <a:gd name="T1" fmla="*/ 31 h 31"/>
                <a:gd name="T2" fmla="*/ 0 w 46"/>
                <a:gd name="T3" fmla="*/ 28 h 31"/>
                <a:gd name="T4" fmla="*/ 3 w 46"/>
                <a:gd name="T5" fmla="*/ 23 h 31"/>
                <a:gd name="T6" fmla="*/ 30 w 46"/>
                <a:gd name="T7" fmla="*/ 26 h 31"/>
                <a:gd name="T8" fmla="*/ 30 w 46"/>
                <a:gd name="T9" fmla="*/ 26 h 31"/>
                <a:gd name="T10" fmla="*/ 30 w 46"/>
                <a:gd name="T11" fmla="*/ 26 h 31"/>
                <a:gd name="T12" fmla="*/ 33 w 46"/>
                <a:gd name="T13" fmla="*/ 26 h 31"/>
                <a:gd name="T14" fmla="*/ 33 w 46"/>
                <a:gd name="T15" fmla="*/ 26 h 31"/>
                <a:gd name="T16" fmla="*/ 36 w 46"/>
                <a:gd name="T17" fmla="*/ 26 h 31"/>
                <a:gd name="T18" fmla="*/ 36 w 46"/>
                <a:gd name="T19" fmla="*/ 26 h 31"/>
                <a:gd name="T20" fmla="*/ 38 w 46"/>
                <a:gd name="T21" fmla="*/ 26 h 31"/>
                <a:gd name="T22" fmla="*/ 38 w 46"/>
                <a:gd name="T23" fmla="*/ 26 h 31"/>
                <a:gd name="T24" fmla="*/ 38 w 46"/>
                <a:gd name="T25" fmla="*/ 26 h 31"/>
                <a:gd name="T26" fmla="*/ 36 w 46"/>
                <a:gd name="T27" fmla="*/ 26 h 31"/>
                <a:gd name="T28" fmla="*/ 36 w 46"/>
                <a:gd name="T29" fmla="*/ 23 h 31"/>
                <a:gd name="T30" fmla="*/ 36 w 46"/>
                <a:gd name="T31" fmla="*/ 23 h 31"/>
                <a:gd name="T32" fmla="*/ 36 w 46"/>
                <a:gd name="T33" fmla="*/ 23 h 31"/>
                <a:gd name="T34" fmla="*/ 33 w 46"/>
                <a:gd name="T35" fmla="*/ 23 h 31"/>
                <a:gd name="T36" fmla="*/ 33 w 46"/>
                <a:gd name="T37" fmla="*/ 21 h 31"/>
                <a:gd name="T38" fmla="*/ 33 w 46"/>
                <a:gd name="T39" fmla="*/ 21 h 31"/>
                <a:gd name="T40" fmla="*/ 13 w 46"/>
                <a:gd name="T41" fmla="*/ 5 h 31"/>
                <a:gd name="T42" fmla="*/ 15 w 46"/>
                <a:gd name="T43" fmla="*/ 0 h 31"/>
                <a:gd name="T44" fmla="*/ 46 w 46"/>
                <a:gd name="T45" fmla="*/ 26 h 31"/>
                <a:gd name="T46" fmla="*/ 43 w 46"/>
                <a:gd name="T47" fmla="*/ 31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31"/>
                <a:gd name="T74" fmla="*/ 46 w 46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31">
                  <a:moveTo>
                    <a:pt x="43" y="31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13" y="5"/>
                  </a:lnTo>
                  <a:lnTo>
                    <a:pt x="15" y="0"/>
                  </a:lnTo>
                  <a:lnTo>
                    <a:pt x="46" y="26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0" name="Freeform 1638"/>
            <p:cNvSpPr>
              <a:spLocks noChangeAspect="1"/>
            </p:cNvSpPr>
            <p:nvPr/>
          </p:nvSpPr>
          <p:spPr bwMode="auto">
            <a:xfrm>
              <a:off x="1808" y="1391"/>
              <a:ext cx="10" cy="7"/>
            </a:xfrm>
            <a:custGeom>
              <a:avLst/>
              <a:gdLst>
                <a:gd name="T0" fmla="*/ 7 w 10"/>
                <a:gd name="T1" fmla="*/ 7 h 7"/>
                <a:gd name="T2" fmla="*/ 0 w 10"/>
                <a:gd name="T3" fmla="*/ 5 h 7"/>
                <a:gd name="T4" fmla="*/ 2 w 10"/>
                <a:gd name="T5" fmla="*/ 0 h 7"/>
                <a:gd name="T6" fmla="*/ 10 w 10"/>
                <a:gd name="T7" fmla="*/ 2 h 7"/>
                <a:gd name="T8" fmla="*/ 7 w 10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7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0" y="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1" name="Freeform 1639"/>
            <p:cNvSpPr>
              <a:spLocks noChangeAspect="1" noEditPoints="1"/>
            </p:cNvSpPr>
            <p:nvPr/>
          </p:nvSpPr>
          <p:spPr bwMode="auto">
            <a:xfrm>
              <a:off x="1813" y="1221"/>
              <a:ext cx="48" cy="36"/>
            </a:xfrm>
            <a:custGeom>
              <a:avLst/>
              <a:gdLst>
                <a:gd name="T0" fmla="*/ 40 w 48"/>
                <a:gd name="T1" fmla="*/ 18 h 36"/>
                <a:gd name="T2" fmla="*/ 40 w 48"/>
                <a:gd name="T3" fmla="*/ 23 h 36"/>
                <a:gd name="T4" fmla="*/ 40 w 48"/>
                <a:gd name="T5" fmla="*/ 28 h 36"/>
                <a:gd name="T6" fmla="*/ 38 w 48"/>
                <a:gd name="T7" fmla="*/ 33 h 36"/>
                <a:gd name="T8" fmla="*/ 33 w 48"/>
                <a:gd name="T9" fmla="*/ 36 h 36"/>
                <a:gd name="T10" fmla="*/ 28 w 48"/>
                <a:gd name="T11" fmla="*/ 36 h 36"/>
                <a:gd name="T12" fmla="*/ 22 w 48"/>
                <a:gd name="T13" fmla="*/ 36 h 36"/>
                <a:gd name="T14" fmla="*/ 20 w 48"/>
                <a:gd name="T15" fmla="*/ 33 h 36"/>
                <a:gd name="T16" fmla="*/ 17 w 48"/>
                <a:gd name="T17" fmla="*/ 31 h 36"/>
                <a:gd name="T18" fmla="*/ 17 w 48"/>
                <a:gd name="T19" fmla="*/ 28 h 36"/>
                <a:gd name="T20" fmla="*/ 17 w 48"/>
                <a:gd name="T21" fmla="*/ 26 h 36"/>
                <a:gd name="T22" fmla="*/ 17 w 48"/>
                <a:gd name="T23" fmla="*/ 23 h 36"/>
                <a:gd name="T24" fmla="*/ 17 w 48"/>
                <a:gd name="T25" fmla="*/ 18 h 36"/>
                <a:gd name="T26" fmla="*/ 20 w 48"/>
                <a:gd name="T27" fmla="*/ 13 h 36"/>
                <a:gd name="T28" fmla="*/ 20 w 48"/>
                <a:gd name="T29" fmla="*/ 8 h 36"/>
                <a:gd name="T30" fmla="*/ 17 w 48"/>
                <a:gd name="T31" fmla="*/ 8 h 36"/>
                <a:gd name="T32" fmla="*/ 15 w 48"/>
                <a:gd name="T33" fmla="*/ 8 h 36"/>
                <a:gd name="T34" fmla="*/ 10 w 48"/>
                <a:gd name="T35" fmla="*/ 8 h 36"/>
                <a:gd name="T36" fmla="*/ 7 w 48"/>
                <a:gd name="T37" fmla="*/ 10 h 36"/>
                <a:gd name="T38" fmla="*/ 5 w 48"/>
                <a:gd name="T39" fmla="*/ 15 h 36"/>
                <a:gd name="T40" fmla="*/ 5 w 48"/>
                <a:gd name="T41" fmla="*/ 20 h 36"/>
                <a:gd name="T42" fmla="*/ 7 w 48"/>
                <a:gd name="T43" fmla="*/ 23 h 36"/>
                <a:gd name="T44" fmla="*/ 7 w 48"/>
                <a:gd name="T45" fmla="*/ 28 h 36"/>
                <a:gd name="T46" fmla="*/ 2 w 48"/>
                <a:gd name="T47" fmla="*/ 26 h 36"/>
                <a:gd name="T48" fmla="*/ 0 w 48"/>
                <a:gd name="T49" fmla="*/ 23 h 36"/>
                <a:gd name="T50" fmla="*/ 0 w 48"/>
                <a:gd name="T51" fmla="*/ 18 h 36"/>
                <a:gd name="T52" fmla="*/ 0 w 48"/>
                <a:gd name="T53" fmla="*/ 13 h 36"/>
                <a:gd name="T54" fmla="*/ 2 w 48"/>
                <a:gd name="T55" fmla="*/ 8 h 36"/>
                <a:gd name="T56" fmla="*/ 5 w 48"/>
                <a:gd name="T57" fmla="*/ 5 h 36"/>
                <a:gd name="T58" fmla="*/ 7 w 48"/>
                <a:gd name="T59" fmla="*/ 3 h 36"/>
                <a:gd name="T60" fmla="*/ 12 w 48"/>
                <a:gd name="T61" fmla="*/ 0 h 36"/>
                <a:gd name="T62" fmla="*/ 15 w 48"/>
                <a:gd name="T63" fmla="*/ 0 h 36"/>
                <a:gd name="T64" fmla="*/ 17 w 48"/>
                <a:gd name="T65" fmla="*/ 0 h 36"/>
                <a:gd name="T66" fmla="*/ 22 w 48"/>
                <a:gd name="T67" fmla="*/ 3 h 36"/>
                <a:gd name="T68" fmla="*/ 38 w 48"/>
                <a:gd name="T69" fmla="*/ 8 h 36"/>
                <a:gd name="T70" fmla="*/ 43 w 48"/>
                <a:gd name="T71" fmla="*/ 10 h 36"/>
                <a:gd name="T72" fmla="*/ 45 w 48"/>
                <a:gd name="T73" fmla="*/ 10 h 36"/>
                <a:gd name="T74" fmla="*/ 43 w 48"/>
                <a:gd name="T75" fmla="*/ 15 h 36"/>
                <a:gd name="T76" fmla="*/ 40 w 48"/>
                <a:gd name="T77" fmla="*/ 15 h 36"/>
                <a:gd name="T78" fmla="*/ 25 w 48"/>
                <a:gd name="T79" fmla="*/ 13 h 36"/>
                <a:gd name="T80" fmla="*/ 22 w 48"/>
                <a:gd name="T81" fmla="*/ 20 h 36"/>
                <a:gd name="T82" fmla="*/ 22 w 48"/>
                <a:gd name="T83" fmla="*/ 23 h 36"/>
                <a:gd name="T84" fmla="*/ 22 w 48"/>
                <a:gd name="T85" fmla="*/ 26 h 36"/>
                <a:gd name="T86" fmla="*/ 22 w 48"/>
                <a:gd name="T87" fmla="*/ 28 h 36"/>
                <a:gd name="T88" fmla="*/ 25 w 48"/>
                <a:gd name="T89" fmla="*/ 31 h 36"/>
                <a:gd name="T90" fmla="*/ 28 w 48"/>
                <a:gd name="T91" fmla="*/ 31 h 36"/>
                <a:gd name="T92" fmla="*/ 30 w 48"/>
                <a:gd name="T93" fmla="*/ 31 h 36"/>
                <a:gd name="T94" fmla="*/ 33 w 48"/>
                <a:gd name="T95" fmla="*/ 28 h 36"/>
                <a:gd name="T96" fmla="*/ 35 w 48"/>
                <a:gd name="T97" fmla="*/ 26 h 36"/>
                <a:gd name="T98" fmla="*/ 35 w 48"/>
                <a:gd name="T99" fmla="*/ 23 h 36"/>
                <a:gd name="T100" fmla="*/ 35 w 48"/>
                <a:gd name="T101" fmla="*/ 18 h 36"/>
                <a:gd name="T102" fmla="*/ 33 w 48"/>
                <a:gd name="T103" fmla="*/ 15 h 36"/>
                <a:gd name="T104" fmla="*/ 30 w 48"/>
                <a:gd name="T105" fmla="*/ 13 h 36"/>
                <a:gd name="T106" fmla="*/ 25 w 48"/>
                <a:gd name="T107" fmla="*/ 10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36"/>
                <a:gd name="T164" fmla="*/ 48 w 48"/>
                <a:gd name="T165" fmla="*/ 36 h 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36">
                  <a:moveTo>
                    <a:pt x="40" y="15"/>
                  </a:moveTo>
                  <a:lnTo>
                    <a:pt x="40" y="15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0" y="15"/>
                  </a:lnTo>
                  <a:close/>
                  <a:moveTo>
                    <a:pt x="25" y="10"/>
                  </a:moveTo>
                  <a:lnTo>
                    <a:pt x="25" y="1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8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2" name="Freeform 1640"/>
            <p:cNvSpPr>
              <a:spLocks noChangeAspect="1"/>
            </p:cNvSpPr>
            <p:nvPr/>
          </p:nvSpPr>
          <p:spPr bwMode="auto">
            <a:xfrm>
              <a:off x="1777" y="1343"/>
              <a:ext cx="56" cy="20"/>
            </a:xfrm>
            <a:custGeom>
              <a:avLst/>
              <a:gdLst>
                <a:gd name="T0" fmla="*/ 53 w 56"/>
                <a:gd name="T1" fmla="*/ 20 h 20"/>
                <a:gd name="T2" fmla="*/ 0 w 56"/>
                <a:gd name="T3" fmla="*/ 5 h 20"/>
                <a:gd name="T4" fmla="*/ 0 w 56"/>
                <a:gd name="T5" fmla="*/ 0 h 20"/>
                <a:gd name="T6" fmla="*/ 56 w 56"/>
                <a:gd name="T7" fmla="*/ 15 h 20"/>
                <a:gd name="T8" fmla="*/ 53 w 56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"/>
                <a:gd name="T17" fmla="*/ 56 w 5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">
                  <a:moveTo>
                    <a:pt x="53" y="2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6" y="15"/>
                  </a:lnTo>
                  <a:lnTo>
                    <a:pt x="53" y="20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3" name="Freeform 1641"/>
            <p:cNvSpPr>
              <a:spLocks noChangeAspect="1"/>
            </p:cNvSpPr>
            <p:nvPr/>
          </p:nvSpPr>
          <p:spPr bwMode="auto">
            <a:xfrm>
              <a:off x="1795" y="1315"/>
              <a:ext cx="46" cy="33"/>
            </a:xfrm>
            <a:custGeom>
              <a:avLst/>
              <a:gdLst>
                <a:gd name="T0" fmla="*/ 0 w 46"/>
                <a:gd name="T1" fmla="*/ 25 h 33"/>
                <a:gd name="T2" fmla="*/ 8 w 46"/>
                <a:gd name="T3" fmla="*/ 20 h 33"/>
                <a:gd name="T4" fmla="*/ 5 w 46"/>
                <a:gd name="T5" fmla="*/ 18 h 33"/>
                <a:gd name="T6" fmla="*/ 3 w 46"/>
                <a:gd name="T7" fmla="*/ 15 h 33"/>
                <a:gd name="T8" fmla="*/ 3 w 46"/>
                <a:gd name="T9" fmla="*/ 13 h 33"/>
                <a:gd name="T10" fmla="*/ 3 w 46"/>
                <a:gd name="T11" fmla="*/ 10 h 33"/>
                <a:gd name="T12" fmla="*/ 3 w 46"/>
                <a:gd name="T13" fmla="*/ 7 h 33"/>
                <a:gd name="T14" fmla="*/ 5 w 46"/>
                <a:gd name="T15" fmla="*/ 5 h 33"/>
                <a:gd name="T16" fmla="*/ 5 w 46"/>
                <a:gd name="T17" fmla="*/ 5 h 33"/>
                <a:gd name="T18" fmla="*/ 5 w 46"/>
                <a:gd name="T19" fmla="*/ 2 h 33"/>
                <a:gd name="T20" fmla="*/ 8 w 46"/>
                <a:gd name="T21" fmla="*/ 2 h 33"/>
                <a:gd name="T22" fmla="*/ 8 w 46"/>
                <a:gd name="T23" fmla="*/ 2 h 33"/>
                <a:gd name="T24" fmla="*/ 8 w 46"/>
                <a:gd name="T25" fmla="*/ 0 h 33"/>
                <a:gd name="T26" fmla="*/ 10 w 46"/>
                <a:gd name="T27" fmla="*/ 0 h 33"/>
                <a:gd name="T28" fmla="*/ 10 w 46"/>
                <a:gd name="T29" fmla="*/ 0 h 33"/>
                <a:gd name="T30" fmla="*/ 13 w 46"/>
                <a:gd name="T31" fmla="*/ 0 h 33"/>
                <a:gd name="T32" fmla="*/ 13 w 46"/>
                <a:gd name="T33" fmla="*/ 0 h 33"/>
                <a:gd name="T34" fmla="*/ 15 w 46"/>
                <a:gd name="T35" fmla="*/ 0 h 33"/>
                <a:gd name="T36" fmla="*/ 18 w 46"/>
                <a:gd name="T37" fmla="*/ 0 h 33"/>
                <a:gd name="T38" fmla="*/ 18 w 46"/>
                <a:gd name="T39" fmla="*/ 0 h 33"/>
                <a:gd name="T40" fmla="*/ 20 w 46"/>
                <a:gd name="T41" fmla="*/ 0 h 33"/>
                <a:gd name="T42" fmla="*/ 23 w 46"/>
                <a:gd name="T43" fmla="*/ 0 h 33"/>
                <a:gd name="T44" fmla="*/ 46 w 46"/>
                <a:gd name="T45" fmla="*/ 10 h 33"/>
                <a:gd name="T46" fmla="*/ 20 w 46"/>
                <a:gd name="T47" fmla="*/ 5 h 33"/>
                <a:gd name="T48" fmla="*/ 18 w 46"/>
                <a:gd name="T49" fmla="*/ 5 h 33"/>
                <a:gd name="T50" fmla="*/ 18 w 46"/>
                <a:gd name="T51" fmla="*/ 5 h 33"/>
                <a:gd name="T52" fmla="*/ 15 w 46"/>
                <a:gd name="T53" fmla="*/ 5 h 33"/>
                <a:gd name="T54" fmla="*/ 15 w 46"/>
                <a:gd name="T55" fmla="*/ 5 h 33"/>
                <a:gd name="T56" fmla="*/ 13 w 46"/>
                <a:gd name="T57" fmla="*/ 5 h 33"/>
                <a:gd name="T58" fmla="*/ 13 w 46"/>
                <a:gd name="T59" fmla="*/ 7 h 33"/>
                <a:gd name="T60" fmla="*/ 10 w 46"/>
                <a:gd name="T61" fmla="*/ 7 h 33"/>
                <a:gd name="T62" fmla="*/ 10 w 46"/>
                <a:gd name="T63" fmla="*/ 7 h 33"/>
                <a:gd name="T64" fmla="*/ 10 w 46"/>
                <a:gd name="T65" fmla="*/ 10 h 33"/>
                <a:gd name="T66" fmla="*/ 10 w 46"/>
                <a:gd name="T67" fmla="*/ 10 h 33"/>
                <a:gd name="T68" fmla="*/ 8 w 46"/>
                <a:gd name="T69" fmla="*/ 10 h 33"/>
                <a:gd name="T70" fmla="*/ 8 w 46"/>
                <a:gd name="T71" fmla="*/ 13 h 33"/>
                <a:gd name="T72" fmla="*/ 8 w 46"/>
                <a:gd name="T73" fmla="*/ 15 h 33"/>
                <a:gd name="T74" fmla="*/ 8 w 46"/>
                <a:gd name="T75" fmla="*/ 15 h 33"/>
                <a:gd name="T76" fmla="*/ 10 w 46"/>
                <a:gd name="T77" fmla="*/ 18 h 33"/>
                <a:gd name="T78" fmla="*/ 10 w 46"/>
                <a:gd name="T79" fmla="*/ 20 h 33"/>
                <a:gd name="T80" fmla="*/ 13 w 46"/>
                <a:gd name="T81" fmla="*/ 20 h 33"/>
                <a:gd name="T82" fmla="*/ 15 w 46"/>
                <a:gd name="T83" fmla="*/ 23 h 33"/>
                <a:gd name="T84" fmla="*/ 18 w 46"/>
                <a:gd name="T85" fmla="*/ 23 h 33"/>
                <a:gd name="T86" fmla="*/ 40 w 46"/>
                <a:gd name="T87" fmla="*/ 28 h 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33"/>
                <a:gd name="T134" fmla="*/ 46 w 46"/>
                <a:gd name="T135" fmla="*/ 33 h 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33">
                  <a:moveTo>
                    <a:pt x="40" y="33"/>
                  </a:moveTo>
                  <a:lnTo>
                    <a:pt x="0" y="25"/>
                  </a:lnTo>
                  <a:lnTo>
                    <a:pt x="3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46" y="5"/>
                  </a:lnTo>
                  <a:lnTo>
                    <a:pt x="46" y="10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40" y="28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4" name="Freeform 1642"/>
            <p:cNvSpPr>
              <a:spLocks noChangeAspect="1" noEditPoints="1"/>
            </p:cNvSpPr>
            <p:nvPr/>
          </p:nvSpPr>
          <p:spPr bwMode="auto">
            <a:xfrm>
              <a:off x="1800" y="1279"/>
              <a:ext cx="43" cy="33"/>
            </a:xfrm>
            <a:custGeom>
              <a:avLst/>
              <a:gdLst>
                <a:gd name="T0" fmla="*/ 41 w 43"/>
                <a:gd name="T1" fmla="*/ 13 h 33"/>
                <a:gd name="T2" fmla="*/ 43 w 43"/>
                <a:gd name="T3" fmla="*/ 16 h 33"/>
                <a:gd name="T4" fmla="*/ 43 w 43"/>
                <a:gd name="T5" fmla="*/ 21 h 33"/>
                <a:gd name="T6" fmla="*/ 43 w 43"/>
                <a:gd name="T7" fmla="*/ 26 h 33"/>
                <a:gd name="T8" fmla="*/ 41 w 43"/>
                <a:gd name="T9" fmla="*/ 31 h 33"/>
                <a:gd name="T10" fmla="*/ 35 w 43"/>
                <a:gd name="T11" fmla="*/ 33 h 33"/>
                <a:gd name="T12" fmla="*/ 30 w 43"/>
                <a:gd name="T13" fmla="*/ 33 h 33"/>
                <a:gd name="T14" fmla="*/ 25 w 43"/>
                <a:gd name="T15" fmla="*/ 33 h 33"/>
                <a:gd name="T16" fmla="*/ 23 w 43"/>
                <a:gd name="T17" fmla="*/ 31 h 33"/>
                <a:gd name="T18" fmla="*/ 20 w 43"/>
                <a:gd name="T19" fmla="*/ 28 h 33"/>
                <a:gd name="T20" fmla="*/ 20 w 43"/>
                <a:gd name="T21" fmla="*/ 26 h 33"/>
                <a:gd name="T22" fmla="*/ 20 w 43"/>
                <a:gd name="T23" fmla="*/ 23 h 33"/>
                <a:gd name="T24" fmla="*/ 18 w 43"/>
                <a:gd name="T25" fmla="*/ 18 h 33"/>
                <a:gd name="T26" fmla="*/ 18 w 43"/>
                <a:gd name="T27" fmla="*/ 11 h 33"/>
                <a:gd name="T28" fmla="*/ 15 w 43"/>
                <a:gd name="T29" fmla="*/ 8 h 33"/>
                <a:gd name="T30" fmla="*/ 15 w 43"/>
                <a:gd name="T31" fmla="*/ 8 h 33"/>
                <a:gd name="T32" fmla="*/ 10 w 43"/>
                <a:gd name="T33" fmla="*/ 8 h 33"/>
                <a:gd name="T34" fmla="*/ 8 w 43"/>
                <a:gd name="T35" fmla="*/ 11 h 33"/>
                <a:gd name="T36" fmla="*/ 8 w 43"/>
                <a:gd name="T37" fmla="*/ 16 h 33"/>
                <a:gd name="T38" fmla="*/ 5 w 43"/>
                <a:gd name="T39" fmla="*/ 21 h 33"/>
                <a:gd name="T40" fmla="*/ 8 w 43"/>
                <a:gd name="T41" fmla="*/ 23 h 33"/>
                <a:gd name="T42" fmla="*/ 10 w 43"/>
                <a:gd name="T43" fmla="*/ 26 h 33"/>
                <a:gd name="T44" fmla="*/ 13 w 43"/>
                <a:gd name="T45" fmla="*/ 31 h 33"/>
                <a:gd name="T46" fmla="*/ 8 w 43"/>
                <a:gd name="T47" fmla="*/ 31 h 33"/>
                <a:gd name="T48" fmla="*/ 5 w 43"/>
                <a:gd name="T49" fmla="*/ 28 h 33"/>
                <a:gd name="T50" fmla="*/ 3 w 43"/>
                <a:gd name="T51" fmla="*/ 23 h 33"/>
                <a:gd name="T52" fmla="*/ 0 w 43"/>
                <a:gd name="T53" fmla="*/ 18 h 33"/>
                <a:gd name="T54" fmla="*/ 0 w 43"/>
                <a:gd name="T55" fmla="*/ 13 h 33"/>
                <a:gd name="T56" fmla="*/ 3 w 43"/>
                <a:gd name="T57" fmla="*/ 8 h 33"/>
                <a:gd name="T58" fmla="*/ 3 w 43"/>
                <a:gd name="T59" fmla="*/ 5 h 33"/>
                <a:gd name="T60" fmla="*/ 5 w 43"/>
                <a:gd name="T61" fmla="*/ 3 h 33"/>
                <a:gd name="T62" fmla="*/ 8 w 43"/>
                <a:gd name="T63" fmla="*/ 3 h 33"/>
                <a:gd name="T64" fmla="*/ 13 w 43"/>
                <a:gd name="T65" fmla="*/ 3 h 33"/>
                <a:gd name="T66" fmla="*/ 15 w 43"/>
                <a:gd name="T67" fmla="*/ 3 h 33"/>
                <a:gd name="T68" fmla="*/ 33 w 43"/>
                <a:gd name="T69" fmla="*/ 3 h 33"/>
                <a:gd name="T70" fmla="*/ 38 w 43"/>
                <a:gd name="T71" fmla="*/ 3 h 33"/>
                <a:gd name="T72" fmla="*/ 41 w 43"/>
                <a:gd name="T73" fmla="*/ 3 h 33"/>
                <a:gd name="T74" fmla="*/ 41 w 43"/>
                <a:gd name="T75" fmla="*/ 8 h 33"/>
                <a:gd name="T76" fmla="*/ 38 w 43"/>
                <a:gd name="T77" fmla="*/ 8 h 33"/>
                <a:gd name="T78" fmla="*/ 23 w 43"/>
                <a:gd name="T79" fmla="*/ 11 h 33"/>
                <a:gd name="T80" fmla="*/ 25 w 43"/>
                <a:gd name="T81" fmla="*/ 18 h 33"/>
                <a:gd name="T82" fmla="*/ 25 w 43"/>
                <a:gd name="T83" fmla="*/ 23 h 33"/>
                <a:gd name="T84" fmla="*/ 25 w 43"/>
                <a:gd name="T85" fmla="*/ 26 h 33"/>
                <a:gd name="T86" fmla="*/ 28 w 43"/>
                <a:gd name="T87" fmla="*/ 26 h 33"/>
                <a:gd name="T88" fmla="*/ 30 w 43"/>
                <a:gd name="T89" fmla="*/ 26 h 33"/>
                <a:gd name="T90" fmla="*/ 30 w 43"/>
                <a:gd name="T91" fmla="*/ 28 h 33"/>
                <a:gd name="T92" fmla="*/ 35 w 43"/>
                <a:gd name="T93" fmla="*/ 26 h 33"/>
                <a:gd name="T94" fmla="*/ 38 w 43"/>
                <a:gd name="T95" fmla="*/ 23 h 33"/>
                <a:gd name="T96" fmla="*/ 38 w 43"/>
                <a:gd name="T97" fmla="*/ 21 h 33"/>
                <a:gd name="T98" fmla="*/ 38 w 43"/>
                <a:gd name="T99" fmla="*/ 16 h 33"/>
                <a:gd name="T100" fmla="*/ 35 w 43"/>
                <a:gd name="T101" fmla="*/ 13 h 33"/>
                <a:gd name="T102" fmla="*/ 33 w 43"/>
                <a:gd name="T103" fmla="*/ 11 h 33"/>
                <a:gd name="T104" fmla="*/ 28 w 43"/>
                <a:gd name="T105" fmla="*/ 8 h 33"/>
                <a:gd name="T106" fmla="*/ 23 w 43"/>
                <a:gd name="T107" fmla="*/ 8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3"/>
                <a:gd name="T164" fmla="*/ 43 w 43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3">
                  <a:moveTo>
                    <a:pt x="38" y="8"/>
                  </a:moveTo>
                  <a:lnTo>
                    <a:pt x="38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3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38" y="8"/>
                  </a:lnTo>
                  <a:close/>
                  <a:moveTo>
                    <a:pt x="23" y="8"/>
                  </a:moveTo>
                  <a:lnTo>
                    <a:pt x="23" y="11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5" name="Freeform 1643"/>
            <p:cNvSpPr>
              <a:spLocks noChangeAspect="1" noEditPoints="1"/>
            </p:cNvSpPr>
            <p:nvPr/>
          </p:nvSpPr>
          <p:spPr bwMode="auto">
            <a:xfrm>
              <a:off x="1790" y="1257"/>
              <a:ext cx="71" cy="27"/>
            </a:xfrm>
            <a:custGeom>
              <a:avLst/>
              <a:gdLst>
                <a:gd name="T0" fmla="*/ 8 w 71"/>
                <a:gd name="T1" fmla="*/ 7 h 27"/>
                <a:gd name="T2" fmla="*/ 0 w 71"/>
                <a:gd name="T3" fmla="*/ 5 h 27"/>
                <a:gd name="T4" fmla="*/ 2 w 71"/>
                <a:gd name="T5" fmla="*/ 0 h 27"/>
                <a:gd name="T6" fmla="*/ 10 w 71"/>
                <a:gd name="T7" fmla="*/ 0 h 27"/>
                <a:gd name="T8" fmla="*/ 8 w 71"/>
                <a:gd name="T9" fmla="*/ 7 h 27"/>
                <a:gd name="T10" fmla="*/ 68 w 71"/>
                <a:gd name="T11" fmla="*/ 27 h 27"/>
                <a:gd name="T12" fmla="*/ 63 w 71"/>
                <a:gd name="T13" fmla="*/ 25 h 27"/>
                <a:gd name="T14" fmla="*/ 63 w 71"/>
                <a:gd name="T15" fmla="*/ 25 h 27"/>
                <a:gd name="T16" fmla="*/ 63 w 71"/>
                <a:gd name="T17" fmla="*/ 25 h 27"/>
                <a:gd name="T18" fmla="*/ 63 w 71"/>
                <a:gd name="T19" fmla="*/ 22 h 27"/>
                <a:gd name="T20" fmla="*/ 63 w 71"/>
                <a:gd name="T21" fmla="*/ 22 h 27"/>
                <a:gd name="T22" fmla="*/ 63 w 71"/>
                <a:gd name="T23" fmla="*/ 22 h 27"/>
                <a:gd name="T24" fmla="*/ 63 w 71"/>
                <a:gd name="T25" fmla="*/ 22 h 27"/>
                <a:gd name="T26" fmla="*/ 63 w 71"/>
                <a:gd name="T27" fmla="*/ 22 h 27"/>
                <a:gd name="T28" fmla="*/ 63 w 71"/>
                <a:gd name="T29" fmla="*/ 22 h 27"/>
                <a:gd name="T30" fmla="*/ 63 w 71"/>
                <a:gd name="T31" fmla="*/ 22 h 27"/>
                <a:gd name="T32" fmla="*/ 63 w 71"/>
                <a:gd name="T33" fmla="*/ 20 h 27"/>
                <a:gd name="T34" fmla="*/ 63 w 71"/>
                <a:gd name="T35" fmla="*/ 20 h 27"/>
                <a:gd name="T36" fmla="*/ 63 w 71"/>
                <a:gd name="T37" fmla="*/ 20 h 27"/>
                <a:gd name="T38" fmla="*/ 63 w 71"/>
                <a:gd name="T39" fmla="*/ 20 h 27"/>
                <a:gd name="T40" fmla="*/ 63 w 71"/>
                <a:gd name="T41" fmla="*/ 20 h 27"/>
                <a:gd name="T42" fmla="*/ 63 w 71"/>
                <a:gd name="T43" fmla="*/ 20 h 27"/>
                <a:gd name="T44" fmla="*/ 63 w 71"/>
                <a:gd name="T45" fmla="*/ 20 h 27"/>
                <a:gd name="T46" fmla="*/ 63 w 71"/>
                <a:gd name="T47" fmla="*/ 20 h 27"/>
                <a:gd name="T48" fmla="*/ 63 w 71"/>
                <a:gd name="T49" fmla="*/ 17 h 27"/>
                <a:gd name="T50" fmla="*/ 63 w 71"/>
                <a:gd name="T51" fmla="*/ 17 h 27"/>
                <a:gd name="T52" fmla="*/ 61 w 71"/>
                <a:gd name="T53" fmla="*/ 17 h 27"/>
                <a:gd name="T54" fmla="*/ 61 w 71"/>
                <a:gd name="T55" fmla="*/ 17 h 27"/>
                <a:gd name="T56" fmla="*/ 61 w 71"/>
                <a:gd name="T57" fmla="*/ 17 h 27"/>
                <a:gd name="T58" fmla="*/ 58 w 71"/>
                <a:gd name="T59" fmla="*/ 17 h 27"/>
                <a:gd name="T60" fmla="*/ 58 w 71"/>
                <a:gd name="T61" fmla="*/ 17 h 27"/>
                <a:gd name="T62" fmla="*/ 15 w 71"/>
                <a:gd name="T63" fmla="*/ 7 h 27"/>
                <a:gd name="T64" fmla="*/ 18 w 71"/>
                <a:gd name="T65" fmla="*/ 2 h 27"/>
                <a:gd name="T66" fmla="*/ 58 w 71"/>
                <a:gd name="T67" fmla="*/ 10 h 27"/>
                <a:gd name="T68" fmla="*/ 61 w 71"/>
                <a:gd name="T69" fmla="*/ 12 h 27"/>
                <a:gd name="T70" fmla="*/ 63 w 71"/>
                <a:gd name="T71" fmla="*/ 12 h 27"/>
                <a:gd name="T72" fmla="*/ 63 w 71"/>
                <a:gd name="T73" fmla="*/ 12 h 27"/>
                <a:gd name="T74" fmla="*/ 66 w 71"/>
                <a:gd name="T75" fmla="*/ 12 h 27"/>
                <a:gd name="T76" fmla="*/ 66 w 71"/>
                <a:gd name="T77" fmla="*/ 12 h 27"/>
                <a:gd name="T78" fmla="*/ 66 w 71"/>
                <a:gd name="T79" fmla="*/ 15 h 27"/>
                <a:gd name="T80" fmla="*/ 68 w 71"/>
                <a:gd name="T81" fmla="*/ 15 h 27"/>
                <a:gd name="T82" fmla="*/ 68 w 71"/>
                <a:gd name="T83" fmla="*/ 15 h 27"/>
                <a:gd name="T84" fmla="*/ 68 w 71"/>
                <a:gd name="T85" fmla="*/ 15 h 27"/>
                <a:gd name="T86" fmla="*/ 71 w 71"/>
                <a:gd name="T87" fmla="*/ 17 h 27"/>
                <a:gd name="T88" fmla="*/ 71 w 71"/>
                <a:gd name="T89" fmla="*/ 17 h 27"/>
                <a:gd name="T90" fmla="*/ 71 w 71"/>
                <a:gd name="T91" fmla="*/ 17 h 27"/>
                <a:gd name="T92" fmla="*/ 71 w 71"/>
                <a:gd name="T93" fmla="*/ 20 h 27"/>
                <a:gd name="T94" fmla="*/ 71 w 71"/>
                <a:gd name="T95" fmla="*/ 20 h 27"/>
                <a:gd name="T96" fmla="*/ 71 w 71"/>
                <a:gd name="T97" fmla="*/ 22 h 27"/>
                <a:gd name="T98" fmla="*/ 71 w 71"/>
                <a:gd name="T99" fmla="*/ 22 h 27"/>
                <a:gd name="T100" fmla="*/ 71 w 71"/>
                <a:gd name="T101" fmla="*/ 22 h 27"/>
                <a:gd name="T102" fmla="*/ 71 w 71"/>
                <a:gd name="T103" fmla="*/ 22 h 27"/>
                <a:gd name="T104" fmla="*/ 71 w 71"/>
                <a:gd name="T105" fmla="*/ 25 h 27"/>
                <a:gd name="T106" fmla="*/ 71 w 71"/>
                <a:gd name="T107" fmla="*/ 25 h 27"/>
                <a:gd name="T108" fmla="*/ 68 w 71"/>
                <a:gd name="T109" fmla="*/ 25 h 27"/>
                <a:gd name="T110" fmla="*/ 68 w 71"/>
                <a:gd name="T111" fmla="*/ 25 h 27"/>
                <a:gd name="T112" fmla="*/ 68 w 71"/>
                <a:gd name="T113" fmla="*/ 27 h 27"/>
                <a:gd name="T114" fmla="*/ 68 w 71"/>
                <a:gd name="T115" fmla="*/ 27 h 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"/>
                <a:gd name="T175" fmla="*/ 0 h 27"/>
                <a:gd name="T176" fmla="*/ 71 w 71"/>
                <a:gd name="T177" fmla="*/ 27 h 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" h="27">
                  <a:moveTo>
                    <a:pt x="8" y="7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0" y="0"/>
                  </a:lnTo>
                  <a:lnTo>
                    <a:pt x="8" y="7"/>
                  </a:lnTo>
                  <a:close/>
                  <a:moveTo>
                    <a:pt x="68" y="27"/>
                  </a:moveTo>
                  <a:lnTo>
                    <a:pt x="63" y="25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15" y="7"/>
                  </a:lnTo>
                  <a:lnTo>
                    <a:pt x="18" y="2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2"/>
                  </a:lnTo>
                  <a:lnTo>
                    <a:pt x="66" y="12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68" y="2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6" name="Freeform 1644"/>
            <p:cNvSpPr>
              <a:spLocks noChangeAspect="1"/>
            </p:cNvSpPr>
            <p:nvPr/>
          </p:nvSpPr>
          <p:spPr bwMode="auto">
            <a:xfrm>
              <a:off x="1828" y="1191"/>
              <a:ext cx="40" cy="33"/>
            </a:xfrm>
            <a:custGeom>
              <a:avLst/>
              <a:gdLst>
                <a:gd name="T0" fmla="*/ 35 w 40"/>
                <a:gd name="T1" fmla="*/ 33 h 33"/>
                <a:gd name="T2" fmla="*/ 0 w 40"/>
                <a:gd name="T3" fmla="*/ 15 h 33"/>
                <a:gd name="T4" fmla="*/ 2 w 40"/>
                <a:gd name="T5" fmla="*/ 10 h 33"/>
                <a:gd name="T6" fmla="*/ 10 w 40"/>
                <a:gd name="T7" fmla="*/ 12 h 33"/>
                <a:gd name="T8" fmla="*/ 7 w 40"/>
                <a:gd name="T9" fmla="*/ 12 h 33"/>
                <a:gd name="T10" fmla="*/ 7 w 40"/>
                <a:gd name="T11" fmla="*/ 12 h 33"/>
                <a:gd name="T12" fmla="*/ 7 w 40"/>
                <a:gd name="T13" fmla="*/ 10 h 33"/>
                <a:gd name="T14" fmla="*/ 7 w 40"/>
                <a:gd name="T15" fmla="*/ 10 h 33"/>
                <a:gd name="T16" fmla="*/ 7 w 40"/>
                <a:gd name="T17" fmla="*/ 10 h 33"/>
                <a:gd name="T18" fmla="*/ 7 w 40"/>
                <a:gd name="T19" fmla="*/ 10 h 33"/>
                <a:gd name="T20" fmla="*/ 7 w 40"/>
                <a:gd name="T21" fmla="*/ 7 h 33"/>
                <a:gd name="T22" fmla="*/ 5 w 40"/>
                <a:gd name="T23" fmla="*/ 7 h 33"/>
                <a:gd name="T24" fmla="*/ 5 w 40"/>
                <a:gd name="T25" fmla="*/ 7 h 33"/>
                <a:gd name="T26" fmla="*/ 5 w 40"/>
                <a:gd name="T27" fmla="*/ 7 h 33"/>
                <a:gd name="T28" fmla="*/ 5 w 40"/>
                <a:gd name="T29" fmla="*/ 7 h 33"/>
                <a:gd name="T30" fmla="*/ 7 w 40"/>
                <a:gd name="T31" fmla="*/ 5 h 33"/>
                <a:gd name="T32" fmla="*/ 7 w 40"/>
                <a:gd name="T33" fmla="*/ 5 h 33"/>
                <a:gd name="T34" fmla="*/ 7 w 40"/>
                <a:gd name="T35" fmla="*/ 5 h 33"/>
                <a:gd name="T36" fmla="*/ 7 w 40"/>
                <a:gd name="T37" fmla="*/ 5 h 33"/>
                <a:gd name="T38" fmla="*/ 7 w 40"/>
                <a:gd name="T39" fmla="*/ 5 h 33"/>
                <a:gd name="T40" fmla="*/ 7 w 40"/>
                <a:gd name="T41" fmla="*/ 2 h 33"/>
                <a:gd name="T42" fmla="*/ 7 w 40"/>
                <a:gd name="T43" fmla="*/ 2 h 33"/>
                <a:gd name="T44" fmla="*/ 7 w 40"/>
                <a:gd name="T45" fmla="*/ 2 h 33"/>
                <a:gd name="T46" fmla="*/ 10 w 40"/>
                <a:gd name="T47" fmla="*/ 2 h 33"/>
                <a:gd name="T48" fmla="*/ 10 w 40"/>
                <a:gd name="T49" fmla="*/ 0 h 33"/>
                <a:gd name="T50" fmla="*/ 10 w 40"/>
                <a:gd name="T51" fmla="*/ 0 h 33"/>
                <a:gd name="T52" fmla="*/ 13 w 40"/>
                <a:gd name="T53" fmla="*/ 0 h 33"/>
                <a:gd name="T54" fmla="*/ 13 w 40"/>
                <a:gd name="T55" fmla="*/ 0 h 33"/>
                <a:gd name="T56" fmla="*/ 18 w 40"/>
                <a:gd name="T57" fmla="*/ 5 h 33"/>
                <a:gd name="T58" fmla="*/ 15 w 40"/>
                <a:gd name="T59" fmla="*/ 5 h 33"/>
                <a:gd name="T60" fmla="*/ 15 w 40"/>
                <a:gd name="T61" fmla="*/ 5 h 33"/>
                <a:gd name="T62" fmla="*/ 15 w 40"/>
                <a:gd name="T63" fmla="*/ 5 h 33"/>
                <a:gd name="T64" fmla="*/ 15 w 40"/>
                <a:gd name="T65" fmla="*/ 5 h 33"/>
                <a:gd name="T66" fmla="*/ 15 w 40"/>
                <a:gd name="T67" fmla="*/ 5 h 33"/>
                <a:gd name="T68" fmla="*/ 15 w 40"/>
                <a:gd name="T69" fmla="*/ 7 h 33"/>
                <a:gd name="T70" fmla="*/ 13 w 40"/>
                <a:gd name="T71" fmla="*/ 7 h 33"/>
                <a:gd name="T72" fmla="*/ 13 w 40"/>
                <a:gd name="T73" fmla="*/ 7 h 33"/>
                <a:gd name="T74" fmla="*/ 13 w 40"/>
                <a:gd name="T75" fmla="*/ 7 h 33"/>
                <a:gd name="T76" fmla="*/ 13 w 40"/>
                <a:gd name="T77" fmla="*/ 7 h 33"/>
                <a:gd name="T78" fmla="*/ 13 w 40"/>
                <a:gd name="T79" fmla="*/ 7 h 33"/>
                <a:gd name="T80" fmla="*/ 13 w 40"/>
                <a:gd name="T81" fmla="*/ 10 h 33"/>
                <a:gd name="T82" fmla="*/ 13 w 40"/>
                <a:gd name="T83" fmla="*/ 10 h 33"/>
                <a:gd name="T84" fmla="*/ 13 w 40"/>
                <a:gd name="T85" fmla="*/ 10 h 33"/>
                <a:gd name="T86" fmla="*/ 13 w 40"/>
                <a:gd name="T87" fmla="*/ 10 h 33"/>
                <a:gd name="T88" fmla="*/ 13 w 40"/>
                <a:gd name="T89" fmla="*/ 10 h 33"/>
                <a:gd name="T90" fmla="*/ 13 w 40"/>
                <a:gd name="T91" fmla="*/ 12 h 33"/>
                <a:gd name="T92" fmla="*/ 13 w 40"/>
                <a:gd name="T93" fmla="*/ 12 h 33"/>
                <a:gd name="T94" fmla="*/ 13 w 40"/>
                <a:gd name="T95" fmla="*/ 12 h 33"/>
                <a:gd name="T96" fmla="*/ 13 w 40"/>
                <a:gd name="T97" fmla="*/ 12 h 33"/>
                <a:gd name="T98" fmla="*/ 13 w 40"/>
                <a:gd name="T99" fmla="*/ 12 h 33"/>
                <a:gd name="T100" fmla="*/ 13 w 40"/>
                <a:gd name="T101" fmla="*/ 12 h 33"/>
                <a:gd name="T102" fmla="*/ 15 w 40"/>
                <a:gd name="T103" fmla="*/ 15 h 33"/>
                <a:gd name="T104" fmla="*/ 15 w 40"/>
                <a:gd name="T105" fmla="*/ 15 h 33"/>
                <a:gd name="T106" fmla="*/ 15 w 40"/>
                <a:gd name="T107" fmla="*/ 15 h 33"/>
                <a:gd name="T108" fmla="*/ 15 w 40"/>
                <a:gd name="T109" fmla="*/ 15 h 33"/>
                <a:gd name="T110" fmla="*/ 18 w 40"/>
                <a:gd name="T111" fmla="*/ 15 h 33"/>
                <a:gd name="T112" fmla="*/ 18 w 40"/>
                <a:gd name="T113" fmla="*/ 18 h 33"/>
                <a:gd name="T114" fmla="*/ 18 w 40"/>
                <a:gd name="T115" fmla="*/ 18 h 33"/>
                <a:gd name="T116" fmla="*/ 20 w 40"/>
                <a:gd name="T117" fmla="*/ 18 h 33"/>
                <a:gd name="T118" fmla="*/ 20 w 40"/>
                <a:gd name="T119" fmla="*/ 18 h 33"/>
                <a:gd name="T120" fmla="*/ 20 w 40"/>
                <a:gd name="T121" fmla="*/ 18 h 33"/>
                <a:gd name="T122" fmla="*/ 40 w 40"/>
                <a:gd name="T123" fmla="*/ 28 h 33"/>
                <a:gd name="T124" fmla="*/ 35 w 40"/>
                <a:gd name="T125" fmla="*/ 33 h 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"/>
                <a:gd name="T190" fmla="*/ 0 h 33"/>
                <a:gd name="T191" fmla="*/ 40 w 40"/>
                <a:gd name="T192" fmla="*/ 33 h 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" h="33">
                  <a:moveTo>
                    <a:pt x="35" y="33"/>
                  </a:moveTo>
                  <a:lnTo>
                    <a:pt x="0" y="15"/>
                  </a:lnTo>
                  <a:lnTo>
                    <a:pt x="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40" y="28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7" name="Freeform 1645"/>
            <p:cNvSpPr>
              <a:spLocks noChangeAspect="1" noEditPoints="1"/>
            </p:cNvSpPr>
            <p:nvPr/>
          </p:nvSpPr>
          <p:spPr bwMode="auto">
            <a:xfrm>
              <a:off x="1866" y="1135"/>
              <a:ext cx="45" cy="51"/>
            </a:xfrm>
            <a:custGeom>
              <a:avLst/>
              <a:gdLst>
                <a:gd name="T0" fmla="*/ 38 w 45"/>
                <a:gd name="T1" fmla="*/ 36 h 51"/>
                <a:gd name="T2" fmla="*/ 38 w 45"/>
                <a:gd name="T3" fmla="*/ 41 h 51"/>
                <a:gd name="T4" fmla="*/ 35 w 45"/>
                <a:gd name="T5" fmla="*/ 46 h 51"/>
                <a:gd name="T6" fmla="*/ 33 w 45"/>
                <a:gd name="T7" fmla="*/ 48 h 51"/>
                <a:gd name="T8" fmla="*/ 30 w 45"/>
                <a:gd name="T9" fmla="*/ 48 h 51"/>
                <a:gd name="T10" fmla="*/ 28 w 45"/>
                <a:gd name="T11" fmla="*/ 51 h 51"/>
                <a:gd name="T12" fmla="*/ 23 w 45"/>
                <a:gd name="T13" fmla="*/ 51 h 51"/>
                <a:gd name="T14" fmla="*/ 20 w 45"/>
                <a:gd name="T15" fmla="*/ 51 h 51"/>
                <a:gd name="T16" fmla="*/ 15 w 45"/>
                <a:gd name="T17" fmla="*/ 48 h 51"/>
                <a:gd name="T18" fmla="*/ 12 w 45"/>
                <a:gd name="T19" fmla="*/ 48 h 51"/>
                <a:gd name="T20" fmla="*/ 7 w 45"/>
                <a:gd name="T21" fmla="*/ 46 h 51"/>
                <a:gd name="T22" fmla="*/ 5 w 45"/>
                <a:gd name="T23" fmla="*/ 43 h 51"/>
                <a:gd name="T24" fmla="*/ 2 w 45"/>
                <a:gd name="T25" fmla="*/ 38 h 51"/>
                <a:gd name="T26" fmla="*/ 0 w 45"/>
                <a:gd name="T27" fmla="*/ 36 h 51"/>
                <a:gd name="T28" fmla="*/ 0 w 45"/>
                <a:gd name="T29" fmla="*/ 33 h 51"/>
                <a:gd name="T30" fmla="*/ 0 w 45"/>
                <a:gd name="T31" fmla="*/ 31 h 51"/>
                <a:gd name="T32" fmla="*/ 0 w 45"/>
                <a:gd name="T33" fmla="*/ 28 h 51"/>
                <a:gd name="T34" fmla="*/ 0 w 45"/>
                <a:gd name="T35" fmla="*/ 23 h 51"/>
                <a:gd name="T36" fmla="*/ 2 w 45"/>
                <a:gd name="T37" fmla="*/ 20 h 51"/>
                <a:gd name="T38" fmla="*/ 5 w 45"/>
                <a:gd name="T39" fmla="*/ 20 h 51"/>
                <a:gd name="T40" fmla="*/ 7 w 45"/>
                <a:gd name="T41" fmla="*/ 18 h 51"/>
                <a:gd name="T42" fmla="*/ 10 w 45"/>
                <a:gd name="T43" fmla="*/ 18 h 51"/>
                <a:gd name="T44" fmla="*/ 10 w 45"/>
                <a:gd name="T45" fmla="*/ 18 h 51"/>
                <a:gd name="T46" fmla="*/ 12 w 45"/>
                <a:gd name="T47" fmla="*/ 18 h 51"/>
                <a:gd name="T48" fmla="*/ 0 w 45"/>
                <a:gd name="T49" fmla="*/ 5 h 51"/>
                <a:gd name="T50" fmla="*/ 43 w 45"/>
                <a:gd name="T51" fmla="*/ 38 h 51"/>
                <a:gd name="T52" fmla="*/ 15 w 45"/>
                <a:gd name="T53" fmla="*/ 41 h 51"/>
                <a:gd name="T54" fmla="*/ 17 w 45"/>
                <a:gd name="T55" fmla="*/ 43 h 51"/>
                <a:gd name="T56" fmla="*/ 23 w 45"/>
                <a:gd name="T57" fmla="*/ 46 h 51"/>
                <a:gd name="T58" fmla="*/ 25 w 45"/>
                <a:gd name="T59" fmla="*/ 46 h 51"/>
                <a:gd name="T60" fmla="*/ 30 w 45"/>
                <a:gd name="T61" fmla="*/ 43 h 51"/>
                <a:gd name="T62" fmla="*/ 33 w 45"/>
                <a:gd name="T63" fmla="*/ 41 h 51"/>
                <a:gd name="T64" fmla="*/ 33 w 45"/>
                <a:gd name="T65" fmla="*/ 38 h 51"/>
                <a:gd name="T66" fmla="*/ 33 w 45"/>
                <a:gd name="T67" fmla="*/ 36 h 51"/>
                <a:gd name="T68" fmla="*/ 33 w 45"/>
                <a:gd name="T69" fmla="*/ 33 h 51"/>
                <a:gd name="T70" fmla="*/ 30 w 45"/>
                <a:gd name="T71" fmla="*/ 31 h 51"/>
                <a:gd name="T72" fmla="*/ 28 w 45"/>
                <a:gd name="T73" fmla="*/ 25 h 51"/>
                <a:gd name="T74" fmla="*/ 23 w 45"/>
                <a:gd name="T75" fmla="*/ 23 h 51"/>
                <a:gd name="T76" fmla="*/ 17 w 45"/>
                <a:gd name="T77" fmla="*/ 20 h 51"/>
                <a:gd name="T78" fmla="*/ 15 w 45"/>
                <a:gd name="T79" fmla="*/ 20 h 51"/>
                <a:gd name="T80" fmla="*/ 12 w 45"/>
                <a:gd name="T81" fmla="*/ 20 h 51"/>
                <a:gd name="T82" fmla="*/ 7 w 45"/>
                <a:gd name="T83" fmla="*/ 23 h 51"/>
                <a:gd name="T84" fmla="*/ 7 w 45"/>
                <a:gd name="T85" fmla="*/ 25 h 51"/>
                <a:gd name="T86" fmla="*/ 5 w 45"/>
                <a:gd name="T87" fmla="*/ 28 h 51"/>
                <a:gd name="T88" fmla="*/ 5 w 45"/>
                <a:gd name="T89" fmla="*/ 31 h 51"/>
                <a:gd name="T90" fmla="*/ 7 w 45"/>
                <a:gd name="T91" fmla="*/ 33 h 51"/>
                <a:gd name="T92" fmla="*/ 10 w 45"/>
                <a:gd name="T93" fmla="*/ 38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"/>
                <a:gd name="T142" fmla="*/ 0 h 51"/>
                <a:gd name="T143" fmla="*/ 45 w 45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" h="51">
                  <a:moveTo>
                    <a:pt x="43" y="38"/>
                  </a:moveTo>
                  <a:lnTo>
                    <a:pt x="38" y="36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3" y="51"/>
                  </a:lnTo>
                  <a:lnTo>
                    <a:pt x="20" y="51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0" y="5"/>
                  </a:lnTo>
                  <a:lnTo>
                    <a:pt x="5" y="0"/>
                  </a:lnTo>
                  <a:lnTo>
                    <a:pt x="45" y="36"/>
                  </a:lnTo>
                  <a:lnTo>
                    <a:pt x="43" y="38"/>
                  </a:lnTo>
                  <a:close/>
                  <a:moveTo>
                    <a:pt x="12" y="41"/>
                  </a:moveTo>
                  <a:lnTo>
                    <a:pt x="12" y="41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8" name="Freeform 1646"/>
            <p:cNvSpPr>
              <a:spLocks noChangeAspect="1" noEditPoints="1"/>
            </p:cNvSpPr>
            <p:nvPr/>
          </p:nvSpPr>
          <p:spPr bwMode="auto">
            <a:xfrm>
              <a:off x="1891" y="1122"/>
              <a:ext cx="43" cy="36"/>
            </a:xfrm>
            <a:custGeom>
              <a:avLst/>
              <a:gdLst>
                <a:gd name="T0" fmla="*/ 41 w 43"/>
                <a:gd name="T1" fmla="*/ 11 h 36"/>
                <a:gd name="T2" fmla="*/ 43 w 43"/>
                <a:gd name="T3" fmla="*/ 13 h 36"/>
                <a:gd name="T4" fmla="*/ 43 w 43"/>
                <a:gd name="T5" fmla="*/ 18 h 36"/>
                <a:gd name="T6" fmla="*/ 43 w 43"/>
                <a:gd name="T7" fmla="*/ 21 h 36"/>
                <a:gd name="T8" fmla="*/ 41 w 43"/>
                <a:gd name="T9" fmla="*/ 26 h 36"/>
                <a:gd name="T10" fmla="*/ 38 w 43"/>
                <a:gd name="T11" fmla="*/ 28 h 36"/>
                <a:gd name="T12" fmla="*/ 35 w 43"/>
                <a:gd name="T13" fmla="*/ 33 h 36"/>
                <a:gd name="T14" fmla="*/ 30 w 43"/>
                <a:gd name="T15" fmla="*/ 33 h 36"/>
                <a:gd name="T16" fmla="*/ 23 w 43"/>
                <a:gd name="T17" fmla="*/ 36 h 36"/>
                <a:gd name="T18" fmla="*/ 18 w 43"/>
                <a:gd name="T19" fmla="*/ 33 h 36"/>
                <a:gd name="T20" fmla="*/ 13 w 43"/>
                <a:gd name="T21" fmla="*/ 31 h 36"/>
                <a:gd name="T22" fmla="*/ 8 w 43"/>
                <a:gd name="T23" fmla="*/ 26 h 36"/>
                <a:gd name="T24" fmla="*/ 3 w 43"/>
                <a:gd name="T25" fmla="*/ 23 h 36"/>
                <a:gd name="T26" fmla="*/ 0 w 43"/>
                <a:gd name="T27" fmla="*/ 18 h 36"/>
                <a:gd name="T28" fmla="*/ 0 w 43"/>
                <a:gd name="T29" fmla="*/ 13 h 36"/>
                <a:gd name="T30" fmla="*/ 3 w 43"/>
                <a:gd name="T31" fmla="*/ 8 h 36"/>
                <a:gd name="T32" fmla="*/ 8 w 43"/>
                <a:gd name="T33" fmla="*/ 3 h 36"/>
                <a:gd name="T34" fmla="*/ 10 w 43"/>
                <a:gd name="T35" fmla="*/ 0 h 36"/>
                <a:gd name="T36" fmla="*/ 15 w 43"/>
                <a:gd name="T37" fmla="*/ 0 h 36"/>
                <a:gd name="T38" fmla="*/ 23 w 43"/>
                <a:gd name="T39" fmla="*/ 0 h 36"/>
                <a:gd name="T40" fmla="*/ 28 w 43"/>
                <a:gd name="T41" fmla="*/ 0 h 36"/>
                <a:gd name="T42" fmla="*/ 33 w 43"/>
                <a:gd name="T43" fmla="*/ 6 h 36"/>
                <a:gd name="T44" fmla="*/ 33 w 43"/>
                <a:gd name="T45" fmla="*/ 6 h 36"/>
                <a:gd name="T46" fmla="*/ 35 w 43"/>
                <a:gd name="T47" fmla="*/ 6 h 36"/>
                <a:gd name="T48" fmla="*/ 15 w 43"/>
                <a:gd name="T49" fmla="*/ 26 h 36"/>
                <a:gd name="T50" fmla="*/ 20 w 43"/>
                <a:gd name="T51" fmla="*/ 28 h 36"/>
                <a:gd name="T52" fmla="*/ 23 w 43"/>
                <a:gd name="T53" fmla="*/ 28 h 36"/>
                <a:gd name="T54" fmla="*/ 28 w 43"/>
                <a:gd name="T55" fmla="*/ 28 h 36"/>
                <a:gd name="T56" fmla="*/ 30 w 43"/>
                <a:gd name="T57" fmla="*/ 28 h 36"/>
                <a:gd name="T58" fmla="*/ 33 w 43"/>
                <a:gd name="T59" fmla="*/ 26 h 36"/>
                <a:gd name="T60" fmla="*/ 35 w 43"/>
                <a:gd name="T61" fmla="*/ 23 h 36"/>
                <a:gd name="T62" fmla="*/ 35 w 43"/>
                <a:gd name="T63" fmla="*/ 23 h 36"/>
                <a:gd name="T64" fmla="*/ 38 w 43"/>
                <a:gd name="T65" fmla="*/ 21 h 36"/>
                <a:gd name="T66" fmla="*/ 35 w 43"/>
                <a:gd name="T67" fmla="*/ 18 h 36"/>
                <a:gd name="T68" fmla="*/ 35 w 43"/>
                <a:gd name="T69" fmla="*/ 16 h 36"/>
                <a:gd name="T70" fmla="*/ 13 w 43"/>
                <a:gd name="T71" fmla="*/ 23 h 36"/>
                <a:gd name="T72" fmla="*/ 23 w 43"/>
                <a:gd name="T73" fmla="*/ 6 h 36"/>
                <a:gd name="T74" fmla="*/ 20 w 43"/>
                <a:gd name="T75" fmla="*/ 6 h 36"/>
                <a:gd name="T76" fmla="*/ 18 w 43"/>
                <a:gd name="T77" fmla="*/ 6 h 36"/>
                <a:gd name="T78" fmla="*/ 15 w 43"/>
                <a:gd name="T79" fmla="*/ 6 h 36"/>
                <a:gd name="T80" fmla="*/ 13 w 43"/>
                <a:gd name="T81" fmla="*/ 8 h 36"/>
                <a:gd name="T82" fmla="*/ 10 w 43"/>
                <a:gd name="T83" fmla="*/ 8 h 36"/>
                <a:gd name="T84" fmla="*/ 8 w 43"/>
                <a:gd name="T85" fmla="*/ 11 h 36"/>
                <a:gd name="T86" fmla="*/ 8 w 43"/>
                <a:gd name="T87" fmla="*/ 16 h 36"/>
                <a:gd name="T88" fmla="*/ 8 w 43"/>
                <a:gd name="T89" fmla="*/ 18 h 36"/>
                <a:gd name="T90" fmla="*/ 10 w 43"/>
                <a:gd name="T91" fmla="*/ 21 h 36"/>
                <a:gd name="T92" fmla="*/ 13 w 43"/>
                <a:gd name="T93" fmla="*/ 23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"/>
                <a:gd name="T142" fmla="*/ 0 h 36"/>
                <a:gd name="T143" fmla="*/ 43 w 43"/>
                <a:gd name="T144" fmla="*/ 36 h 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" h="36">
                  <a:moveTo>
                    <a:pt x="35" y="13"/>
                  </a:moveTo>
                  <a:lnTo>
                    <a:pt x="41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3" y="31"/>
                  </a:lnTo>
                  <a:lnTo>
                    <a:pt x="10" y="31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1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5" y="13"/>
                  </a:lnTo>
                  <a:close/>
                  <a:moveTo>
                    <a:pt x="13" y="23"/>
                  </a:moveTo>
                  <a:lnTo>
                    <a:pt x="25" y="8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0" y="21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39" name="Freeform 1647"/>
            <p:cNvSpPr>
              <a:spLocks noChangeAspect="1"/>
            </p:cNvSpPr>
            <p:nvPr/>
          </p:nvSpPr>
          <p:spPr bwMode="auto">
            <a:xfrm>
              <a:off x="1921" y="1064"/>
              <a:ext cx="59" cy="48"/>
            </a:xfrm>
            <a:custGeom>
              <a:avLst/>
              <a:gdLst>
                <a:gd name="T0" fmla="*/ 28 w 59"/>
                <a:gd name="T1" fmla="*/ 41 h 48"/>
                <a:gd name="T2" fmla="*/ 33 w 59"/>
                <a:gd name="T3" fmla="*/ 43 h 48"/>
                <a:gd name="T4" fmla="*/ 38 w 59"/>
                <a:gd name="T5" fmla="*/ 43 h 48"/>
                <a:gd name="T6" fmla="*/ 43 w 59"/>
                <a:gd name="T7" fmla="*/ 41 h 48"/>
                <a:gd name="T8" fmla="*/ 46 w 59"/>
                <a:gd name="T9" fmla="*/ 38 h 48"/>
                <a:gd name="T10" fmla="*/ 48 w 59"/>
                <a:gd name="T11" fmla="*/ 33 h 48"/>
                <a:gd name="T12" fmla="*/ 51 w 59"/>
                <a:gd name="T13" fmla="*/ 31 h 48"/>
                <a:gd name="T14" fmla="*/ 51 w 59"/>
                <a:gd name="T15" fmla="*/ 26 h 48"/>
                <a:gd name="T16" fmla="*/ 51 w 59"/>
                <a:gd name="T17" fmla="*/ 23 h 48"/>
                <a:gd name="T18" fmla="*/ 48 w 59"/>
                <a:gd name="T19" fmla="*/ 21 h 48"/>
                <a:gd name="T20" fmla="*/ 46 w 59"/>
                <a:gd name="T21" fmla="*/ 21 h 48"/>
                <a:gd name="T22" fmla="*/ 43 w 59"/>
                <a:gd name="T23" fmla="*/ 21 h 48"/>
                <a:gd name="T24" fmla="*/ 38 w 59"/>
                <a:gd name="T25" fmla="*/ 21 h 48"/>
                <a:gd name="T26" fmla="*/ 36 w 59"/>
                <a:gd name="T27" fmla="*/ 23 h 48"/>
                <a:gd name="T28" fmla="*/ 28 w 59"/>
                <a:gd name="T29" fmla="*/ 28 h 48"/>
                <a:gd name="T30" fmla="*/ 21 w 59"/>
                <a:gd name="T31" fmla="*/ 31 h 48"/>
                <a:gd name="T32" fmla="*/ 18 w 59"/>
                <a:gd name="T33" fmla="*/ 33 h 48"/>
                <a:gd name="T34" fmla="*/ 13 w 59"/>
                <a:gd name="T35" fmla="*/ 33 h 48"/>
                <a:gd name="T36" fmla="*/ 8 w 59"/>
                <a:gd name="T37" fmla="*/ 33 h 48"/>
                <a:gd name="T38" fmla="*/ 3 w 59"/>
                <a:gd name="T39" fmla="*/ 31 h 48"/>
                <a:gd name="T40" fmla="*/ 0 w 59"/>
                <a:gd name="T41" fmla="*/ 26 h 48"/>
                <a:gd name="T42" fmla="*/ 0 w 59"/>
                <a:gd name="T43" fmla="*/ 21 h 48"/>
                <a:gd name="T44" fmla="*/ 0 w 59"/>
                <a:gd name="T45" fmla="*/ 15 h 48"/>
                <a:gd name="T46" fmla="*/ 3 w 59"/>
                <a:gd name="T47" fmla="*/ 10 h 48"/>
                <a:gd name="T48" fmla="*/ 8 w 59"/>
                <a:gd name="T49" fmla="*/ 8 h 48"/>
                <a:gd name="T50" fmla="*/ 13 w 59"/>
                <a:gd name="T51" fmla="*/ 3 h 48"/>
                <a:gd name="T52" fmla="*/ 21 w 59"/>
                <a:gd name="T53" fmla="*/ 3 h 48"/>
                <a:gd name="T54" fmla="*/ 26 w 59"/>
                <a:gd name="T55" fmla="*/ 3 h 48"/>
                <a:gd name="T56" fmla="*/ 31 w 59"/>
                <a:gd name="T57" fmla="*/ 3 h 48"/>
                <a:gd name="T58" fmla="*/ 23 w 59"/>
                <a:gd name="T59" fmla="*/ 8 h 48"/>
                <a:gd name="T60" fmla="*/ 18 w 59"/>
                <a:gd name="T61" fmla="*/ 8 h 48"/>
                <a:gd name="T62" fmla="*/ 13 w 59"/>
                <a:gd name="T63" fmla="*/ 10 h 48"/>
                <a:gd name="T64" fmla="*/ 8 w 59"/>
                <a:gd name="T65" fmla="*/ 15 h 48"/>
                <a:gd name="T66" fmla="*/ 8 w 59"/>
                <a:gd name="T67" fmla="*/ 21 h 48"/>
                <a:gd name="T68" fmla="*/ 8 w 59"/>
                <a:gd name="T69" fmla="*/ 23 h 48"/>
                <a:gd name="T70" fmla="*/ 11 w 59"/>
                <a:gd name="T71" fmla="*/ 26 h 48"/>
                <a:gd name="T72" fmla="*/ 13 w 59"/>
                <a:gd name="T73" fmla="*/ 28 h 48"/>
                <a:gd name="T74" fmla="*/ 18 w 59"/>
                <a:gd name="T75" fmla="*/ 26 h 48"/>
                <a:gd name="T76" fmla="*/ 26 w 59"/>
                <a:gd name="T77" fmla="*/ 23 h 48"/>
                <a:gd name="T78" fmla="*/ 33 w 59"/>
                <a:gd name="T79" fmla="*/ 18 h 48"/>
                <a:gd name="T80" fmla="*/ 38 w 59"/>
                <a:gd name="T81" fmla="*/ 15 h 48"/>
                <a:gd name="T82" fmla="*/ 43 w 59"/>
                <a:gd name="T83" fmla="*/ 13 h 48"/>
                <a:gd name="T84" fmla="*/ 48 w 59"/>
                <a:gd name="T85" fmla="*/ 15 h 48"/>
                <a:gd name="T86" fmla="*/ 54 w 59"/>
                <a:gd name="T87" fmla="*/ 18 h 48"/>
                <a:gd name="T88" fmla="*/ 56 w 59"/>
                <a:gd name="T89" fmla="*/ 21 h 48"/>
                <a:gd name="T90" fmla="*/ 59 w 59"/>
                <a:gd name="T91" fmla="*/ 26 h 48"/>
                <a:gd name="T92" fmla="*/ 59 w 59"/>
                <a:gd name="T93" fmla="*/ 31 h 48"/>
                <a:gd name="T94" fmla="*/ 56 w 59"/>
                <a:gd name="T95" fmla="*/ 36 h 48"/>
                <a:gd name="T96" fmla="*/ 51 w 59"/>
                <a:gd name="T97" fmla="*/ 43 h 48"/>
                <a:gd name="T98" fmla="*/ 43 w 59"/>
                <a:gd name="T99" fmla="*/ 46 h 48"/>
                <a:gd name="T100" fmla="*/ 38 w 59"/>
                <a:gd name="T101" fmla="*/ 48 h 48"/>
                <a:gd name="T102" fmla="*/ 31 w 59"/>
                <a:gd name="T103" fmla="*/ 48 h 48"/>
                <a:gd name="T104" fmla="*/ 26 w 59"/>
                <a:gd name="T105" fmla="*/ 46 h 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"/>
                <a:gd name="T160" fmla="*/ 0 h 48"/>
                <a:gd name="T161" fmla="*/ 59 w 59"/>
                <a:gd name="T162" fmla="*/ 48 h 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" h="48">
                  <a:moveTo>
                    <a:pt x="23" y="46"/>
                  </a:moveTo>
                  <a:lnTo>
                    <a:pt x="26" y="41"/>
                  </a:lnTo>
                  <a:lnTo>
                    <a:pt x="28" y="41"/>
                  </a:lnTo>
                  <a:lnTo>
                    <a:pt x="31" y="41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6" y="43"/>
                  </a:lnTo>
                  <a:lnTo>
                    <a:pt x="38" y="43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3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41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54" y="18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31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48" y="43"/>
                  </a:lnTo>
                  <a:lnTo>
                    <a:pt x="46" y="46"/>
                  </a:lnTo>
                  <a:lnTo>
                    <a:pt x="43" y="46"/>
                  </a:lnTo>
                  <a:lnTo>
                    <a:pt x="41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40" name="Freeform 1648"/>
            <p:cNvSpPr>
              <a:spLocks noChangeAspect="1" noEditPoints="1"/>
            </p:cNvSpPr>
            <p:nvPr/>
          </p:nvSpPr>
          <p:spPr bwMode="auto">
            <a:xfrm>
              <a:off x="1964" y="1044"/>
              <a:ext cx="43" cy="35"/>
            </a:xfrm>
            <a:custGeom>
              <a:avLst/>
              <a:gdLst>
                <a:gd name="T0" fmla="*/ 5 w 43"/>
                <a:gd name="T1" fmla="*/ 25 h 35"/>
                <a:gd name="T2" fmla="*/ 0 w 43"/>
                <a:gd name="T3" fmla="*/ 20 h 35"/>
                <a:gd name="T4" fmla="*/ 0 w 43"/>
                <a:gd name="T5" fmla="*/ 15 h 35"/>
                <a:gd name="T6" fmla="*/ 0 w 43"/>
                <a:gd name="T7" fmla="*/ 13 h 35"/>
                <a:gd name="T8" fmla="*/ 3 w 43"/>
                <a:gd name="T9" fmla="*/ 8 h 35"/>
                <a:gd name="T10" fmla="*/ 5 w 43"/>
                <a:gd name="T11" fmla="*/ 5 h 35"/>
                <a:gd name="T12" fmla="*/ 11 w 43"/>
                <a:gd name="T13" fmla="*/ 0 h 35"/>
                <a:gd name="T14" fmla="*/ 16 w 43"/>
                <a:gd name="T15" fmla="*/ 0 h 35"/>
                <a:gd name="T16" fmla="*/ 21 w 43"/>
                <a:gd name="T17" fmla="*/ 0 h 35"/>
                <a:gd name="T18" fmla="*/ 26 w 43"/>
                <a:gd name="T19" fmla="*/ 0 h 35"/>
                <a:gd name="T20" fmla="*/ 33 w 43"/>
                <a:gd name="T21" fmla="*/ 3 h 35"/>
                <a:gd name="T22" fmla="*/ 36 w 43"/>
                <a:gd name="T23" fmla="*/ 8 h 35"/>
                <a:gd name="T24" fmla="*/ 38 w 43"/>
                <a:gd name="T25" fmla="*/ 10 h 35"/>
                <a:gd name="T26" fmla="*/ 41 w 43"/>
                <a:gd name="T27" fmla="*/ 13 h 35"/>
                <a:gd name="T28" fmla="*/ 41 w 43"/>
                <a:gd name="T29" fmla="*/ 15 h 35"/>
                <a:gd name="T30" fmla="*/ 41 w 43"/>
                <a:gd name="T31" fmla="*/ 20 h 35"/>
                <a:gd name="T32" fmla="*/ 41 w 43"/>
                <a:gd name="T33" fmla="*/ 23 h 35"/>
                <a:gd name="T34" fmla="*/ 41 w 43"/>
                <a:gd name="T35" fmla="*/ 25 h 35"/>
                <a:gd name="T36" fmla="*/ 38 w 43"/>
                <a:gd name="T37" fmla="*/ 28 h 35"/>
                <a:gd name="T38" fmla="*/ 33 w 43"/>
                <a:gd name="T39" fmla="*/ 33 h 35"/>
                <a:gd name="T40" fmla="*/ 28 w 43"/>
                <a:gd name="T41" fmla="*/ 33 h 35"/>
                <a:gd name="T42" fmla="*/ 23 w 43"/>
                <a:gd name="T43" fmla="*/ 35 h 35"/>
                <a:gd name="T44" fmla="*/ 18 w 43"/>
                <a:gd name="T45" fmla="*/ 33 h 35"/>
                <a:gd name="T46" fmla="*/ 11 w 43"/>
                <a:gd name="T47" fmla="*/ 30 h 35"/>
                <a:gd name="T48" fmla="*/ 16 w 43"/>
                <a:gd name="T49" fmla="*/ 25 h 35"/>
                <a:gd name="T50" fmla="*/ 21 w 43"/>
                <a:gd name="T51" fmla="*/ 28 h 35"/>
                <a:gd name="T52" fmla="*/ 23 w 43"/>
                <a:gd name="T53" fmla="*/ 28 h 35"/>
                <a:gd name="T54" fmla="*/ 28 w 43"/>
                <a:gd name="T55" fmla="*/ 28 h 35"/>
                <a:gd name="T56" fmla="*/ 31 w 43"/>
                <a:gd name="T57" fmla="*/ 28 h 35"/>
                <a:gd name="T58" fmla="*/ 33 w 43"/>
                <a:gd name="T59" fmla="*/ 25 h 35"/>
                <a:gd name="T60" fmla="*/ 36 w 43"/>
                <a:gd name="T61" fmla="*/ 23 h 35"/>
                <a:gd name="T62" fmla="*/ 36 w 43"/>
                <a:gd name="T63" fmla="*/ 20 h 35"/>
                <a:gd name="T64" fmla="*/ 36 w 43"/>
                <a:gd name="T65" fmla="*/ 15 h 35"/>
                <a:gd name="T66" fmla="*/ 33 w 43"/>
                <a:gd name="T67" fmla="*/ 13 h 35"/>
                <a:gd name="T68" fmla="*/ 31 w 43"/>
                <a:gd name="T69" fmla="*/ 10 h 35"/>
                <a:gd name="T70" fmla="*/ 26 w 43"/>
                <a:gd name="T71" fmla="*/ 8 h 35"/>
                <a:gd name="T72" fmla="*/ 21 w 43"/>
                <a:gd name="T73" fmla="*/ 5 h 35"/>
                <a:gd name="T74" fmla="*/ 18 w 43"/>
                <a:gd name="T75" fmla="*/ 5 h 35"/>
                <a:gd name="T76" fmla="*/ 13 w 43"/>
                <a:gd name="T77" fmla="*/ 5 h 35"/>
                <a:gd name="T78" fmla="*/ 11 w 43"/>
                <a:gd name="T79" fmla="*/ 8 h 35"/>
                <a:gd name="T80" fmla="*/ 8 w 43"/>
                <a:gd name="T81" fmla="*/ 10 h 35"/>
                <a:gd name="T82" fmla="*/ 5 w 43"/>
                <a:gd name="T83" fmla="*/ 13 h 35"/>
                <a:gd name="T84" fmla="*/ 5 w 43"/>
                <a:gd name="T85" fmla="*/ 15 h 35"/>
                <a:gd name="T86" fmla="*/ 8 w 43"/>
                <a:gd name="T87" fmla="*/ 18 h 35"/>
                <a:gd name="T88" fmla="*/ 11 w 43"/>
                <a:gd name="T89" fmla="*/ 23 h 35"/>
                <a:gd name="T90" fmla="*/ 13 w 43"/>
                <a:gd name="T91" fmla="*/ 25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5"/>
                <a:gd name="T140" fmla="*/ 43 w 43"/>
                <a:gd name="T141" fmla="*/ 35 h 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5">
                  <a:moveTo>
                    <a:pt x="11" y="30"/>
                  </a:moveTo>
                  <a:lnTo>
                    <a:pt x="8" y="28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1" y="30"/>
                  </a:lnTo>
                  <a:close/>
                  <a:moveTo>
                    <a:pt x="13" y="25"/>
                  </a:moveTo>
                  <a:lnTo>
                    <a:pt x="16" y="25"/>
                  </a:lnTo>
                  <a:lnTo>
                    <a:pt x="18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1" y="28"/>
                  </a:lnTo>
                  <a:lnTo>
                    <a:pt x="33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23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2776" name="Freeform 1649"/>
          <p:cNvSpPr>
            <a:spLocks noChangeAspect="1"/>
          </p:cNvSpPr>
          <p:nvPr/>
        </p:nvSpPr>
        <p:spPr bwMode="auto">
          <a:xfrm>
            <a:off x="4502150" y="3612024"/>
            <a:ext cx="31750" cy="6350"/>
          </a:xfrm>
          <a:custGeom>
            <a:avLst/>
            <a:gdLst>
              <a:gd name="T0" fmla="*/ 2147483647 w 26"/>
              <a:gd name="T1" fmla="*/ 0 h 5"/>
              <a:gd name="T2" fmla="*/ 0 w 26"/>
              <a:gd name="T3" fmla="*/ 2147483647 h 5"/>
              <a:gd name="T4" fmla="*/ 0 w 26"/>
              <a:gd name="T5" fmla="*/ 2147483647 h 5"/>
              <a:gd name="T6" fmla="*/ 2147483647 w 26"/>
              <a:gd name="T7" fmla="*/ 2147483647 h 5"/>
              <a:gd name="T8" fmla="*/ 2147483647 w 26"/>
              <a:gd name="T9" fmla="*/ 2147483647 h 5"/>
              <a:gd name="T10" fmla="*/ 0 w 26"/>
              <a:gd name="T11" fmla="*/ 2147483647 h 5"/>
              <a:gd name="T12" fmla="*/ 2147483647 w 26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5"/>
              <a:gd name="T23" fmla="*/ 26 w 2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5">
                <a:moveTo>
                  <a:pt x="26" y="0"/>
                </a:moveTo>
                <a:lnTo>
                  <a:pt x="0" y="2"/>
                </a:lnTo>
                <a:lnTo>
                  <a:pt x="0" y="5"/>
                </a:lnTo>
                <a:lnTo>
                  <a:pt x="26" y="5"/>
                </a:lnTo>
                <a:lnTo>
                  <a:pt x="26" y="2"/>
                </a:lnTo>
                <a:lnTo>
                  <a:pt x="0" y="5"/>
                </a:lnTo>
                <a:lnTo>
                  <a:pt x="26" y="0"/>
                </a:lnTo>
                <a:close/>
              </a:path>
            </a:pathLst>
          </a:custGeom>
          <a:solidFill>
            <a:srgbClr val="C7A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1650"/>
          <p:cNvSpPr>
            <a:spLocks noChangeAspect="1"/>
          </p:cNvSpPr>
          <p:nvPr/>
        </p:nvSpPr>
        <p:spPr bwMode="auto">
          <a:xfrm>
            <a:off x="4481513" y="3335799"/>
            <a:ext cx="20637" cy="23812"/>
          </a:xfrm>
          <a:custGeom>
            <a:avLst/>
            <a:gdLst>
              <a:gd name="T0" fmla="*/ 2147483647 w 17"/>
              <a:gd name="T1" fmla="*/ 2147483647 h 18"/>
              <a:gd name="T2" fmla="*/ 2147483647 w 17"/>
              <a:gd name="T3" fmla="*/ 2147483647 h 18"/>
              <a:gd name="T4" fmla="*/ 2147483647 w 17"/>
              <a:gd name="T5" fmla="*/ 0 h 18"/>
              <a:gd name="T6" fmla="*/ 0 w 17"/>
              <a:gd name="T7" fmla="*/ 2147483647 h 18"/>
              <a:gd name="T8" fmla="*/ 2147483647 w 17"/>
              <a:gd name="T9" fmla="*/ 2147483647 h 18"/>
              <a:gd name="T10" fmla="*/ 2147483647 w 17"/>
              <a:gd name="T11" fmla="*/ 2147483647 h 18"/>
              <a:gd name="T12" fmla="*/ 2147483647 w 17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8"/>
              <a:gd name="T23" fmla="*/ 17 w 17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8">
                <a:moveTo>
                  <a:pt x="2" y="18"/>
                </a:moveTo>
                <a:lnTo>
                  <a:pt x="17" y="2"/>
                </a:lnTo>
                <a:lnTo>
                  <a:pt x="17" y="0"/>
                </a:lnTo>
                <a:lnTo>
                  <a:pt x="0" y="15"/>
                </a:lnTo>
                <a:lnTo>
                  <a:pt x="2" y="18"/>
                </a:lnTo>
                <a:lnTo>
                  <a:pt x="17" y="2"/>
                </a:lnTo>
                <a:lnTo>
                  <a:pt x="2" y="18"/>
                </a:lnTo>
                <a:close/>
              </a:path>
            </a:pathLst>
          </a:custGeom>
          <a:solidFill>
            <a:srgbClr val="C7A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8" name="Freeform 1651"/>
          <p:cNvSpPr>
            <a:spLocks noChangeAspect="1"/>
          </p:cNvSpPr>
          <p:nvPr/>
        </p:nvSpPr>
        <p:spPr bwMode="auto">
          <a:xfrm>
            <a:off x="4457700" y="3327861"/>
            <a:ext cx="23813" cy="26988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0 w 18"/>
              <a:gd name="T5" fmla="*/ 0 h 20"/>
              <a:gd name="T6" fmla="*/ 0 w 18"/>
              <a:gd name="T7" fmla="*/ 2147483647 h 20"/>
              <a:gd name="T8" fmla="*/ 2147483647 w 18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0"/>
              <a:gd name="T17" fmla="*/ 18 w 18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0">
                <a:moveTo>
                  <a:pt x="15" y="20"/>
                </a:moveTo>
                <a:lnTo>
                  <a:pt x="18" y="17"/>
                </a:lnTo>
                <a:lnTo>
                  <a:pt x="0" y="0"/>
                </a:lnTo>
                <a:lnTo>
                  <a:pt x="0" y="2"/>
                </a:lnTo>
                <a:lnTo>
                  <a:pt x="15" y="20"/>
                </a:lnTo>
                <a:close/>
              </a:path>
            </a:pathLst>
          </a:custGeom>
          <a:solidFill>
            <a:srgbClr val="C7A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9" name="Freeform 1652"/>
          <p:cNvSpPr>
            <a:spLocks noChangeAspect="1"/>
          </p:cNvSpPr>
          <p:nvPr/>
        </p:nvSpPr>
        <p:spPr bwMode="auto">
          <a:xfrm>
            <a:off x="4464050" y="3316749"/>
            <a:ext cx="31750" cy="1587"/>
          </a:xfrm>
          <a:custGeom>
            <a:avLst/>
            <a:gdLst>
              <a:gd name="T0" fmla="*/ 0 w 25"/>
              <a:gd name="T1" fmla="*/ 0 h 1"/>
              <a:gd name="T2" fmla="*/ 2147483647 w 25"/>
              <a:gd name="T3" fmla="*/ 0 h 1"/>
              <a:gd name="T4" fmla="*/ 0 w 25"/>
              <a:gd name="T5" fmla="*/ 0 h 1"/>
              <a:gd name="T6" fmla="*/ 2147483647 w 25"/>
              <a:gd name="T7" fmla="*/ 0 h 1"/>
              <a:gd name="T8" fmla="*/ 0 w 2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1"/>
              <a:gd name="T17" fmla="*/ 25 w 2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1">
                <a:moveTo>
                  <a:pt x="0" y="0"/>
                </a:moveTo>
                <a:lnTo>
                  <a:pt x="25" y="0"/>
                </a:lnTo>
                <a:lnTo>
                  <a:pt x="0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7A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0" name="Freeform 1653"/>
          <p:cNvSpPr>
            <a:spLocks noChangeAspect="1"/>
          </p:cNvSpPr>
          <p:nvPr/>
        </p:nvSpPr>
        <p:spPr bwMode="auto">
          <a:xfrm>
            <a:off x="4464050" y="3305636"/>
            <a:ext cx="31750" cy="17463"/>
          </a:xfrm>
          <a:custGeom>
            <a:avLst/>
            <a:gdLst>
              <a:gd name="T0" fmla="*/ 2147483647 w 25"/>
              <a:gd name="T1" fmla="*/ 2147483647 h 13"/>
              <a:gd name="T2" fmla="*/ 0 w 25"/>
              <a:gd name="T3" fmla="*/ 2147483647 h 13"/>
              <a:gd name="T4" fmla="*/ 2147483647 w 25"/>
              <a:gd name="T5" fmla="*/ 2147483647 h 13"/>
              <a:gd name="T6" fmla="*/ 2147483647 w 25"/>
              <a:gd name="T7" fmla="*/ 0 h 13"/>
              <a:gd name="T8" fmla="*/ 2147483647 w 2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13"/>
              <a:gd name="T17" fmla="*/ 25 w 2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13">
                <a:moveTo>
                  <a:pt x="2" y="13"/>
                </a:moveTo>
                <a:lnTo>
                  <a:pt x="0" y="8"/>
                </a:lnTo>
                <a:lnTo>
                  <a:pt x="25" y="8"/>
                </a:lnTo>
                <a:lnTo>
                  <a:pt x="23" y="0"/>
                </a:lnTo>
                <a:lnTo>
                  <a:pt x="2" y="13"/>
                </a:lnTo>
                <a:close/>
              </a:path>
            </a:pathLst>
          </a:custGeom>
          <a:solidFill>
            <a:srgbClr val="C7A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1" name="Freeform 1654"/>
          <p:cNvSpPr>
            <a:spLocks noChangeAspect="1"/>
          </p:cNvSpPr>
          <p:nvPr/>
        </p:nvSpPr>
        <p:spPr bwMode="auto">
          <a:xfrm>
            <a:off x="4427538" y="3232611"/>
            <a:ext cx="30162" cy="3175"/>
          </a:xfrm>
          <a:custGeom>
            <a:avLst/>
            <a:gdLst>
              <a:gd name="T0" fmla="*/ 2147483647 w 25"/>
              <a:gd name="T1" fmla="*/ 0 h 3"/>
              <a:gd name="T2" fmla="*/ 0 w 25"/>
              <a:gd name="T3" fmla="*/ 2147483647 h 3"/>
              <a:gd name="T4" fmla="*/ 2147483647 w 25"/>
              <a:gd name="T5" fmla="*/ 2147483647 h 3"/>
              <a:gd name="T6" fmla="*/ 0 w 25"/>
              <a:gd name="T7" fmla="*/ 2147483647 h 3"/>
              <a:gd name="T8" fmla="*/ 2147483647 w 25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3"/>
              <a:gd name="T17" fmla="*/ 25 w 2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3">
                <a:moveTo>
                  <a:pt x="25" y="0"/>
                </a:moveTo>
                <a:lnTo>
                  <a:pt x="0" y="3"/>
                </a:lnTo>
                <a:lnTo>
                  <a:pt x="25" y="3"/>
                </a:lnTo>
                <a:lnTo>
                  <a:pt x="0" y="3"/>
                </a:lnTo>
                <a:lnTo>
                  <a:pt x="25" y="0"/>
                </a:lnTo>
                <a:close/>
              </a:path>
            </a:pathLst>
          </a:custGeom>
          <a:solidFill>
            <a:srgbClr val="C7A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2" name="Freeform 1655"/>
          <p:cNvSpPr>
            <a:spLocks noChangeAspect="1"/>
          </p:cNvSpPr>
          <p:nvPr/>
        </p:nvSpPr>
        <p:spPr bwMode="auto">
          <a:xfrm>
            <a:off x="4427538" y="3235786"/>
            <a:ext cx="30162" cy="3175"/>
          </a:xfrm>
          <a:custGeom>
            <a:avLst/>
            <a:gdLst>
              <a:gd name="T0" fmla="*/ 0 w 25"/>
              <a:gd name="T1" fmla="*/ 0 h 1"/>
              <a:gd name="T2" fmla="*/ 2147483647 w 25"/>
              <a:gd name="T3" fmla="*/ 0 h 1"/>
              <a:gd name="T4" fmla="*/ 0 w 25"/>
              <a:gd name="T5" fmla="*/ 0 h 1"/>
              <a:gd name="T6" fmla="*/ 2147483647 w 25"/>
              <a:gd name="T7" fmla="*/ 0 h 1"/>
              <a:gd name="T8" fmla="*/ 0 w 2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1"/>
              <a:gd name="T17" fmla="*/ 25 w 2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1">
                <a:moveTo>
                  <a:pt x="0" y="0"/>
                </a:moveTo>
                <a:lnTo>
                  <a:pt x="25" y="0"/>
                </a:lnTo>
                <a:lnTo>
                  <a:pt x="0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7A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3" name="Freeform 1656"/>
          <p:cNvSpPr>
            <a:spLocks noChangeAspect="1"/>
          </p:cNvSpPr>
          <p:nvPr/>
        </p:nvSpPr>
        <p:spPr bwMode="auto">
          <a:xfrm>
            <a:off x="4357688" y="2934161"/>
            <a:ext cx="31750" cy="34925"/>
          </a:xfrm>
          <a:custGeom>
            <a:avLst/>
            <a:gdLst>
              <a:gd name="T0" fmla="*/ 2147483647 w 23"/>
              <a:gd name="T1" fmla="*/ 2147483647 h 26"/>
              <a:gd name="T2" fmla="*/ 0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0 h 26"/>
              <a:gd name="T12" fmla="*/ 2147483647 w 23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26"/>
              <a:gd name="T23" fmla="*/ 23 w 23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26">
                <a:moveTo>
                  <a:pt x="6" y="23"/>
                </a:moveTo>
                <a:lnTo>
                  <a:pt x="0" y="21"/>
                </a:lnTo>
                <a:lnTo>
                  <a:pt x="6" y="26"/>
                </a:lnTo>
                <a:lnTo>
                  <a:pt x="23" y="8"/>
                </a:lnTo>
                <a:lnTo>
                  <a:pt x="18" y="3"/>
                </a:lnTo>
                <a:lnTo>
                  <a:pt x="16" y="0"/>
                </a:lnTo>
                <a:lnTo>
                  <a:pt x="6" y="23"/>
                </a:lnTo>
                <a:close/>
              </a:path>
            </a:pathLst>
          </a:custGeom>
          <a:solidFill>
            <a:srgbClr val="C7A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84" name="Freeform 1657"/>
          <p:cNvSpPr>
            <a:spLocks noChangeAspect="1"/>
          </p:cNvSpPr>
          <p:nvPr/>
        </p:nvSpPr>
        <p:spPr bwMode="auto">
          <a:xfrm>
            <a:off x="4398963" y="2835736"/>
            <a:ext cx="485775" cy="123825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2147483647 h 96"/>
              <a:gd name="T4" fmla="*/ 2147483647 w 384"/>
              <a:gd name="T5" fmla="*/ 2147483647 h 96"/>
              <a:gd name="T6" fmla="*/ 2147483647 w 384"/>
              <a:gd name="T7" fmla="*/ 2147483647 h 96"/>
              <a:gd name="T8" fmla="*/ 2147483647 w 384"/>
              <a:gd name="T9" fmla="*/ 2147483647 h 96"/>
              <a:gd name="T10" fmla="*/ 2147483647 w 384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4"/>
              <a:gd name="T19" fmla="*/ 0 h 96"/>
              <a:gd name="T20" fmla="*/ 384 w 384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4" h="96">
                <a:moveTo>
                  <a:pt x="0" y="96"/>
                </a:moveTo>
                <a:cubicBezTo>
                  <a:pt x="67" y="74"/>
                  <a:pt x="127" y="65"/>
                  <a:pt x="198" y="60"/>
                </a:cubicBezTo>
                <a:cubicBezTo>
                  <a:pt x="198" y="60"/>
                  <a:pt x="244" y="54"/>
                  <a:pt x="252" y="48"/>
                </a:cubicBezTo>
                <a:cubicBezTo>
                  <a:pt x="258" y="43"/>
                  <a:pt x="258" y="35"/>
                  <a:pt x="264" y="30"/>
                </a:cubicBezTo>
                <a:cubicBezTo>
                  <a:pt x="283" y="15"/>
                  <a:pt x="312" y="21"/>
                  <a:pt x="336" y="18"/>
                </a:cubicBezTo>
                <a:cubicBezTo>
                  <a:pt x="344" y="17"/>
                  <a:pt x="384" y="14"/>
                  <a:pt x="384" y="0"/>
                </a:cubicBezTo>
              </a:path>
            </a:pathLst>
          </a:custGeom>
          <a:solidFill>
            <a:schemeClr val="bg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85" name="Group 1658"/>
          <p:cNvGrpSpPr>
            <a:grpSpLocks noChangeAspect="1"/>
          </p:cNvGrpSpPr>
          <p:nvPr/>
        </p:nvGrpSpPr>
        <p:grpSpPr bwMode="auto">
          <a:xfrm>
            <a:off x="1209675" y="1432386"/>
            <a:ext cx="6969125" cy="3854450"/>
            <a:chOff x="862" y="679"/>
            <a:chExt cx="5512" cy="2995"/>
          </a:xfrm>
        </p:grpSpPr>
        <p:sp>
          <p:nvSpPr>
            <p:cNvPr id="32841" name="Freeform 1659"/>
            <p:cNvSpPr>
              <a:spLocks noChangeAspect="1"/>
            </p:cNvSpPr>
            <p:nvPr/>
          </p:nvSpPr>
          <p:spPr bwMode="auto">
            <a:xfrm>
              <a:off x="862" y="1568"/>
              <a:ext cx="10" cy="134"/>
            </a:xfrm>
            <a:custGeom>
              <a:avLst/>
              <a:gdLst>
                <a:gd name="T0" fmla="*/ 10 w 10"/>
                <a:gd name="T1" fmla="*/ 0 h 134"/>
                <a:gd name="T2" fmla="*/ 0 w 10"/>
                <a:gd name="T3" fmla="*/ 63 h 134"/>
                <a:gd name="T4" fmla="*/ 10 w 10"/>
                <a:gd name="T5" fmla="*/ 134 h 134"/>
                <a:gd name="T6" fmla="*/ 0 60000 65536"/>
                <a:gd name="T7" fmla="*/ 0 60000 65536"/>
                <a:gd name="T8" fmla="*/ 0 60000 65536"/>
                <a:gd name="T9" fmla="*/ 0 w 10"/>
                <a:gd name="T10" fmla="*/ 0 h 134"/>
                <a:gd name="T11" fmla="*/ 10 w 10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4">
                  <a:moveTo>
                    <a:pt x="10" y="0"/>
                  </a:moveTo>
                  <a:lnTo>
                    <a:pt x="0" y="63"/>
                  </a:lnTo>
                  <a:lnTo>
                    <a:pt x="10" y="13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2" name="Freeform 1660"/>
            <p:cNvSpPr>
              <a:spLocks noChangeAspect="1"/>
            </p:cNvSpPr>
            <p:nvPr/>
          </p:nvSpPr>
          <p:spPr bwMode="auto">
            <a:xfrm>
              <a:off x="1092" y="1563"/>
              <a:ext cx="18" cy="134"/>
            </a:xfrm>
            <a:custGeom>
              <a:avLst/>
              <a:gdLst>
                <a:gd name="T0" fmla="*/ 0 w 18"/>
                <a:gd name="T1" fmla="*/ 0 h 134"/>
                <a:gd name="T2" fmla="*/ 3 w 18"/>
                <a:gd name="T3" fmla="*/ 2 h 134"/>
                <a:gd name="T4" fmla="*/ 5 w 18"/>
                <a:gd name="T5" fmla="*/ 5 h 134"/>
                <a:gd name="T6" fmla="*/ 8 w 18"/>
                <a:gd name="T7" fmla="*/ 8 h 134"/>
                <a:gd name="T8" fmla="*/ 10 w 18"/>
                <a:gd name="T9" fmla="*/ 10 h 134"/>
                <a:gd name="T10" fmla="*/ 13 w 18"/>
                <a:gd name="T11" fmla="*/ 13 h 134"/>
                <a:gd name="T12" fmla="*/ 15 w 18"/>
                <a:gd name="T13" fmla="*/ 15 h 134"/>
                <a:gd name="T14" fmla="*/ 18 w 18"/>
                <a:gd name="T15" fmla="*/ 20 h 134"/>
                <a:gd name="T16" fmla="*/ 18 w 18"/>
                <a:gd name="T17" fmla="*/ 25 h 134"/>
                <a:gd name="T18" fmla="*/ 18 w 18"/>
                <a:gd name="T19" fmla="*/ 111 h 134"/>
                <a:gd name="T20" fmla="*/ 18 w 18"/>
                <a:gd name="T21" fmla="*/ 116 h 134"/>
                <a:gd name="T22" fmla="*/ 15 w 18"/>
                <a:gd name="T23" fmla="*/ 119 h 134"/>
                <a:gd name="T24" fmla="*/ 13 w 18"/>
                <a:gd name="T25" fmla="*/ 121 h 134"/>
                <a:gd name="T26" fmla="*/ 13 w 18"/>
                <a:gd name="T27" fmla="*/ 124 h 134"/>
                <a:gd name="T28" fmla="*/ 10 w 18"/>
                <a:gd name="T29" fmla="*/ 127 h 134"/>
                <a:gd name="T30" fmla="*/ 8 w 18"/>
                <a:gd name="T31" fmla="*/ 129 h 134"/>
                <a:gd name="T32" fmla="*/ 5 w 18"/>
                <a:gd name="T33" fmla="*/ 132 h 134"/>
                <a:gd name="T34" fmla="*/ 5 w 18"/>
                <a:gd name="T35" fmla="*/ 134 h 134"/>
                <a:gd name="T36" fmla="*/ 8 w 18"/>
                <a:gd name="T37" fmla="*/ 121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134"/>
                <a:gd name="T59" fmla="*/ 18 w 18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134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8" y="20"/>
                  </a:lnTo>
                  <a:lnTo>
                    <a:pt x="18" y="2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5" y="119"/>
                  </a:lnTo>
                  <a:lnTo>
                    <a:pt x="13" y="121"/>
                  </a:lnTo>
                  <a:lnTo>
                    <a:pt x="13" y="124"/>
                  </a:lnTo>
                  <a:lnTo>
                    <a:pt x="10" y="127"/>
                  </a:lnTo>
                  <a:lnTo>
                    <a:pt x="8" y="129"/>
                  </a:lnTo>
                  <a:lnTo>
                    <a:pt x="5" y="132"/>
                  </a:lnTo>
                  <a:lnTo>
                    <a:pt x="5" y="134"/>
                  </a:lnTo>
                  <a:lnTo>
                    <a:pt x="8" y="12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3" name="Line 1661"/>
            <p:cNvSpPr>
              <a:spLocks noChangeAspect="1" noChangeShapeType="1"/>
            </p:cNvSpPr>
            <p:nvPr/>
          </p:nvSpPr>
          <p:spPr bwMode="auto">
            <a:xfrm flipH="1">
              <a:off x="988" y="1753"/>
              <a:ext cx="76" cy="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4" name="Freeform 1662"/>
            <p:cNvSpPr>
              <a:spLocks noChangeAspect="1"/>
            </p:cNvSpPr>
            <p:nvPr/>
          </p:nvSpPr>
          <p:spPr bwMode="auto">
            <a:xfrm>
              <a:off x="986" y="1758"/>
              <a:ext cx="76" cy="33"/>
            </a:xfrm>
            <a:custGeom>
              <a:avLst/>
              <a:gdLst>
                <a:gd name="T0" fmla="*/ 0 w 76"/>
                <a:gd name="T1" fmla="*/ 2 h 33"/>
                <a:gd name="T2" fmla="*/ 23 w 76"/>
                <a:gd name="T3" fmla="*/ 0 h 33"/>
                <a:gd name="T4" fmla="*/ 25 w 76"/>
                <a:gd name="T5" fmla="*/ 0 h 33"/>
                <a:gd name="T6" fmla="*/ 28 w 76"/>
                <a:gd name="T7" fmla="*/ 0 h 33"/>
                <a:gd name="T8" fmla="*/ 28 w 76"/>
                <a:gd name="T9" fmla="*/ 0 h 33"/>
                <a:gd name="T10" fmla="*/ 30 w 76"/>
                <a:gd name="T11" fmla="*/ 0 h 33"/>
                <a:gd name="T12" fmla="*/ 30 w 76"/>
                <a:gd name="T13" fmla="*/ 0 h 33"/>
                <a:gd name="T14" fmla="*/ 33 w 76"/>
                <a:gd name="T15" fmla="*/ 2 h 33"/>
                <a:gd name="T16" fmla="*/ 33 w 76"/>
                <a:gd name="T17" fmla="*/ 2 h 33"/>
                <a:gd name="T18" fmla="*/ 33 w 76"/>
                <a:gd name="T19" fmla="*/ 5 h 33"/>
                <a:gd name="T20" fmla="*/ 33 w 76"/>
                <a:gd name="T21" fmla="*/ 7 h 33"/>
                <a:gd name="T22" fmla="*/ 33 w 76"/>
                <a:gd name="T23" fmla="*/ 7 h 33"/>
                <a:gd name="T24" fmla="*/ 33 w 76"/>
                <a:gd name="T25" fmla="*/ 10 h 33"/>
                <a:gd name="T26" fmla="*/ 35 w 76"/>
                <a:gd name="T27" fmla="*/ 13 h 33"/>
                <a:gd name="T28" fmla="*/ 35 w 76"/>
                <a:gd name="T29" fmla="*/ 13 h 33"/>
                <a:gd name="T30" fmla="*/ 38 w 76"/>
                <a:gd name="T31" fmla="*/ 13 h 33"/>
                <a:gd name="T32" fmla="*/ 38 w 76"/>
                <a:gd name="T33" fmla="*/ 15 h 33"/>
                <a:gd name="T34" fmla="*/ 40 w 76"/>
                <a:gd name="T35" fmla="*/ 15 h 33"/>
                <a:gd name="T36" fmla="*/ 76 w 76"/>
                <a:gd name="T37" fmla="*/ 33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3"/>
                <a:gd name="T59" fmla="*/ 76 w 76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3">
                  <a:moveTo>
                    <a:pt x="0" y="2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76" y="3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5" name="Freeform 1663"/>
            <p:cNvSpPr>
              <a:spLocks noChangeAspect="1"/>
            </p:cNvSpPr>
            <p:nvPr/>
          </p:nvSpPr>
          <p:spPr bwMode="auto">
            <a:xfrm>
              <a:off x="1709" y="687"/>
              <a:ext cx="400" cy="311"/>
            </a:xfrm>
            <a:custGeom>
              <a:avLst/>
              <a:gdLst>
                <a:gd name="T0" fmla="*/ 400 w 400"/>
                <a:gd name="T1" fmla="*/ 311 h 311"/>
                <a:gd name="T2" fmla="*/ 324 w 400"/>
                <a:gd name="T3" fmla="*/ 271 h 311"/>
                <a:gd name="T4" fmla="*/ 316 w 400"/>
                <a:gd name="T5" fmla="*/ 266 h 311"/>
                <a:gd name="T6" fmla="*/ 311 w 400"/>
                <a:gd name="T7" fmla="*/ 263 h 311"/>
                <a:gd name="T8" fmla="*/ 306 w 400"/>
                <a:gd name="T9" fmla="*/ 258 h 311"/>
                <a:gd name="T10" fmla="*/ 301 w 400"/>
                <a:gd name="T11" fmla="*/ 256 h 311"/>
                <a:gd name="T12" fmla="*/ 298 w 400"/>
                <a:gd name="T13" fmla="*/ 251 h 311"/>
                <a:gd name="T14" fmla="*/ 296 w 400"/>
                <a:gd name="T15" fmla="*/ 246 h 311"/>
                <a:gd name="T16" fmla="*/ 293 w 400"/>
                <a:gd name="T17" fmla="*/ 241 h 311"/>
                <a:gd name="T18" fmla="*/ 291 w 400"/>
                <a:gd name="T19" fmla="*/ 236 h 311"/>
                <a:gd name="T20" fmla="*/ 291 w 400"/>
                <a:gd name="T21" fmla="*/ 233 h 311"/>
                <a:gd name="T22" fmla="*/ 288 w 400"/>
                <a:gd name="T23" fmla="*/ 228 h 311"/>
                <a:gd name="T24" fmla="*/ 288 w 400"/>
                <a:gd name="T25" fmla="*/ 225 h 311"/>
                <a:gd name="T26" fmla="*/ 286 w 400"/>
                <a:gd name="T27" fmla="*/ 220 h 311"/>
                <a:gd name="T28" fmla="*/ 283 w 400"/>
                <a:gd name="T29" fmla="*/ 218 h 311"/>
                <a:gd name="T30" fmla="*/ 281 w 400"/>
                <a:gd name="T31" fmla="*/ 213 h 311"/>
                <a:gd name="T32" fmla="*/ 278 w 400"/>
                <a:gd name="T33" fmla="*/ 210 h 311"/>
                <a:gd name="T34" fmla="*/ 273 w 400"/>
                <a:gd name="T35" fmla="*/ 208 h 311"/>
                <a:gd name="T36" fmla="*/ 268 w 400"/>
                <a:gd name="T37" fmla="*/ 205 h 311"/>
                <a:gd name="T38" fmla="*/ 263 w 400"/>
                <a:gd name="T39" fmla="*/ 203 h 311"/>
                <a:gd name="T40" fmla="*/ 260 w 400"/>
                <a:gd name="T41" fmla="*/ 200 h 311"/>
                <a:gd name="T42" fmla="*/ 258 w 400"/>
                <a:gd name="T43" fmla="*/ 198 h 311"/>
                <a:gd name="T44" fmla="*/ 258 w 400"/>
                <a:gd name="T45" fmla="*/ 192 h 311"/>
                <a:gd name="T46" fmla="*/ 255 w 400"/>
                <a:gd name="T47" fmla="*/ 190 h 311"/>
                <a:gd name="T48" fmla="*/ 255 w 400"/>
                <a:gd name="T49" fmla="*/ 185 h 311"/>
                <a:gd name="T50" fmla="*/ 255 w 400"/>
                <a:gd name="T51" fmla="*/ 180 h 311"/>
                <a:gd name="T52" fmla="*/ 255 w 400"/>
                <a:gd name="T53" fmla="*/ 172 h 311"/>
                <a:gd name="T54" fmla="*/ 253 w 400"/>
                <a:gd name="T55" fmla="*/ 165 h 311"/>
                <a:gd name="T56" fmla="*/ 250 w 400"/>
                <a:gd name="T57" fmla="*/ 160 h 311"/>
                <a:gd name="T58" fmla="*/ 245 w 400"/>
                <a:gd name="T59" fmla="*/ 155 h 311"/>
                <a:gd name="T60" fmla="*/ 240 w 400"/>
                <a:gd name="T61" fmla="*/ 149 h 311"/>
                <a:gd name="T62" fmla="*/ 235 w 400"/>
                <a:gd name="T63" fmla="*/ 147 h 311"/>
                <a:gd name="T64" fmla="*/ 228 w 400"/>
                <a:gd name="T65" fmla="*/ 142 h 311"/>
                <a:gd name="T66" fmla="*/ 220 w 400"/>
                <a:gd name="T67" fmla="*/ 142 h 311"/>
                <a:gd name="T68" fmla="*/ 210 w 400"/>
                <a:gd name="T69" fmla="*/ 137 h 311"/>
                <a:gd name="T70" fmla="*/ 202 w 400"/>
                <a:gd name="T71" fmla="*/ 134 h 311"/>
                <a:gd name="T72" fmla="*/ 197 w 400"/>
                <a:gd name="T73" fmla="*/ 132 h 311"/>
                <a:gd name="T74" fmla="*/ 192 w 400"/>
                <a:gd name="T75" fmla="*/ 127 h 311"/>
                <a:gd name="T76" fmla="*/ 187 w 400"/>
                <a:gd name="T77" fmla="*/ 122 h 311"/>
                <a:gd name="T78" fmla="*/ 185 w 400"/>
                <a:gd name="T79" fmla="*/ 117 h 311"/>
                <a:gd name="T80" fmla="*/ 185 w 400"/>
                <a:gd name="T81" fmla="*/ 111 h 311"/>
                <a:gd name="T82" fmla="*/ 185 w 400"/>
                <a:gd name="T83" fmla="*/ 106 h 311"/>
                <a:gd name="T84" fmla="*/ 182 w 400"/>
                <a:gd name="T85" fmla="*/ 96 h 311"/>
                <a:gd name="T86" fmla="*/ 177 w 400"/>
                <a:gd name="T87" fmla="*/ 89 h 311"/>
                <a:gd name="T88" fmla="*/ 172 w 400"/>
                <a:gd name="T89" fmla="*/ 84 h 311"/>
                <a:gd name="T90" fmla="*/ 162 w 400"/>
                <a:gd name="T91" fmla="*/ 79 h 311"/>
                <a:gd name="T92" fmla="*/ 149 w 400"/>
                <a:gd name="T93" fmla="*/ 74 h 311"/>
                <a:gd name="T94" fmla="*/ 137 w 400"/>
                <a:gd name="T95" fmla="*/ 71 h 311"/>
                <a:gd name="T96" fmla="*/ 121 w 400"/>
                <a:gd name="T97" fmla="*/ 68 h 311"/>
                <a:gd name="T98" fmla="*/ 106 w 400"/>
                <a:gd name="T99" fmla="*/ 68 h 311"/>
                <a:gd name="T100" fmla="*/ 83 w 400"/>
                <a:gd name="T101" fmla="*/ 30 h 311"/>
                <a:gd name="T102" fmla="*/ 73 w 400"/>
                <a:gd name="T103" fmla="*/ 28 h 311"/>
                <a:gd name="T104" fmla="*/ 63 w 400"/>
                <a:gd name="T105" fmla="*/ 23 h 311"/>
                <a:gd name="T106" fmla="*/ 51 w 400"/>
                <a:gd name="T107" fmla="*/ 20 h 311"/>
                <a:gd name="T108" fmla="*/ 38 w 400"/>
                <a:gd name="T109" fmla="*/ 15 h 311"/>
                <a:gd name="T110" fmla="*/ 28 w 400"/>
                <a:gd name="T111" fmla="*/ 13 h 311"/>
                <a:gd name="T112" fmla="*/ 18 w 400"/>
                <a:gd name="T113" fmla="*/ 10 h 311"/>
                <a:gd name="T114" fmla="*/ 8 w 400"/>
                <a:gd name="T115" fmla="*/ 5 h 311"/>
                <a:gd name="T116" fmla="*/ 0 w 400"/>
                <a:gd name="T117" fmla="*/ 0 h 3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0"/>
                <a:gd name="T178" fmla="*/ 0 h 311"/>
                <a:gd name="T179" fmla="*/ 400 w 400"/>
                <a:gd name="T180" fmla="*/ 311 h 3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0" h="311">
                  <a:moveTo>
                    <a:pt x="400" y="311"/>
                  </a:moveTo>
                  <a:lnTo>
                    <a:pt x="324" y="271"/>
                  </a:lnTo>
                  <a:lnTo>
                    <a:pt x="316" y="266"/>
                  </a:lnTo>
                  <a:lnTo>
                    <a:pt x="311" y="263"/>
                  </a:lnTo>
                  <a:lnTo>
                    <a:pt x="306" y="258"/>
                  </a:lnTo>
                  <a:lnTo>
                    <a:pt x="301" y="256"/>
                  </a:lnTo>
                  <a:lnTo>
                    <a:pt x="298" y="251"/>
                  </a:lnTo>
                  <a:lnTo>
                    <a:pt x="296" y="246"/>
                  </a:lnTo>
                  <a:lnTo>
                    <a:pt x="293" y="241"/>
                  </a:lnTo>
                  <a:lnTo>
                    <a:pt x="291" y="236"/>
                  </a:lnTo>
                  <a:lnTo>
                    <a:pt x="291" y="233"/>
                  </a:lnTo>
                  <a:lnTo>
                    <a:pt x="288" y="228"/>
                  </a:lnTo>
                  <a:lnTo>
                    <a:pt x="288" y="225"/>
                  </a:lnTo>
                  <a:lnTo>
                    <a:pt x="286" y="220"/>
                  </a:lnTo>
                  <a:lnTo>
                    <a:pt x="283" y="218"/>
                  </a:lnTo>
                  <a:lnTo>
                    <a:pt x="281" y="213"/>
                  </a:lnTo>
                  <a:lnTo>
                    <a:pt x="278" y="210"/>
                  </a:lnTo>
                  <a:lnTo>
                    <a:pt x="273" y="208"/>
                  </a:lnTo>
                  <a:lnTo>
                    <a:pt x="268" y="205"/>
                  </a:lnTo>
                  <a:lnTo>
                    <a:pt x="263" y="203"/>
                  </a:lnTo>
                  <a:lnTo>
                    <a:pt x="260" y="200"/>
                  </a:lnTo>
                  <a:lnTo>
                    <a:pt x="258" y="198"/>
                  </a:lnTo>
                  <a:lnTo>
                    <a:pt x="258" y="192"/>
                  </a:lnTo>
                  <a:lnTo>
                    <a:pt x="255" y="190"/>
                  </a:lnTo>
                  <a:lnTo>
                    <a:pt x="255" y="185"/>
                  </a:lnTo>
                  <a:lnTo>
                    <a:pt x="255" y="180"/>
                  </a:lnTo>
                  <a:lnTo>
                    <a:pt x="255" y="172"/>
                  </a:lnTo>
                  <a:lnTo>
                    <a:pt x="253" y="165"/>
                  </a:lnTo>
                  <a:lnTo>
                    <a:pt x="250" y="160"/>
                  </a:lnTo>
                  <a:lnTo>
                    <a:pt x="245" y="155"/>
                  </a:lnTo>
                  <a:lnTo>
                    <a:pt x="240" y="149"/>
                  </a:lnTo>
                  <a:lnTo>
                    <a:pt x="235" y="147"/>
                  </a:lnTo>
                  <a:lnTo>
                    <a:pt x="228" y="142"/>
                  </a:lnTo>
                  <a:lnTo>
                    <a:pt x="220" y="142"/>
                  </a:lnTo>
                  <a:lnTo>
                    <a:pt x="210" y="137"/>
                  </a:lnTo>
                  <a:lnTo>
                    <a:pt x="202" y="134"/>
                  </a:lnTo>
                  <a:lnTo>
                    <a:pt x="197" y="132"/>
                  </a:lnTo>
                  <a:lnTo>
                    <a:pt x="192" y="127"/>
                  </a:lnTo>
                  <a:lnTo>
                    <a:pt x="187" y="122"/>
                  </a:lnTo>
                  <a:lnTo>
                    <a:pt x="185" y="117"/>
                  </a:lnTo>
                  <a:lnTo>
                    <a:pt x="185" y="111"/>
                  </a:lnTo>
                  <a:lnTo>
                    <a:pt x="185" y="106"/>
                  </a:lnTo>
                  <a:lnTo>
                    <a:pt x="182" y="96"/>
                  </a:lnTo>
                  <a:lnTo>
                    <a:pt x="177" y="89"/>
                  </a:lnTo>
                  <a:lnTo>
                    <a:pt x="172" y="84"/>
                  </a:lnTo>
                  <a:lnTo>
                    <a:pt x="162" y="79"/>
                  </a:lnTo>
                  <a:lnTo>
                    <a:pt x="149" y="74"/>
                  </a:lnTo>
                  <a:lnTo>
                    <a:pt x="137" y="71"/>
                  </a:lnTo>
                  <a:lnTo>
                    <a:pt x="121" y="68"/>
                  </a:lnTo>
                  <a:lnTo>
                    <a:pt x="106" y="68"/>
                  </a:lnTo>
                  <a:lnTo>
                    <a:pt x="83" y="30"/>
                  </a:lnTo>
                  <a:lnTo>
                    <a:pt x="73" y="28"/>
                  </a:lnTo>
                  <a:lnTo>
                    <a:pt x="63" y="23"/>
                  </a:lnTo>
                  <a:lnTo>
                    <a:pt x="51" y="20"/>
                  </a:lnTo>
                  <a:lnTo>
                    <a:pt x="38" y="15"/>
                  </a:lnTo>
                  <a:lnTo>
                    <a:pt x="28" y="13"/>
                  </a:lnTo>
                  <a:lnTo>
                    <a:pt x="18" y="10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6" name="Freeform 1664"/>
            <p:cNvSpPr>
              <a:spLocks noChangeAspect="1"/>
            </p:cNvSpPr>
            <p:nvPr/>
          </p:nvSpPr>
          <p:spPr bwMode="auto">
            <a:xfrm>
              <a:off x="1570" y="998"/>
              <a:ext cx="1026" cy="527"/>
            </a:xfrm>
            <a:custGeom>
              <a:avLst/>
              <a:gdLst>
                <a:gd name="T0" fmla="*/ 10 w 1026"/>
                <a:gd name="T1" fmla="*/ 451 h 527"/>
                <a:gd name="T2" fmla="*/ 18 w 1026"/>
                <a:gd name="T3" fmla="*/ 454 h 527"/>
                <a:gd name="T4" fmla="*/ 30 w 1026"/>
                <a:gd name="T5" fmla="*/ 461 h 527"/>
                <a:gd name="T6" fmla="*/ 51 w 1026"/>
                <a:gd name="T7" fmla="*/ 459 h 527"/>
                <a:gd name="T8" fmla="*/ 116 w 1026"/>
                <a:gd name="T9" fmla="*/ 428 h 527"/>
                <a:gd name="T10" fmla="*/ 137 w 1026"/>
                <a:gd name="T11" fmla="*/ 324 h 527"/>
                <a:gd name="T12" fmla="*/ 147 w 1026"/>
                <a:gd name="T13" fmla="*/ 307 h 527"/>
                <a:gd name="T14" fmla="*/ 172 w 1026"/>
                <a:gd name="T15" fmla="*/ 281 h 527"/>
                <a:gd name="T16" fmla="*/ 179 w 1026"/>
                <a:gd name="T17" fmla="*/ 249 h 527"/>
                <a:gd name="T18" fmla="*/ 200 w 1026"/>
                <a:gd name="T19" fmla="*/ 223 h 527"/>
                <a:gd name="T20" fmla="*/ 205 w 1026"/>
                <a:gd name="T21" fmla="*/ 200 h 527"/>
                <a:gd name="T22" fmla="*/ 220 w 1026"/>
                <a:gd name="T23" fmla="*/ 178 h 527"/>
                <a:gd name="T24" fmla="*/ 228 w 1026"/>
                <a:gd name="T25" fmla="*/ 173 h 527"/>
                <a:gd name="T26" fmla="*/ 238 w 1026"/>
                <a:gd name="T27" fmla="*/ 173 h 527"/>
                <a:gd name="T28" fmla="*/ 263 w 1026"/>
                <a:gd name="T29" fmla="*/ 178 h 527"/>
                <a:gd name="T30" fmla="*/ 271 w 1026"/>
                <a:gd name="T31" fmla="*/ 162 h 527"/>
                <a:gd name="T32" fmla="*/ 303 w 1026"/>
                <a:gd name="T33" fmla="*/ 140 h 527"/>
                <a:gd name="T34" fmla="*/ 324 w 1026"/>
                <a:gd name="T35" fmla="*/ 124 h 527"/>
                <a:gd name="T36" fmla="*/ 349 w 1026"/>
                <a:gd name="T37" fmla="*/ 119 h 527"/>
                <a:gd name="T38" fmla="*/ 356 w 1026"/>
                <a:gd name="T39" fmla="*/ 102 h 527"/>
                <a:gd name="T40" fmla="*/ 356 w 1026"/>
                <a:gd name="T41" fmla="*/ 61 h 527"/>
                <a:gd name="T42" fmla="*/ 387 w 1026"/>
                <a:gd name="T43" fmla="*/ 49 h 527"/>
                <a:gd name="T44" fmla="*/ 425 w 1026"/>
                <a:gd name="T45" fmla="*/ 54 h 527"/>
                <a:gd name="T46" fmla="*/ 463 w 1026"/>
                <a:gd name="T47" fmla="*/ 38 h 527"/>
                <a:gd name="T48" fmla="*/ 488 w 1026"/>
                <a:gd name="T49" fmla="*/ 11 h 527"/>
                <a:gd name="T50" fmla="*/ 503 w 1026"/>
                <a:gd name="T51" fmla="*/ 3 h 527"/>
                <a:gd name="T52" fmla="*/ 566 w 1026"/>
                <a:gd name="T53" fmla="*/ 6 h 527"/>
                <a:gd name="T54" fmla="*/ 599 w 1026"/>
                <a:gd name="T55" fmla="*/ 13 h 527"/>
                <a:gd name="T56" fmla="*/ 635 w 1026"/>
                <a:gd name="T57" fmla="*/ 33 h 527"/>
                <a:gd name="T58" fmla="*/ 657 w 1026"/>
                <a:gd name="T59" fmla="*/ 89 h 527"/>
                <a:gd name="T60" fmla="*/ 683 w 1026"/>
                <a:gd name="T61" fmla="*/ 92 h 527"/>
                <a:gd name="T62" fmla="*/ 705 w 1026"/>
                <a:gd name="T63" fmla="*/ 94 h 527"/>
                <a:gd name="T64" fmla="*/ 726 w 1026"/>
                <a:gd name="T65" fmla="*/ 97 h 527"/>
                <a:gd name="T66" fmla="*/ 756 w 1026"/>
                <a:gd name="T67" fmla="*/ 127 h 527"/>
                <a:gd name="T68" fmla="*/ 784 w 1026"/>
                <a:gd name="T69" fmla="*/ 162 h 527"/>
                <a:gd name="T70" fmla="*/ 791 w 1026"/>
                <a:gd name="T71" fmla="*/ 198 h 527"/>
                <a:gd name="T72" fmla="*/ 796 w 1026"/>
                <a:gd name="T73" fmla="*/ 216 h 527"/>
                <a:gd name="T74" fmla="*/ 809 w 1026"/>
                <a:gd name="T75" fmla="*/ 228 h 527"/>
                <a:gd name="T76" fmla="*/ 822 w 1026"/>
                <a:gd name="T77" fmla="*/ 246 h 527"/>
                <a:gd name="T78" fmla="*/ 857 w 1026"/>
                <a:gd name="T79" fmla="*/ 302 h 527"/>
                <a:gd name="T80" fmla="*/ 958 w 1026"/>
                <a:gd name="T81" fmla="*/ 383 h 527"/>
                <a:gd name="T82" fmla="*/ 981 w 1026"/>
                <a:gd name="T83" fmla="*/ 390 h 527"/>
                <a:gd name="T84" fmla="*/ 1004 w 1026"/>
                <a:gd name="T85" fmla="*/ 378 h 527"/>
                <a:gd name="T86" fmla="*/ 1024 w 1026"/>
                <a:gd name="T87" fmla="*/ 360 h 527"/>
                <a:gd name="T88" fmla="*/ 1021 w 1026"/>
                <a:gd name="T89" fmla="*/ 395 h 527"/>
                <a:gd name="T90" fmla="*/ 1016 w 1026"/>
                <a:gd name="T91" fmla="*/ 418 h 527"/>
                <a:gd name="T92" fmla="*/ 946 w 1026"/>
                <a:gd name="T93" fmla="*/ 469 h 527"/>
                <a:gd name="T94" fmla="*/ 915 w 1026"/>
                <a:gd name="T95" fmla="*/ 471 h 527"/>
                <a:gd name="T96" fmla="*/ 895 w 1026"/>
                <a:gd name="T97" fmla="*/ 459 h 527"/>
                <a:gd name="T98" fmla="*/ 887 w 1026"/>
                <a:gd name="T99" fmla="*/ 451 h 527"/>
                <a:gd name="T100" fmla="*/ 875 w 1026"/>
                <a:gd name="T101" fmla="*/ 446 h 527"/>
                <a:gd name="T102" fmla="*/ 860 w 1026"/>
                <a:gd name="T103" fmla="*/ 436 h 527"/>
                <a:gd name="T104" fmla="*/ 852 w 1026"/>
                <a:gd name="T105" fmla="*/ 418 h 527"/>
                <a:gd name="T106" fmla="*/ 837 w 1026"/>
                <a:gd name="T107" fmla="*/ 431 h 527"/>
                <a:gd name="T108" fmla="*/ 774 w 1026"/>
                <a:gd name="T109" fmla="*/ 466 h 527"/>
                <a:gd name="T110" fmla="*/ 738 w 1026"/>
                <a:gd name="T111" fmla="*/ 448 h 527"/>
                <a:gd name="T112" fmla="*/ 723 w 1026"/>
                <a:gd name="T113" fmla="*/ 448 h 527"/>
                <a:gd name="T114" fmla="*/ 683 w 1026"/>
                <a:gd name="T115" fmla="*/ 469 h 527"/>
                <a:gd name="T116" fmla="*/ 645 w 1026"/>
                <a:gd name="T117" fmla="*/ 502 h 5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6"/>
                <a:gd name="T178" fmla="*/ 0 h 527"/>
                <a:gd name="T179" fmla="*/ 1026 w 1026"/>
                <a:gd name="T180" fmla="*/ 527 h 5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6" h="527">
                  <a:moveTo>
                    <a:pt x="0" y="459"/>
                  </a:moveTo>
                  <a:lnTo>
                    <a:pt x="8" y="448"/>
                  </a:lnTo>
                  <a:lnTo>
                    <a:pt x="10" y="448"/>
                  </a:lnTo>
                  <a:lnTo>
                    <a:pt x="10" y="451"/>
                  </a:lnTo>
                  <a:lnTo>
                    <a:pt x="13" y="451"/>
                  </a:lnTo>
                  <a:lnTo>
                    <a:pt x="15" y="451"/>
                  </a:lnTo>
                  <a:lnTo>
                    <a:pt x="18" y="451"/>
                  </a:lnTo>
                  <a:lnTo>
                    <a:pt x="18" y="454"/>
                  </a:lnTo>
                  <a:lnTo>
                    <a:pt x="20" y="456"/>
                  </a:lnTo>
                  <a:lnTo>
                    <a:pt x="20" y="459"/>
                  </a:lnTo>
                  <a:lnTo>
                    <a:pt x="25" y="459"/>
                  </a:lnTo>
                  <a:lnTo>
                    <a:pt x="30" y="461"/>
                  </a:lnTo>
                  <a:lnTo>
                    <a:pt x="35" y="461"/>
                  </a:lnTo>
                  <a:lnTo>
                    <a:pt x="40" y="461"/>
                  </a:lnTo>
                  <a:lnTo>
                    <a:pt x="45" y="459"/>
                  </a:lnTo>
                  <a:lnTo>
                    <a:pt x="51" y="459"/>
                  </a:lnTo>
                  <a:lnTo>
                    <a:pt x="56" y="456"/>
                  </a:lnTo>
                  <a:lnTo>
                    <a:pt x="58" y="454"/>
                  </a:lnTo>
                  <a:lnTo>
                    <a:pt x="68" y="454"/>
                  </a:lnTo>
                  <a:lnTo>
                    <a:pt x="116" y="428"/>
                  </a:lnTo>
                  <a:lnTo>
                    <a:pt x="111" y="413"/>
                  </a:lnTo>
                  <a:lnTo>
                    <a:pt x="121" y="408"/>
                  </a:lnTo>
                  <a:lnTo>
                    <a:pt x="131" y="330"/>
                  </a:lnTo>
                  <a:lnTo>
                    <a:pt x="137" y="324"/>
                  </a:lnTo>
                  <a:lnTo>
                    <a:pt x="139" y="322"/>
                  </a:lnTo>
                  <a:lnTo>
                    <a:pt x="142" y="317"/>
                  </a:lnTo>
                  <a:lnTo>
                    <a:pt x="144" y="312"/>
                  </a:lnTo>
                  <a:lnTo>
                    <a:pt x="147" y="307"/>
                  </a:lnTo>
                  <a:lnTo>
                    <a:pt x="147" y="302"/>
                  </a:lnTo>
                  <a:lnTo>
                    <a:pt x="149" y="297"/>
                  </a:lnTo>
                  <a:lnTo>
                    <a:pt x="152" y="292"/>
                  </a:lnTo>
                  <a:lnTo>
                    <a:pt x="172" y="281"/>
                  </a:lnTo>
                  <a:lnTo>
                    <a:pt x="174" y="271"/>
                  </a:lnTo>
                  <a:lnTo>
                    <a:pt x="174" y="264"/>
                  </a:lnTo>
                  <a:lnTo>
                    <a:pt x="177" y="256"/>
                  </a:lnTo>
                  <a:lnTo>
                    <a:pt x="179" y="249"/>
                  </a:lnTo>
                  <a:lnTo>
                    <a:pt x="185" y="241"/>
                  </a:lnTo>
                  <a:lnTo>
                    <a:pt x="190" y="236"/>
                  </a:lnTo>
                  <a:lnTo>
                    <a:pt x="195" y="228"/>
                  </a:lnTo>
                  <a:lnTo>
                    <a:pt x="200" y="223"/>
                  </a:lnTo>
                  <a:lnTo>
                    <a:pt x="200" y="218"/>
                  </a:lnTo>
                  <a:lnTo>
                    <a:pt x="200" y="213"/>
                  </a:lnTo>
                  <a:lnTo>
                    <a:pt x="202" y="208"/>
                  </a:lnTo>
                  <a:lnTo>
                    <a:pt x="205" y="200"/>
                  </a:lnTo>
                  <a:lnTo>
                    <a:pt x="207" y="195"/>
                  </a:lnTo>
                  <a:lnTo>
                    <a:pt x="210" y="190"/>
                  </a:lnTo>
                  <a:lnTo>
                    <a:pt x="215" y="183"/>
                  </a:lnTo>
                  <a:lnTo>
                    <a:pt x="220" y="178"/>
                  </a:lnTo>
                  <a:lnTo>
                    <a:pt x="220" y="175"/>
                  </a:lnTo>
                  <a:lnTo>
                    <a:pt x="222" y="173"/>
                  </a:lnTo>
                  <a:lnTo>
                    <a:pt x="225" y="173"/>
                  </a:lnTo>
                  <a:lnTo>
                    <a:pt x="228" y="173"/>
                  </a:lnTo>
                  <a:lnTo>
                    <a:pt x="230" y="170"/>
                  </a:lnTo>
                  <a:lnTo>
                    <a:pt x="233" y="173"/>
                  </a:lnTo>
                  <a:lnTo>
                    <a:pt x="235" y="173"/>
                  </a:lnTo>
                  <a:lnTo>
                    <a:pt x="238" y="173"/>
                  </a:lnTo>
                  <a:lnTo>
                    <a:pt x="245" y="175"/>
                  </a:lnTo>
                  <a:lnTo>
                    <a:pt x="253" y="178"/>
                  </a:lnTo>
                  <a:lnTo>
                    <a:pt x="258" y="178"/>
                  </a:lnTo>
                  <a:lnTo>
                    <a:pt x="263" y="178"/>
                  </a:lnTo>
                  <a:lnTo>
                    <a:pt x="265" y="175"/>
                  </a:lnTo>
                  <a:lnTo>
                    <a:pt x="268" y="173"/>
                  </a:lnTo>
                  <a:lnTo>
                    <a:pt x="271" y="168"/>
                  </a:lnTo>
                  <a:lnTo>
                    <a:pt x="271" y="162"/>
                  </a:lnTo>
                  <a:lnTo>
                    <a:pt x="291" y="160"/>
                  </a:lnTo>
                  <a:lnTo>
                    <a:pt x="296" y="152"/>
                  </a:lnTo>
                  <a:lnTo>
                    <a:pt x="298" y="145"/>
                  </a:lnTo>
                  <a:lnTo>
                    <a:pt x="303" y="140"/>
                  </a:lnTo>
                  <a:lnTo>
                    <a:pt x="308" y="135"/>
                  </a:lnTo>
                  <a:lnTo>
                    <a:pt x="313" y="130"/>
                  </a:lnTo>
                  <a:lnTo>
                    <a:pt x="319" y="127"/>
                  </a:lnTo>
                  <a:lnTo>
                    <a:pt x="324" y="124"/>
                  </a:lnTo>
                  <a:lnTo>
                    <a:pt x="329" y="124"/>
                  </a:lnTo>
                  <a:lnTo>
                    <a:pt x="336" y="124"/>
                  </a:lnTo>
                  <a:lnTo>
                    <a:pt x="344" y="122"/>
                  </a:lnTo>
                  <a:lnTo>
                    <a:pt x="349" y="119"/>
                  </a:lnTo>
                  <a:lnTo>
                    <a:pt x="351" y="117"/>
                  </a:lnTo>
                  <a:lnTo>
                    <a:pt x="354" y="112"/>
                  </a:lnTo>
                  <a:lnTo>
                    <a:pt x="356" y="107"/>
                  </a:lnTo>
                  <a:lnTo>
                    <a:pt x="356" y="102"/>
                  </a:lnTo>
                  <a:lnTo>
                    <a:pt x="354" y="94"/>
                  </a:lnTo>
                  <a:lnTo>
                    <a:pt x="346" y="76"/>
                  </a:lnTo>
                  <a:lnTo>
                    <a:pt x="351" y="66"/>
                  </a:lnTo>
                  <a:lnTo>
                    <a:pt x="356" y="61"/>
                  </a:lnTo>
                  <a:lnTo>
                    <a:pt x="364" y="56"/>
                  </a:lnTo>
                  <a:lnTo>
                    <a:pt x="369" y="51"/>
                  </a:lnTo>
                  <a:lnTo>
                    <a:pt x="377" y="49"/>
                  </a:lnTo>
                  <a:lnTo>
                    <a:pt x="387" y="49"/>
                  </a:lnTo>
                  <a:lnTo>
                    <a:pt x="394" y="49"/>
                  </a:lnTo>
                  <a:lnTo>
                    <a:pt x="405" y="51"/>
                  </a:lnTo>
                  <a:lnTo>
                    <a:pt x="415" y="54"/>
                  </a:lnTo>
                  <a:lnTo>
                    <a:pt x="425" y="54"/>
                  </a:lnTo>
                  <a:lnTo>
                    <a:pt x="435" y="54"/>
                  </a:lnTo>
                  <a:lnTo>
                    <a:pt x="445" y="51"/>
                  </a:lnTo>
                  <a:lnTo>
                    <a:pt x="453" y="46"/>
                  </a:lnTo>
                  <a:lnTo>
                    <a:pt x="463" y="38"/>
                  </a:lnTo>
                  <a:lnTo>
                    <a:pt x="470" y="31"/>
                  </a:lnTo>
                  <a:lnTo>
                    <a:pt x="478" y="18"/>
                  </a:lnTo>
                  <a:lnTo>
                    <a:pt x="483" y="16"/>
                  </a:lnTo>
                  <a:lnTo>
                    <a:pt x="488" y="11"/>
                  </a:lnTo>
                  <a:lnTo>
                    <a:pt x="493" y="8"/>
                  </a:lnTo>
                  <a:lnTo>
                    <a:pt x="496" y="6"/>
                  </a:lnTo>
                  <a:lnTo>
                    <a:pt x="501" y="3"/>
                  </a:lnTo>
                  <a:lnTo>
                    <a:pt x="503" y="3"/>
                  </a:lnTo>
                  <a:lnTo>
                    <a:pt x="506" y="3"/>
                  </a:lnTo>
                  <a:lnTo>
                    <a:pt x="508" y="6"/>
                  </a:lnTo>
                  <a:lnTo>
                    <a:pt x="541" y="0"/>
                  </a:lnTo>
                  <a:lnTo>
                    <a:pt x="566" y="6"/>
                  </a:lnTo>
                  <a:lnTo>
                    <a:pt x="574" y="6"/>
                  </a:lnTo>
                  <a:lnTo>
                    <a:pt x="581" y="8"/>
                  </a:lnTo>
                  <a:lnTo>
                    <a:pt x="589" y="11"/>
                  </a:lnTo>
                  <a:lnTo>
                    <a:pt x="599" y="13"/>
                  </a:lnTo>
                  <a:lnTo>
                    <a:pt x="607" y="18"/>
                  </a:lnTo>
                  <a:lnTo>
                    <a:pt x="617" y="23"/>
                  </a:lnTo>
                  <a:lnTo>
                    <a:pt x="627" y="28"/>
                  </a:lnTo>
                  <a:lnTo>
                    <a:pt x="635" y="33"/>
                  </a:lnTo>
                  <a:lnTo>
                    <a:pt x="647" y="69"/>
                  </a:lnTo>
                  <a:lnTo>
                    <a:pt x="650" y="79"/>
                  </a:lnTo>
                  <a:lnTo>
                    <a:pt x="652" y="84"/>
                  </a:lnTo>
                  <a:lnTo>
                    <a:pt x="657" y="89"/>
                  </a:lnTo>
                  <a:lnTo>
                    <a:pt x="662" y="92"/>
                  </a:lnTo>
                  <a:lnTo>
                    <a:pt x="667" y="94"/>
                  </a:lnTo>
                  <a:lnTo>
                    <a:pt x="675" y="94"/>
                  </a:lnTo>
                  <a:lnTo>
                    <a:pt x="683" y="92"/>
                  </a:lnTo>
                  <a:lnTo>
                    <a:pt x="693" y="89"/>
                  </a:lnTo>
                  <a:lnTo>
                    <a:pt x="695" y="92"/>
                  </a:lnTo>
                  <a:lnTo>
                    <a:pt x="700" y="92"/>
                  </a:lnTo>
                  <a:lnTo>
                    <a:pt x="705" y="94"/>
                  </a:lnTo>
                  <a:lnTo>
                    <a:pt x="710" y="94"/>
                  </a:lnTo>
                  <a:lnTo>
                    <a:pt x="715" y="94"/>
                  </a:lnTo>
                  <a:lnTo>
                    <a:pt x="721" y="97"/>
                  </a:lnTo>
                  <a:lnTo>
                    <a:pt x="726" y="97"/>
                  </a:lnTo>
                  <a:lnTo>
                    <a:pt x="731" y="97"/>
                  </a:lnTo>
                  <a:lnTo>
                    <a:pt x="736" y="99"/>
                  </a:lnTo>
                  <a:lnTo>
                    <a:pt x="748" y="117"/>
                  </a:lnTo>
                  <a:lnTo>
                    <a:pt x="756" y="127"/>
                  </a:lnTo>
                  <a:lnTo>
                    <a:pt x="766" y="135"/>
                  </a:lnTo>
                  <a:lnTo>
                    <a:pt x="774" y="145"/>
                  </a:lnTo>
                  <a:lnTo>
                    <a:pt x="779" y="155"/>
                  </a:lnTo>
                  <a:lnTo>
                    <a:pt x="784" y="162"/>
                  </a:lnTo>
                  <a:lnTo>
                    <a:pt x="786" y="173"/>
                  </a:lnTo>
                  <a:lnTo>
                    <a:pt x="789" y="183"/>
                  </a:lnTo>
                  <a:lnTo>
                    <a:pt x="791" y="193"/>
                  </a:lnTo>
                  <a:lnTo>
                    <a:pt x="791" y="198"/>
                  </a:lnTo>
                  <a:lnTo>
                    <a:pt x="791" y="203"/>
                  </a:lnTo>
                  <a:lnTo>
                    <a:pt x="794" y="208"/>
                  </a:lnTo>
                  <a:lnTo>
                    <a:pt x="794" y="211"/>
                  </a:lnTo>
                  <a:lnTo>
                    <a:pt x="796" y="216"/>
                  </a:lnTo>
                  <a:lnTo>
                    <a:pt x="799" y="218"/>
                  </a:lnTo>
                  <a:lnTo>
                    <a:pt x="801" y="223"/>
                  </a:lnTo>
                  <a:lnTo>
                    <a:pt x="807" y="226"/>
                  </a:lnTo>
                  <a:lnTo>
                    <a:pt x="809" y="228"/>
                  </a:lnTo>
                  <a:lnTo>
                    <a:pt x="814" y="233"/>
                  </a:lnTo>
                  <a:lnTo>
                    <a:pt x="817" y="238"/>
                  </a:lnTo>
                  <a:lnTo>
                    <a:pt x="819" y="241"/>
                  </a:lnTo>
                  <a:lnTo>
                    <a:pt x="822" y="246"/>
                  </a:lnTo>
                  <a:lnTo>
                    <a:pt x="822" y="251"/>
                  </a:lnTo>
                  <a:lnTo>
                    <a:pt x="824" y="256"/>
                  </a:lnTo>
                  <a:lnTo>
                    <a:pt x="827" y="261"/>
                  </a:lnTo>
                  <a:lnTo>
                    <a:pt x="857" y="302"/>
                  </a:lnTo>
                  <a:lnTo>
                    <a:pt x="943" y="357"/>
                  </a:lnTo>
                  <a:lnTo>
                    <a:pt x="948" y="367"/>
                  </a:lnTo>
                  <a:lnTo>
                    <a:pt x="953" y="375"/>
                  </a:lnTo>
                  <a:lnTo>
                    <a:pt x="958" y="383"/>
                  </a:lnTo>
                  <a:lnTo>
                    <a:pt x="963" y="388"/>
                  </a:lnTo>
                  <a:lnTo>
                    <a:pt x="968" y="390"/>
                  </a:lnTo>
                  <a:lnTo>
                    <a:pt x="973" y="390"/>
                  </a:lnTo>
                  <a:lnTo>
                    <a:pt x="981" y="390"/>
                  </a:lnTo>
                  <a:lnTo>
                    <a:pt x="986" y="385"/>
                  </a:lnTo>
                  <a:lnTo>
                    <a:pt x="991" y="383"/>
                  </a:lnTo>
                  <a:lnTo>
                    <a:pt x="999" y="380"/>
                  </a:lnTo>
                  <a:lnTo>
                    <a:pt x="1004" y="378"/>
                  </a:lnTo>
                  <a:lnTo>
                    <a:pt x="1009" y="373"/>
                  </a:lnTo>
                  <a:lnTo>
                    <a:pt x="1014" y="370"/>
                  </a:lnTo>
                  <a:lnTo>
                    <a:pt x="1019" y="365"/>
                  </a:lnTo>
                  <a:lnTo>
                    <a:pt x="1024" y="360"/>
                  </a:lnTo>
                  <a:lnTo>
                    <a:pt x="1026" y="355"/>
                  </a:lnTo>
                  <a:lnTo>
                    <a:pt x="1019" y="383"/>
                  </a:lnTo>
                  <a:lnTo>
                    <a:pt x="1021" y="390"/>
                  </a:lnTo>
                  <a:lnTo>
                    <a:pt x="1021" y="395"/>
                  </a:lnTo>
                  <a:lnTo>
                    <a:pt x="1019" y="403"/>
                  </a:lnTo>
                  <a:lnTo>
                    <a:pt x="1019" y="408"/>
                  </a:lnTo>
                  <a:lnTo>
                    <a:pt x="1019" y="413"/>
                  </a:lnTo>
                  <a:lnTo>
                    <a:pt x="1016" y="418"/>
                  </a:lnTo>
                  <a:lnTo>
                    <a:pt x="1014" y="421"/>
                  </a:lnTo>
                  <a:lnTo>
                    <a:pt x="1011" y="423"/>
                  </a:lnTo>
                  <a:lnTo>
                    <a:pt x="953" y="464"/>
                  </a:lnTo>
                  <a:lnTo>
                    <a:pt x="946" y="469"/>
                  </a:lnTo>
                  <a:lnTo>
                    <a:pt x="938" y="471"/>
                  </a:lnTo>
                  <a:lnTo>
                    <a:pt x="930" y="474"/>
                  </a:lnTo>
                  <a:lnTo>
                    <a:pt x="923" y="474"/>
                  </a:lnTo>
                  <a:lnTo>
                    <a:pt x="915" y="471"/>
                  </a:lnTo>
                  <a:lnTo>
                    <a:pt x="910" y="469"/>
                  </a:lnTo>
                  <a:lnTo>
                    <a:pt x="903" y="466"/>
                  </a:lnTo>
                  <a:lnTo>
                    <a:pt x="895" y="461"/>
                  </a:lnTo>
                  <a:lnTo>
                    <a:pt x="895" y="459"/>
                  </a:lnTo>
                  <a:lnTo>
                    <a:pt x="892" y="456"/>
                  </a:lnTo>
                  <a:lnTo>
                    <a:pt x="890" y="454"/>
                  </a:lnTo>
                  <a:lnTo>
                    <a:pt x="887" y="451"/>
                  </a:lnTo>
                  <a:lnTo>
                    <a:pt x="885" y="451"/>
                  </a:lnTo>
                  <a:lnTo>
                    <a:pt x="882" y="448"/>
                  </a:lnTo>
                  <a:lnTo>
                    <a:pt x="880" y="448"/>
                  </a:lnTo>
                  <a:lnTo>
                    <a:pt x="875" y="446"/>
                  </a:lnTo>
                  <a:lnTo>
                    <a:pt x="870" y="443"/>
                  </a:lnTo>
                  <a:lnTo>
                    <a:pt x="867" y="441"/>
                  </a:lnTo>
                  <a:lnTo>
                    <a:pt x="865" y="438"/>
                  </a:lnTo>
                  <a:lnTo>
                    <a:pt x="860" y="436"/>
                  </a:lnTo>
                  <a:lnTo>
                    <a:pt x="860" y="431"/>
                  </a:lnTo>
                  <a:lnTo>
                    <a:pt x="857" y="426"/>
                  </a:lnTo>
                  <a:lnTo>
                    <a:pt x="857" y="421"/>
                  </a:lnTo>
                  <a:lnTo>
                    <a:pt x="852" y="418"/>
                  </a:lnTo>
                  <a:lnTo>
                    <a:pt x="847" y="421"/>
                  </a:lnTo>
                  <a:lnTo>
                    <a:pt x="844" y="423"/>
                  </a:lnTo>
                  <a:lnTo>
                    <a:pt x="839" y="426"/>
                  </a:lnTo>
                  <a:lnTo>
                    <a:pt x="837" y="431"/>
                  </a:lnTo>
                  <a:lnTo>
                    <a:pt x="834" y="438"/>
                  </a:lnTo>
                  <a:lnTo>
                    <a:pt x="829" y="446"/>
                  </a:lnTo>
                  <a:lnTo>
                    <a:pt x="827" y="454"/>
                  </a:lnTo>
                  <a:lnTo>
                    <a:pt x="774" y="466"/>
                  </a:lnTo>
                  <a:lnTo>
                    <a:pt x="748" y="459"/>
                  </a:lnTo>
                  <a:lnTo>
                    <a:pt x="743" y="456"/>
                  </a:lnTo>
                  <a:lnTo>
                    <a:pt x="741" y="451"/>
                  </a:lnTo>
                  <a:lnTo>
                    <a:pt x="738" y="448"/>
                  </a:lnTo>
                  <a:lnTo>
                    <a:pt x="733" y="448"/>
                  </a:lnTo>
                  <a:lnTo>
                    <a:pt x="731" y="448"/>
                  </a:lnTo>
                  <a:lnTo>
                    <a:pt x="728" y="448"/>
                  </a:lnTo>
                  <a:lnTo>
                    <a:pt x="723" y="448"/>
                  </a:lnTo>
                  <a:lnTo>
                    <a:pt x="721" y="451"/>
                  </a:lnTo>
                  <a:lnTo>
                    <a:pt x="708" y="456"/>
                  </a:lnTo>
                  <a:lnTo>
                    <a:pt x="695" y="461"/>
                  </a:lnTo>
                  <a:lnTo>
                    <a:pt x="683" y="469"/>
                  </a:lnTo>
                  <a:lnTo>
                    <a:pt x="673" y="474"/>
                  </a:lnTo>
                  <a:lnTo>
                    <a:pt x="662" y="481"/>
                  </a:lnTo>
                  <a:lnTo>
                    <a:pt x="652" y="492"/>
                  </a:lnTo>
                  <a:lnTo>
                    <a:pt x="645" y="502"/>
                  </a:lnTo>
                  <a:lnTo>
                    <a:pt x="637" y="512"/>
                  </a:lnTo>
                  <a:lnTo>
                    <a:pt x="627" y="527"/>
                  </a:lnTo>
                  <a:lnTo>
                    <a:pt x="556" y="51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7" name="Freeform 1665"/>
            <p:cNvSpPr>
              <a:spLocks noChangeAspect="1"/>
            </p:cNvSpPr>
            <p:nvPr/>
          </p:nvSpPr>
          <p:spPr bwMode="auto">
            <a:xfrm>
              <a:off x="1641" y="1406"/>
              <a:ext cx="58" cy="46"/>
            </a:xfrm>
            <a:custGeom>
              <a:avLst/>
              <a:gdLst>
                <a:gd name="T0" fmla="*/ 0 w 58"/>
                <a:gd name="T1" fmla="*/ 46 h 46"/>
                <a:gd name="T2" fmla="*/ 5 w 58"/>
                <a:gd name="T3" fmla="*/ 46 h 46"/>
                <a:gd name="T4" fmla="*/ 10 w 58"/>
                <a:gd name="T5" fmla="*/ 46 h 46"/>
                <a:gd name="T6" fmla="*/ 17 w 58"/>
                <a:gd name="T7" fmla="*/ 46 h 46"/>
                <a:gd name="T8" fmla="*/ 23 w 58"/>
                <a:gd name="T9" fmla="*/ 43 h 46"/>
                <a:gd name="T10" fmla="*/ 30 w 58"/>
                <a:gd name="T11" fmla="*/ 40 h 46"/>
                <a:gd name="T12" fmla="*/ 38 w 58"/>
                <a:gd name="T13" fmla="*/ 38 h 46"/>
                <a:gd name="T14" fmla="*/ 45 w 58"/>
                <a:gd name="T15" fmla="*/ 35 h 46"/>
                <a:gd name="T16" fmla="*/ 53 w 58"/>
                <a:gd name="T17" fmla="*/ 30 h 46"/>
                <a:gd name="T18" fmla="*/ 58 w 58"/>
                <a:gd name="T19" fmla="*/ 38 h 46"/>
                <a:gd name="T20" fmla="*/ 58 w 58"/>
                <a:gd name="T21" fmla="*/ 30 h 46"/>
                <a:gd name="T22" fmla="*/ 58 w 58"/>
                <a:gd name="T23" fmla="*/ 28 h 46"/>
                <a:gd name="T24" fmla="*/ 58 w 58"/>
                <a:gd name="T25" fmla="*/ 23 h 46"/>
                <a:gd name="T26" fmla="*/ 58 w 58"/>
                <a:gd name="T27" fmla="*/ 20 h 46"/>
                <a:gd name="T28" fmla="*/ 58 w 58"/>
                <a:gd name="T29" fmla="*/ 18 h 46"/>
                <a:gd name="T30" fmla="*/ 58 w 58"/>
                <a:gd name="T31" fmla="*/ 13 h 46"/>
                <a:gd name="T32" fmla="*/ 55 w 58"/>
                <a:gd name="T33" fmla="*/ 10 h 46"/>
                <a:gd name="T34" fmla="*/ 53 w 58"/>
                <a:gd name="T35" fmla="*/ 5 h 46"/>
                <a:gd name="T36" fmla="*/ 50 w 58"/>
                <a:gd name="T37" fmla="*/ 0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46"/>
                <a:gd name="T59" fmla="*/ 58 w 58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46">
                  <a:moveTo>
                    <a:pt x="0" y="46"/>
                  </a:moveTo>
                  <a:lnTo>
                    <a:pt x="5" y="46"/>
                  </a:lnTo>
                  <a:lnTo>
                    <a:pt x="10" y="46"/>
                  </a:lnTo>
                  <a:lnTo>
                    <a:pt x="17" y="46"/>
                  </a:lnTo>
                  <a:lnTo>
                    <a:pt x="23" y="43"/>
                  </a:lnTo>
                  <a:lnTo>
                    <a:pt x="30" y="40"/>
                  </a:lnTo>
                  <a:lnTo>
                    <a:pt x="38" y="38"/>
                  </a:lnTo>
                  <a:lnTo>
                    <a:pt x="45" y="35"/>
                  </a:lnTo>
                  <a:lnTo>
                    <a:pt x="53" y="30"/>
                  </a:lnTo>
                  <a:lnTo>
                    <a:pt x="58" y="38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8" y="23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3"/>
                  </a:lnTo>
                  <a:lnTo>
                    <a:pt x="55" y="10"/>
                  </a:lnTo>
                  <a:lnTo>
                    <a:pt x="53" y="5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8" name="Freeform 1666"/>
            <p:cNvSpPr>
              <a:spLocks noChangeAspect="1"/>
            </p:cNvSpPr>
            <p:nvPr/>
          </p:nvSpPr>
          <p:spPr bwMode="auto">
            <a:xfrm>
              <a:off x="2063" y="1520"/>
              <a:ext cx="111" cy="15"/>
            </a:xfrm>
            <a:custGeom>
              <a:avLst/>
              <a:gdLst>
                <a:gd name="T0" fmla="*/ 0 w 111"/>
                <a:gd name="T1" fmla="*/ 5 h 15"/>
                <a:gd name="T2" fmla="*/ 43 w 111"/>
                <a:gd name="T3" fmla="*/ 15 h 15"/>
                <a:gd name="T4" fmla="*/ 46 w 111"/>
                <a:gd name="T5" fmla="*/ 10 h 15"/>
                <a:gd name="T6" fmla="*/ 51 w 111"/>
                <a:gd name="T7" fmla="*/ 7 h 15"/>
                <a:gd name="T8" fmla="*/ 53 w 111"/>
                <a:gd name="T9" fmla="*/ 5 h 15"/>
                <a:gd name="T10" fmla="*/ 58 w 111"/>
                <a:gd name="T11" fmla="*/ 5 h 15"/>
                <a:gd name="T12" fmla="*/ 63 w 111"/>
                <a:gd name="T13" fmla="*/ 5 h 15"/>
                <a:gd name="T14" fmla="*/ 66 w 111"/>
                <a:gd name="T15" fmla="*/ 5 h 15"/>
                <a:gd name="T16" fmla="*/ 68 w 111"/>
                <a:gd name="T17" fmla="*/ 5 h 15"/>
                <a:gd name="T18" fmla="*/ 73 w 111"/>
                <a:gd name="T19" fmla="*/ 5 h 15"/>
                <a:gd name="T20" fmla="*/ 76 w 111"/>
                <a:gd name="T21" fmla="*/ 7 h 15"/>
                <a:gd name="T22" fmla="*/ 78 w 111"/>
                <a:gd name="T23" fmla="*/ 7 h 15"/>
                <a:gd name="T24" fmla="*/ 81 w 111"/>
                <a:gd name="T25" fmla="*/ 7 h 15"/>
                <a:gd name="T26" fmla="*/ 83 w 111"/>
                <a:gd name="T27" fmla="*/ 7 h 15"/>
                <a:gd name="T28" fmla="*/ 86 w 111"/>
                <a:gd name="T29" fmla="*/ 7 h 15"/>
                <a:gd name="T30" fmla="*/ 88 w 111"/>
                <a:gd name="T31" fmla="*/ 7 h 15"/>
                <a:gd name="T32" fmla="*/ 91 w 111"/>
                <a:gd name="T33" fmla="*/ 5 h 15"/>
                <a:gd name="T34" fmla="*/ 94 w 111"/>
                <a:gd name="T35" fmla="*/ 5 h 15"/>
                <a:gd name="T36" fmla="*/ 96 w 111"/>
                <a:gd name="T37" fmla="*/ 2 h 15"/>
                <a:gd name="T38" fmla="*/ 96 w 111"/>
                <a:gd name="T39" fmla="*/ 2 h 15"/>
                <a:gd name="T40" fmla="*/ 99 w 111"/>
                <a:gd name="T41" fmla="*/ 2 h 15"/>
                <a:gd name="T42" fmla="*/ 101 w 111"/>
                <a:gd name="T43" fmla="*/ 0 h 15"/>
                <a:gd name="T44" fmla="*/ 104 w 111"/>
                <a:gd name="T45" fmla="*/ 0 h 15"/>
                <a:gd name="T46" fmla="*/ 106 w 111"/>
                <a:gd name="T47" fmla="*/ 0 h 15"/>
                <a:gd name="T48" fmla="*/ 109 w 111"/>
                <a:gd name="T49" fmla="*/ 0 h 15"/>
                <a:gd name="T50" fmla="*/ 111 w 111"/>
                <a:gd name="T51" fmla="*/ 0 h 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"/>
                <a:gd name="T80" fmla="*/ 111 w 111"/>
                <a:gd name="T81" fmla="*/ 15 h 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">
                  <a:moveTo>
                    <a:pt x="0" y="5"/>
                  </a:moveTo>
                  <a:lnTo>
                    <a:pt x="43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3" y="5"/>
                  </a:lnTo>
                  <a:lnTo>
                    <a:pt x="58" y="5"/>
                  </a:lnTo>
                  <a:lnTo>
                    <a:pt x="63" y="5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6" y="2"/>
                  </a:lnTo>
                  <a:lnTo>
                    <a:pt x="99" y="2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9" name="Freeform 1667"/>
            <p:cNvSpPr>
              <a:spLocks noChangeAspect="1"/>
            </p:cNvSpPr>
            <p:nvPr/>
          </p:nvSpPr>
          <p:spPr bwMode="auto">
            <a:xfrm>
              <a:off x="2169" y="1555"/>
              <a:ext cx="13" cy="10"/>
            </a:xfrm>
            <a:custGeom>
              <a:avLst/>
              <a:gdLst>
                <a:gd name="T0" fmla="*/ 5 w 13"/>
                <a:gd name="T1" fmla="*/ 0 h 10"/>
                <a:gd name="T2" fmla="*/ 8 w 13"/>
                <a:gd name="T3" fmla="*/ 0 h 10"/>
                <a:gd name="T4" fmla="*/ 8 w 13"/>
                <a:gd name="T5" fmla="*/ 0 h 10"/>
                <a:gd name="T6" fmla="*/ 10 w 13"/>
                <a:gd name="T7" fmla="*/ 0 h 10"/>
                <a:gd name="T8" fmla="*/ 10 w 13"/>
                <a:gd name="T9" fmla="*/ 0 h 10"/>
                <a:gd name="T10" fmla="*/ 10 w 13"/>
                <a:gd name="T11" fmla="*/ 3 h 10"/>
                <a:gd name="T12" fmla="*/ 13 w 13"/>
                <a:gd name="T13" fmla="*/ 3 h 10"/>
                <a:gd name="T14" fmla="*/ 13 w 13"/>
                <a:gd name="T15" fmla="*/ 3 h 10"/>
                <a:gd name="T16" fmla="*/ 13 w 13"/>
                <a:gd name="T17" fmla="*/ 5 h 10"/>
                <a:gd name="T18" fmla="*/ 13 w 13"/>
                <a:gd name="T19" fmla="*/ 5 h 10"/>
                <a:gd name="T20" fmla="*/ 13 w 13"/>
                <a:gd name="T21" fmla="*/ 8 h 10"/>
                <a:gd name="T22" fmla="*/ 10 w 13"/>
                <a:gd name="T23" fmla="*/ 8 h 10"/>
                <a:gd name="T24" fmla="*/ 10 w 13"/>
                <a:gd name="T25" fmla="*/ 8 h 10"/>
                <a:gd name="T26" fmla="*/ 10 w 13"/>
                <a:gd name="T27" fmla="*/ 10 h 10"/>
                <a:gd name="T28" fmla="*/ 8 w 13"/>
                <a:gd name="T29" fmla="*/ 10 h 10"/>
                <a:gd name="T30" fmla="*/ 8 w 13"/>
                <a:gd name="T31" fmla="*/ 10 h 10"/>
                <a:gd name="T32" fmla="*/ 5 w 13"/>
                <a:gd name="T33" fmla="*/ 10 h 10"/>
                <a:gd name="T34" fmla="*/ 5 w 13"/>
                <a:gd name="T35" fmla="*/ 10 h 10"/>
                <a:gd name="T36" fmla="*/ 5 w 13"/>
                <a:gd name="T37" fmla="*/ 10 h 10"/>
                <a:gd name="T38" fmla="*/ 3 w 13"/>
                <a:gd name="T39" fmla="*/ 10 h 10"/>
                <a:gd name="T40" fmla="*/ 3 w 13"/>
                <a:gd name="T41" fmla="*/ 8 h 10"/>
                <a:gd name="T42" fmla="*/ 3 w 13"/>
                <a:gd name="T43" fmla="*/ 8 h 10"/>
                <a:gd name="T44" fmla="*/ 0 w 13"/>
                <a:gd name="T45" fmla="*/ 8 h 10"/>
                <a:gd name="T46" fmla="*/ 0 w 13"/>
                <a:gd name="T47" fmla="*/ 5 h 10"/>
                <a:gd name="T48" fmla="*/ 0 w 13"/>
                <a:gd name="T49" fmla="*/ 5 h 10"/>
                <a:gd name="T50" fmla="*/ 0 w 13"/>
                <a:gd name="T51" fmla="*/ 3 h 10"/>
                <a:gd name="T52" fmla="*/ 0 w 13"/>
                <a:gd name="T53" fmla="*/ 3 h 10"/>
                <a:gd name="T54" fmla="*/ 3 w 13"/>
                <a:gd name="T55" fmla="*/ 3 h 10"/>
                <a:gd name="T56" fmla="*/ 3 w 13"/>
                <a:gd name="T57" fmla="*/ 0 h 10"/>
                <a:gd name="T58" fmla="*/ 3 w 13"/>
                <a:gd name="T59" fmla="*/ 0 h 10"/>
                <a:gd name="T60" fmla="*/ 5 w 13"/>
                <a:gd name="T61" fmla="*/ 0 h 10"/>
                <a:gd name="T62" fmla="*/ 5 w 13"/>
                <a:gd name="T63" fmla="*/ 0 h 10"/>
                <a:gd name="T64" fmla="*/ 5 w 13"/>
                <a:gd name="T65" fmla="*/ 0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0"/>
                <a:gd name="T101" fmla="*/ 13 w 13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0">
                  <a:moveTo>
                    <a:pt x="5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0" name="Line 1668"/>
            <p:cNvSpPr>
              <a:spLocks noChangeAspect="1" noChangeShapeType="1"/>
            </p:cNvSpPr>
            <p:nvPr/>
          </p:nvSpPr>
          <p:spPr bwMode="auto">
            <a:xfrm>
              <a:off x="2154" y="1527"/>
              <a:ext cx="18" cy="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1" name="Freeform 1669"/>
            <p:cNvSpPr>
              <a:spLocks noChangeAspect="1"/>
            </p:cNvSpPr>
            <p:nvPr/>
          </p:nvSpPr>
          <p:spPr bwMode="auto">
            <a:xfrm>
              <a:off x="2164" y="1522"/>
              <a:ext cx="15" cy="31"/>
            </a:xfrm>
            <a:custGeom>
              <a:avLst/>
              <a:gdLst>
                <a:gd name="T0" fmla="*/ 0 w 15"/>
                <a:gd name="T1" fmla="*/ 0 h 31"/>
                <a:gd name="T2" fmla="*/ 8 w 15"/>
                <a:gd name="T3" fmla="*/ 16 h 31"/>
                <a:gd name="T4" fmla="*/ 15 w 15"/>
                <a:gd name="T5" fmla="*/ 21 h 31"/>
                <a:gd name="T6" fmla="*/ 13 w 15"/>
                <a:gd name="T7" fmla="*/ 31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1"/>
                <a:gd name="T14" fmla="*/ 15 w 15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1">
                  <a:moveTo>
                    <a:pt x="0" y="0"/>
                  </a:moveTo>
                  <a:lnTo>
                    <a:pt x="8" y="16"/>
                  </a:lnTo>
                  <a:lnTo>
                    <a:pt x="15" y="21"/>
                  </a:lnTo>
                  <a:lnTo>
                    <a:pt x="13" y="3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2" name="Freeform 1670"/>
            <p:cNvSpPr>
              <a:spLocks noChangeAspect="1"/>
            </p:cNvSpPr>
            <p:nvPr/>
          </p:nvSpPr>
          <p:spPr bwMode="auto">
            <a:xfrm>
              <a:off x="2374" y="1634"/>
              <a:ext cx="324" cy="38"/>
            </a:xfrm>
            <a:custGeom>
              <a:avLst/>
              <a:gdLst>
                <a:gd name="T0" fmla="*/ 0 w 324"/>
                <a:gd name="T1" fmla="*/ 38 h 38"/>
                <a:gd name="T2" fmla="*/ 10 w 324"/>
                <a:gd name="T3" fmla="*/ 33 h 38"/>
                <a:gd name="T4" fmla="*/ 30 w 324"/>
                <a:gd name="T5" fmla="*/ 33 h 38"/>
                <a:gd name="T6" fmla="*/ 51 w 324"/>
                <a:gd name="T7" fmla="*/ 30 h 38"/>
                <a:gd name="T8" fmla="*/ 68 w 324"/>
                <a:gd name="T9" fmla="*/ 30 h 38"/>
                <a:gd name="T10" fmla="*/ 86 w 324"/>
                <a:gd name="T11" fmla="*/ 30 h 38"/>
                <a:gd name="T12" fmla="*/ 106 w 324"/>
                <a:gd name="T13" fmla="*/ 28 h 38"/>
                <a:gd name="T14" fmla="*/ 124 w 324"/>
                <a:gd name="T15" fmla="*/ 28 h 38"/>
                <a:gd name="T16" fmla="*/ 142 w 324"/>
                <a:gd name="T17" fmla="*/ 25 h 38"/>
                <a:gd name="T18" fmla="*/ 159 w 324"/>
                <a:gd name="T19" fmla="*/ 20 h 38"/>
                <a:gd name="T20" fmla="*/ 177 w 324"/>
                <a:gd name="T21" fmla="*/ 18 h 38"/>
                <a:gd name="T22" fmla="*/ 197 w 324"/>
                <a:gd name="T23" fmla="*/ 12 h 38"/>
                <a:gd name="T24" fmla="*/ 215 w 324"/>
                <a:gd name="T25" fmla="*/ 7 h 38"/>
                <a:gd name="T26" fmla="*/ 233 w 324"/>
                <a:gd name="T27" fmla="*/ 5 h 38"/>
                <a:gd name="T28" fmla="*/ 250 w 324"/>
                <a:gd name="T29" fmla="*/ 2 h 38"/>
                <a:gd name="T30" fmla="*/ 268 w 324"/>
                <a:gd name="T31" fmla="*/ 0 h 38"/>
                <a:gd name="T32" fmla="*/ 286 w 324"/>
                <a:gd name="T33" fmla="*/ 0 h 38"/>
                <a:gd name="T34" fmla="*/ 303 w 324"/>
                <a:gd name="T35" fmla="*/ 0 h 38"/>
                <a:gd name="T36" fmla="*/ 319 w 324"/>
                <a:gd name="T37" fmla="*/ 2 h 38"/>
                <a:gd name="T38" fmla="*/ 324 w 324"/>
                <a:gd name="T39" fmla="*/ 2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4"/>
                <a:gd name="T61" fmla="*/ 0 h 38"/>
                <a:gd name="T62" fmla="*/ 324 w 324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4" h="38">
                  <a:moveTo>
                    <a:pt x="0" y="38"/>
                  </a:moveTo>
                  <a:lnTo>
                    <a:pt x="10" y="33"/>
                  </a:lnTo>
                  <a:lnTo>
                    <a:pt x="30" y="33"/>
                  </a:lnTo>
                  <a:lnTo>
                    <a:pt x="51" y="30"/>
                  </a:lnTo>
                  <a:lnTo>
                    <a:pt x="68" y="30"/>
                  </a:lnTo>
                  <a:lnTo>
                    <a:pt x="86" y="30"/>
                  </a:lnTo>
                  <a:lnTo>
                    <a:pt x="106" y="28"/>
                  </a:lnTo>
                  <a:lnTo>
                    <a:pt x="124" y="28"/>
                  </a:lnTo>
                  <a:lnTo>
                    <a:pt x="142" y="25"/>
                  </a:lnTo>
                  <a:lnTo>
                    <a:pt x="159" y="20"/>
                  </a:lnTo>
                  <a:lnTo>
                    <a:pt x="177" y="18"/>
                  </a:lnTo>
                  <a:lnTo>
                    <a:pt x="197" y="12"/>
                  </a:lnTo>
                  <a:lnTo>
                    <a:pt x="215" y="7"/>
                  </a:lnTo>
                  <a:lnTo>
                    <a:pt x="233" y="5"/>
                  </a:lnTo>
                  <a:lnTo>
                    <a:pt x="250" y="2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03" y="0"/>
                  </a:lnTo>
                  <a:lnTo>
                    <a:pt x="319" y="2"/>
                  </a:lnTo>
                  <a:lnTo>
                    <a:pt x="324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3" name="Freeform 1671"/>
            <p:cNvSpPr>
              <a:spLocks noChangeAspect="1"/>
            </p:cNvSpPr>
            <p:nvPr/>
          </p:nvSpPr>
          <p:spPr bwMode="auto">
            <a:xfrm>
              <a:off x="2723" y="836"/>
              <a:ext cx="662" cy="729"/>
            </a:xfrm>
            <a:custGeom>
              <a:avLst/>
              <a:gdLst>
                <a:gd name="T0" fmla="*/ 13 w 662"/>
                <a:gd name="T1" fmla="*/ 722 h 729"/>
                <a:gd name="T2" fmla="*/ 33 w 662"/>
                <a:gd name="T3" fmla="*/ 707 h 729"/>
                <a:gd name="T4" fmla="*/ 53 w 662"/>
                <a:gd name="T5" fmla="*/ 694 h 729"/>
                <a:gd name="T6" fmla="*/ 131 w 662"/>
                <a:gd name="T7" fmla="*/ 623 h 729"/>
                <a:gd name="T8" fmla="*/ 139 w 662"/>
                <a:gd name="T9" fmla="*/ 618 h 729"/>
                <a:gd name="T10" fmla="*/ 149 w 662"/>
                <a:gd name="T11" fmla="*/ 616 h 729"/>
                <a:gd name="T12" fmla="*/ 164 w 662"/>
                <a:gd name="T13" fmla="*/ 613 h 729"/>
                <a:gd name="T14" fmla="*/ 184 w 662"/>
                <a:gd name="T15" fmla="*/ 608 h 729"/>
                <a:gd name="T16" fmla="*/ 202 w 662"/>
                <a:gd name="T17" fmla="*/ 595 h 729"/>
                <a:gd name="T18" fmla="*/ 222 w 662"/>
                <a:gd name="T19" fmla="*/ 588 h 729"/>
                <a:gd name="T20" fmla="*/ 235 w 662"/>
                <a:gd name="T21" fmla="*/ 575 h 729"/>
                <a:gd name="T22" fmla="*/ 245 w 662"/>
                <a:gd name="T23" fmla="*/ 557 h 729"/>
                <a:gd name="T24" fmla="*/ 268 w 662"/>
                <a:gd name="T25" fmla="*/ 517 h 729"/>
                <a:gd name="T26" fmla="*/ 268 w 662"/>
                <a:gd name="T27" fmla="*/ 509 h 729"/>
                <a:gd name="T28" fmla="*/ 268 w 662"/>
                <a:gd name="T29" fmla="*/ 504 h 729"/>
                <a:gd name="T30" fmla="*/ 265 w 662"/>
                <a:gd name="T31" fmla="*/ 494 h 729"/>
                <a:gd name="T32" fmla="*/ 268 w 662"/>
                <a:gd name="T33" fmla="*/ 486 h 729"/>
                <a:gd name="T34" fmla="*/ 273 w 662"/>
                <a:gd name="T35" fmla="*/ 476 h 729"/>
                <a:gd name="T36" fmla="*/ 296 w 662"/>
                <a:gd name="T37" fmla="*/ 436 h 729"/>
                <a:gd name="T38" fmla="*/ 298 w 662"/>
                <a:gd name="T39" fmla="*/ 421 h 729"/>
                <a:gd name="T40" fmla="*/ 301 w 662"/>
                <a:gd name="T41" fmla="*/ 405 h 729"/>
                <a:gd name="T42" fmla="*/ 316 w 662"/>
                <a:gd name="T43" fmla="*/ 367 h 729"/>
                <a:gd name="T44" fmla="*/ 326 w 662"/>
                <a:gd name="T45" fmla="*/ 360 h 729"/>
                <a:gd name="T46" fmla="*/ 339 w 662"/>
                <a:gd name="T47" fmla="*/ 357 h 729"/>
                <a:gd name="T48" fmla="*/ 367 w 662"/>
                <a:gd name="T49" fmla="*/ 324 h 729"/>
                <a:gd name="T50" fmla="*/ 377 w 662"/>
                <a:gd name="T51" fmla="*/ 309 h 729"/>
                <a:gd name="T52" fmla="*/ 389 w 662"/>
                <a:gd name="T53" fmla="*/ 297 h 729"/>
                <a:gd name="T54" fmla="*/ 392 w 662"/>
                <a:gd name="T55" fmla="*/ 281 h 729"/>
                <a:gd name="T56" fmla="*/ 402 w 662"/>
                <a:gd name="T57" fmla="*/ 269 h 729"/>
                <a:gd name="T58" fmla="*/ 427 w 662"/>
                <a:gd name="T59" fmla="*/ 251 h 729"/>
                <a:gd name="T60" fmla="*/ 432 w 662"/>
                <a:gd name="T61" fmla="*/ 233 h 729"/>
                <a:gd name="T62" fmla="*/ 442 w 662"/>
                <a:gd name="T63" fmla="*/ 223 h 729"/>
                <a:gd name="T64" fmla="*/ 452 w 662"/>
                <a:gd name="T65" fmla="*/ 213 h 729"/>
                <a:gd name="T66" fmla="*/ 463 w 662"/>
                <a:gd name="T67" fmla="*/ 203 h 729"/>
                <a:gd name="T68" fmla="*/ 475 w 662"/>
                <a:gd name="T69" fmla="*/ 198 h 729"/>
                <a:gd name="T70" fmla="*/ 488 w 662"/>
                <a:gd name="T71" fmla="*/ 190 h 729"/>
                <a:gd name="T72" fmla="*/ 498 w 662"/>
                <a:gd name="T73" fmla="*/ 183 h 729"/>
                <a:gd name="T74" fmla="*/ 508 w 662"/>
                <a:gd name="T75" fmla="*/ 178 h 729"/>
                <a:gd name="T76" fmla="*/ 516 w 662"/>
                <a:gd name="T77" fmla="*/ 168 h 729"/>
                <a:gd name="T78" fmla="*/ 526 w 662"/>
                <a:gd name="T79" fmla="*/ 168 h 729"/>
                <a:gd name="T80" fmla="*/ 541 w 662"/>
                <a:gd name="T81" fmla="*/ 165 h 729"/>
                <a:gd name="T82" fmla="*/ 561 w 662"/>
                <a:gd name="T83" fmla="*/ 157 h 729"/>
                <a:gd name="T84" fmla="*/ 579 w 662"/>
                <a:gd name="T85" fmla="*/ 142 h 729"/>
                <a:gd name="T86" fmla="*/ 597 w 662"/>
                <a:gd name="T87" fmla="*/ 122 h 729"/>
                <a:gd name="T88" fmla="*/ 622 w 662"/>
                <a:gd name="T89" fmla="*/ 102 h 729"/>
                <a:gd name="T90" fmla="*/ 650 w 662"/>
                <a:gd name="T91" fmla="*/ 79 h 7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62"/>
                <a:gd name="T139" fmla="*/ 0 h 729"/>
                <a:gd name="T140" fmla="*/ 662 w 662"/>
                <a:gd name="T141" fmla="*/ 729 h 7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62" h="729">
                  <a:moveTo>
                    <a:pt x="0" y="729"/>
                  </a:moveTo>
                  <a:lnTo>
                    <a:pt x="7" y="727"/>
                  </a:lnTo>
                  <a:lnTo>
                    <a:pt x="13" y="722"/>
                  </a:lnTo>
                  <a:lnTo>
                    <a:pt x="20" y="717"/>
                  </a:lnTo>
                  <a:lnTo>
                    <a:pt x="28" y="712"/>
                  </a:lnTo>
                  <a:lnTo>
                    <a:pt x="33" y="707"/>
                  </a:lnTo>
                  <a:lnTo>
                    <a:pt x="40" y="704"/>
                  </a:lnTo>
                  <a:lnTo>
                    <a:pt x="45" y="699"/>
                  </a:lnTo>
                  <a:lnTo>
                    <a:pt x="53" y="694"/>
                  </a:lnTo>
                  <a:lnTo>
                    <a:pt x="58" y="691"/>
                  </a:lnTo>
                  <a:lnTo>
                    <a:pt x="106" y="656"/>
                  </a:lnTo>
                  <a:lnTo>
                    <a:pt x="131" y="623"/>
                  </a:lnTo>
                  <a:lnTo>
                    <a:pt x="134" y="621"/>
                  </a:lnTo>
                  <a:lnTo>
                    <a:pt x="136" y="621"/>
                  </a:lnTo>
                  <a:lnTo>
                    <a:pt x="139" y="618"/>
                  </a:lnTo>
                  <a:lnTo>
                    <a:pt x="144" y="616"/>
                  </a:lnTo>
                  <a:lnTo>
                    <a:pt x="147" y="616"/>
                  </a:lnTo>
                  <a:lnTo>
                    <a:pt x="149" y="616"/>
                  </a:lnTo>
                  <a:lnTo>
                    <a:pt x="152" y="616"/>
                  </a:lnTo>
                  <a:lnTo>
                    <a:pt x="157" y="616"/>
                  </a:lnTo>
                  <a:lnTo>
                    <a:pt x="164" y="613"/>
                  </a:lnTo>
                  <a:lnTo>
                    <a:pt x="172" y="613"/>
                  </a:lnTo>
                  <a:lnTo>
                    <a:pt x="177" y="610"/>
                  </a:lnTo>
                  <a:lnTo>
                    <a:pt x="184" y="608"/>
                  </a:lnTo>
                  <a:lnTo>
                    <a:pt x="192" y="603"/>
                  </a:lnTo>
                  <a:lnTo>
                    <a:pt x="197" y="600"/>
                  </a:lnTo>
                  <a:lnTo>
                    <a:pt x="202" y="595"/>
                  </a:lnTo>
                  <a:lnTo>
                    <a:pt x="210" y="593"/>
                  </a:lnTo>
                  <a:lnTo>
                    <a:pt x="217" y="593"/>
                  </a:lnTo>
                  <a:lnTo>
                    <a:pt x="222" y="588"/>
                  </a:lnTo>
                  <a:lnTo>
                    <a:pt x="227" y="585"/>
                  </a:lnTo>
                  <a:lnTo>
                    <a:pt x="233" y="580"/>
                  </a:lnTo>
                  <a:lnTo>
                    <a:pt x="235" y="575"/>
                  </a:lnTo>
                  <a:lnTo>
                    <a:pt x="240" y="570"/>
                  </a:lnTo>
                  <a:lnTo>
                    <a:pt x="243" y="565"/>
                  </a:lnTo>
                  <a:lnTo>
                    <a:pt x="245" y="557"/>
                  </a:lnTo>
                  <a:lnTo>
                    <a:pt x="248" y="552"/>
                  </a:lnTo>
                  <a:lnTo>
                    <a:pt x="268" y="519"/>
                  </a:lnTo>
                  <a:lnTo>
                    <a:pt x="268" y="517"/>
                  </a:lnTo>
                  <a:lnTo>
                    <a:pt x="268" y="514"/>
                  </a:lnTo>
                  <a:lnTo>
                    <a:pt x="268" y="512"/>
                  </a:lnTo>
                  <a:lnTo>
                    <a:pt x="268" y="509"/>
                  </a:lnTo>
                  <a:lnTo>
                    <a:pt x="268" y="507"/>
                  </a:lnTo>
                  <a:lnTo>
                    <a:pt x="268" y="504"/>
                  </a:lnTo>
                  <a:lnTo>
                    <a:pt x="268" y="502"/>
                  </a:lnTo>
                  <a:lnTo>
                    <a:pt x="265" y="497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5" y="489"/>
                  </a:lnTo>
                  <a:lnTo>
                    <a:pt x="268" y="486"/>
                  </a:lnTo>
                  <a:lnTo>
                    <a:pt x="268" y="481"/>
                  </a:lnTo>
                  <a:lnTo>
                    <a:pt x="270" y="479"/>
                  </a:lnTo>
                  <a:lnTo>
                    <a:pt x="273" y="476"/>
                  </a:lnTo>
                  <a:lnTo>
                    <a:pt x="293" y="446"/>
                  </a:lnTo>
                  <a:lnTo>
                    <a:pt x="293" y="441"/>
                  </a:lnTo>
                  <a:lnTo>
                    <a:pt x="296" y="436"/>
                  </a:lnTo>
                  <a:lnTo>
                    <a:pt x="296" y="431"/>
                  </a:lnTo>
                  <a:lnTo>
                    <a:pt x="296" y="426"/>
                  </a:lnTo>
                  <a:lnTo>
                    <a:pt x="298" y="421"/>
                  </a:lnTo>
                  <a:lnTo>
                    <a:pt x="298" y="416"/>
                  </a:lnTo>
                  <a:lnTo>
                    <a:pt x="301" y="411"/>
                  </a:lnTo>
                  <a:lnTo>
                    <a:pt x="301" y="405"/>
                  </a:lnTo>
                  <a:lnTo>
                    <a:pt x="311" y="378"/>
                  </a:lnTo>
                  <a:lnTo>
                    <a:pt x="313" y="373"/>
                  </a:lnTo>
                  <a:lnTo>
                    <a:pt x="316" y="367"/>
                  </a:lnTo>
                  <a:lnTo>
                    <a:pt x="318" y="365"/>
                  </a:lnTo>
                  <a:lnTo>
                    <a:pt x="324" y="362"/>
                  </a:lnTo>
                  <a:lnTo>
                    <a:pt x="326" y="360"/>
                  </a:lnTo>
                  <a:lnTo>
                    <a:pt x="331" y="360"/>
                  </a:lnTo>
                  <a:lnTo>
                    <a:pt x="334" y="357"/>
                  </a:lnTo>
                  <a:lnTo>
                    <a:pt x="339" y="357"/>
                  </a:lnTo>
                  <a:lnTo>
                    <a:pt x="364" y="335"/>
                  </a:lnTo>
                  <a:lnTo>
                    <a:pt x="364" y="330"/>
                  </a:lnTo>
                  <a:lnTo>
                    <a:pt x="367" y="324"/>
                  </a:lnTo>
                  <a:lnTo>
                    <a:pt x="369" y="319"/>
                  </a:lnTo>
                  <a:lnTo>
                    <a:pt x="372" y="314"/>
                  </a:lnTo>
                  <a:lnTo>
                    <a:pt x="377" y="309"/>
                  </a:lnTo>
                  <a:lnTo>
                    <a:pt x="379" y="304"/>
                  </a:lnTo>
                  <a:lnTo>
                    <a:pt x="384" y="302"/>
                  </a:lnTo>
                  <a:lnTo>
                    <a:pt x="389" y="297"/>
                  </a:lnTo>
                  <a:lnTo>
                    <a:pt x="389" y="292"/>
                  </a:lnTo>
                  <a:lnTo>
                    <a:pt x="389" y="286"/>
                  </a:lnTo>
                  <a:lnTo>
                    <a:pt x="392" y="281"/>
                  </a:lnTo>
                  <a:lnTo>
                    <a:pt x="394" y="276"/>
                  </a:lnTo>
                  <a:lnTo>
                    <a:pt x="397" y="271"/>
                  </a:lnTo>
                  <a:lnTo>
                    <a:pt x="402" y="269"/>
                  </a:lnTo>
                  <a:lnTo>
                    <a:pt x="407" y="264"/>
                  </a:lnTo>
                  <a:lnTo>
                    <a:pt x="415" y="261"/>
                  </a:lnTo>
                  <a:lnTo>
                    <a:pt x="427" y="251"/>
                  </a:lnTo>
                  <a:lnTo>
                    <a:pt x="427" y="243"/>
                  </a:lnTo>
                  <a:lnTo>
                    <a:pt x="430" y="238"/>
                  </a:lnTo>
                  <a:lnTo>
                    <a:pt x="432" y="233"/>
                  </a:lnTo>
                  <a:lnTo>
                    <a:pt x="435" y="228"/>
                  </a:lnTo>
                  <a:lnTo>
                    <a:pt x="440" y="226"/>
                  </a:lnTo>
                  <a:lnTo>
                    <a:pt x="442" y="223"/>
                  </a:lnTo>
                  <a:lnTo>
                    <a:pt x="447" y="221"/>
                  </a:lnTo>
                  <a:lnTo>
                    <a:pt x="452" y="218"/>
                  </a:lnTo>
                  <a:lnTo>
                    <a:pt x="452" y="213"/>
                  </a:lnTo>
                  <a:lnTo>
                    <a:pt x="455" y="208"/>
                  </a:lnTo>
                  <a:lnTo>
                    <a:pt x="458" y="205"/>
                  </a:lnTo>
                  <a:lnTo>
                    <a:pt x="463" y="203"/>
                  </a:lnTo>
                  <a:lnTo>
                    <a:pt x="465" y="200"/>
                  </a:lnTo>
                  <a:lnTo>
                    <a:pt x="470" y="198"/>
                  </a:lnTo>
                  <a:lnTo>
                    <a:pt x="475" y="198"/>
                  </a:lnTo>
                  <a:lnTo>
                    <a:pt x="480" y="198"/>
                  </a:lnTo>
                  <a:lnTo>
                    <a:pt x="483" y="195"/>
                  </a:lnTo>
                  <a:lnTo>
                    <a:pt x="488" y="190"/>
                  </a:lnTo>
                  <a:lnTo>
                    <a:pt x="490" y="188"/>
                  </a:lnTo>
                  <a:lnTo>
                    <a:pt x="495" y="185"/>
                  </a:lnTo>
                  <a:lnTo>
                    <a:pt x="498" y="183"/>
                  </a:lnTo>
                  <a:lnTo>
                    <a:pt x="503" y="183"/>
                  </a:lnTo>
                  <a:lnTo>
                    <a:pt x="506" y="180"/>
                  </a:lnTo>
                  <a:lnTo>
                    <a:pt x="508" y="178"/>
                  </a:lnTo>
                  <a:lnTo>
                    <a:pt x="511" y="173"/>
                  </a:lnTo>
                  <a:lnTo>
                    <a:pt x="513" y="170"/>
                  </a:lnTo>
                  <a:lnTo>
                    <a:pt x="516" y="168"/>
                  </a:lnTo>
                  <a:lnTo>
                    <a:pt x="518" y="168"/>
                  </a:lnTo>
                  <a:lnTo>
                    <a:pt x="523" y="168"/>
                  </a:lnTo>
                  <a:lnTo>
                    <a:pt x="526" y="168"/>
                  </a:lnTo>
                  <a:lnTo>
                    <a:pt x="531" y="168"/>
                  </a:lnTo>
                  <a:lnTo>
                    <a:pt x="533" y="168"/>
                  </a:lnTo>
                  <a:lnTo>
                    <a:pt x="541" y="165"/>
                  </a:lnTo>
                  <a:lnTo>
                    <a:pt x="549" y="162"/>
                  </a:lnTo>
                  <a:lnTo>
                    <a:pt x="556" y="160"/>
                  </a:lnTo>
                  <a:lnTo>
                    <a:pt x="561" y="157"/>
                  </a:lnTo>
                  <a:lnTo>
                    <a:pt x="569" y="152"/>
                  </a:lnTo>
                  <a:lnTo>
                    <a:pt x="574" y="147"/>
                  </a:lnTo>
                  <a:lnTo>
                    <a:pt x="579" y="142"/>
                  </a:lnTo>
                  <a:lnTo>
                    <a:pt x="586" y="135"/>
                  </a:lnTo>
                  <a:lnTo>
                    <a:pt x="592" y="130"/>
                  </a:lnTo>
                  <a:lnTo>
                    <a:pt x="597" y="122"/>
                  </a:lnTo>
                  <a:lnTo>
                    <a:pt x="604" y="114"/>
                  </a:lnTo>
                  <a:lnTo>
                    <a:pt x="614" y="109"/>
                  </a:lnTo>
                  <a:lnTo>
                    <a:pt x="622" y="102"/>
                  </a:lnTo>
                  <a:lnTo>
                    <a:pt x="632" y="94"/>
                  </a:lnTo>
                  <a:lnTo>
                    <a:pt x="640" y="87"/>
                  </a:lnTo>
                  <a:lnTo>
                    <a:pt x="650" y="79"/>
                  </a:lnTo>
                  <a:lnTo>
                    <a:pt x="66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4" name="Freeform 1672"/>
            <p:cNvSpPr>
              <a:spLocks noChangeAspect="1"/>
            </p:cNvSpPr>
            <p:nvPr/>
          </p:nvSpPr>
          <p:spPr bwMode="auto">
            <a:xfrm>
              <a:off x="2725" y="1436"/>
              <a:ext cx="203" cy="157"/>
            </a:xfrm>
            <a:custGeom>
              <a:avLst/>
              <a:gdLst>
                <a:gd name="T0" fmla="*/ 0 w 203"/>
                <a:gd name="T1" fmla="*/ 157 h 157"/>
                <a:gd name="T2" fmla="*/ 99 w 203"/>
                <a:gd name="T3" fmla="*/ 157 h 157"/>
                <a:gd name="T4" fmla="*/ 112 w 203"/>
                <a:gd name="T5" fmla="*/ 152 h 157"/>
                <a:gd name="T6" fmla="*/ 127 w 203"/>
                <a:gd name="T7" fmla="*/ 147 h 157"/>
                <a:gd name="T8" fmla="*/ 139 w 203"/>
                <a:gd name="T9" fmla="*/ 140 h 157"/>
                <a:gd name="T10" fmla="*/ 152 w 203"/>
                <a:gd name="T11" fmla="*/ 132 h 157"/>
                <a:gd name="T12" fmla="*/ 165 w 203"/>
                <a:gd name="T13" fmla="*/ 122 h 157"/>
                <a:gd name="T14" fmla="*/ 177 w 203"/>
                <a:gd name="T15" fmla="*/ 112 h 157"/>
                <a:gd name="T16" fmla="*/ 188 w 203"/>
                <a:gd name="T17" fmla="*/ 99 h 157"/>
                <a:gd name="T18" fmla="*/ 198 w 203"/>
                <a:gd name="T19" fmla="*/ 86 h 157"/>
                <a:gd name="T20" fmla="*/ 203 w 203"/>
                <a:gd name="T21" fmla="*/ 46 h 157"/>
                <a:gd name="T22" fmla="*/ 193 w 203"/>
                <a:gd name="T23" fmla="*/ 0 h 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3"/>
                <a:gd name="T37" fmla="*/ 0 h 157"/>
                <a:gd name="T38" fmla="*/ 203 w 203"/>
                <a:gd name="T39" fmla="*/ 157 h 1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3" h="157">
                  <a:moveTo>
                    <a:pt x="0" y="157"/>
                  </a:moveTo>
                  <a:lnTo>
                    <a:pt x="99" y="157"/>
                  </a:lnTo>
                  <a:lnTo>
                    <a:pt x="112" y="152"/>
                  </a:lnTo>
                  <a:lnTo>
                    <a:pt x="127" y="147"/>
                  </a:lnTo>
                  <a:lnTo>
                    <a:pt x="139" y="140"/>
                  </a:lnTo>
                  <a:lnTo>
                    <a:pt x="152" y="132"/>
                  </a:lnTo>
                  <a:lnTo>
                    <a:pt x="165" y="122"/>
                  </a:lnTo>
                  <a:lnTo>
                    <a:pt x="177" y="112"/>
                  </a:lnTo>
                  <a:lnTo>
                    <a:pt x="188" y="99"/>
                  </a:lnTo>
                  <a:lnTo>
                    <a:pt x="198" y="86"/>
                  </a:lnTo>
                  <a:lnTo>
                    <a:pt x="203" y="46"/>
                  </a:lnTo>
                  <a:lnTo>
                    <a:pt x="19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5" name="Line 1673"/>
            <p:cNvSpPr>
              <a:spLocks noChangeAspect="1" noChangeShapeType="1"/>
            </p:cNvSpPr>
            <p:nvPr/>
          </p:nvSpPr>
          <p:spPr bwMode="auto">
            <a:xfrm>
              <a:off x="2586" y="1414"/>
              <a:ext cx="198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6" name="Freeform 1674"/>
            <p:cNvSpPr>
              <a:spLocks noChangeAspect="1"/>
            </p:cNvSpPr>
            <p:nvPr/>
          </p:nvSpPr>
          <p:spPr bwMode="auto">
            <a:xfrm>
              <a:off x="2660" y="882"/>
              <a:ext cx="108" cy="658"/>
            </a:xfrm>
            <a:custGeom>
              <a:avLst/>
              <a:gdLst>
                <a:gd name="T0" fmla="*/ 98 w 108"/>
                <a:gd name="T1" fmla="*/ 559 h 658"/>
                <a:gd name="T2" fmla="*/ 106 w 108"/>
                <a:gd name="T3" fmla="*/ 537 h 658"/>
                <a:gd name="T4" fmla="*/ 108 w 108"/>
                <a:gd name="T5" fmla="*/ 519 h 658"/>
                <a:gd name="T6" fmla="*/ 108 w 108"/>
                <a:gd name="T7" fmla="*/ 504 h 658"/>
                <a:gd name="T8" fmla="*/ 103 w 108"/>
                <a:gd name="T9" fmla="*/ 486 h 658"/>
                <a:gd name="T10" fmla="*/ 101 w 108"/>
                <a:gd name="T11" fmla="*/ 435 h 658"/>
                <a:gd name="T12" fmla="*/ 98 w 108"/>
                <a:gd name="T13" fmla="*/ 425 h 658"/>
                <a:gd name="T14" fmla="*/ 98 w 108"/>
                <a:gd name="T15" fmla="*/ 415 h 658"/>
                <a:gd name="T16" fmla="*/ 101 w 108"/>
                <a:gd name="T17" fmla="*/ 408 h 658"/>
                <a:gd name="T18" fmla="*/ 98 w 108"/>
                <a:gd name="T19" fmla="*/ 354 h 658"/>
                <a:gd name="T20" fmla="*/ 98 w 108"/>
                <a:gd name="T21" fmla="*/ 344 h 658"/>
                <a:gd name="T22" fmla="*/ 98 w 108"/>
                <a:gd name="T23" fmla="*/ 334 h 658"/>
                <a:gd name="T24" fmla="*/ 93 w 108"/>
                <a:gd name="T25" fmla="*/ 327 h 658"/>
                <a:gd name="T26" fmla="*/ 83 w 108"/>
                <a:gd name="T27" fmla="*/ 316 h 658"/>
                <a:gd name="T28" fmla="*/ 15 w 108"/>
                <a:gd name="T29" fmla="*/ 256 h 658"/>
                <a:gd name="T30" fmla="*/ 12 w 108"/>
                <a:gd name="T31" fmla="*/ 246 h 658"/>
                <a:gd name="T32" fmla="*/ 10 w 108"/>
                <a:gd name="T33" fmla="*/ 235 h 658"/>
                <a:gd name="T34" fmla="*/ 7 w 108"/>
                <a:gd name="T35" fmla="*/ 225 h 658"/>
                <a:gd name="T36" fmla="*/ 5 w 108"/>
                <a:gd name="T37" fmla="*/ 210 h 658"/>
                <a:gd name="T38" fmla="*/ 2 w 108"/>
                <a:gd name="T39" fmla="*/ 195 h 658"/>
                <a:gd name="T40" fmla="*/ 2 w 108"/>
                <a:gd name="T41" fmla="*/ 182 h 658"/>
                <a:gd name="T42" fmla="*/ 0 w 108"/>
                <a:gd name="T43" fmla="*/ 172 h 658"/>
                <a:gd name="T44" fmla="*/ 12 w 108"/>
                <a:gd name="T45" fmla="*/ 144 h 658"/>
                <a:gd name="T46" fmla="*/ 15 w 108"/>
                <a:gd name="T47" fmla="*/ 132 h 658"/>
                <a:gd name="T48" fmla="*/ 20 w 108"/>
                <a:gd name="T49" fmla="*/ 124 h 658"/>
                <a:gd name="T50" fmla="*/ 28 w 108"/>
                <a:gd name="T51" fmla="*/ 116 h 658"/>
                <a:gd name="T52" fmla="*/ 38 w 108"/>
                <a:gd name="T53" fmla="*/ 111 h 658"/>
                <a:gd name="T54" fmla="*/ 33 w 108"/>
                <a:gd name="T55" fmla="*/ 89 h 658"/>
                <a:gd name="T56" fmla="*/ 38 w 108"/>
                <a:gd name="T57" fmla="*/ 81 h 658"/>
                <a:gd name="T58" fmla="*/ 38 w 108"/>
                <a:gd name="T59" fmla="*/ 73 h 658"/>
                <a:gd name="T60" fmla="*/ 40 w 108"/>
                <a:gd name="T61" fmla="*/ 63 h 658"/>
                <a:gd name="T62" fmla="*/ 33 w 108"/>
                <a:gd name="T63" fmla="*/ 53 h 6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658"/>
                <a:gd name="T98" fmla="*/ 108 w 108"/>
                <a:gd name="T99" fmla="*/ 658 h 6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658">
                  <a:moveTo>
                    <a:pt x="101" y="658"/>
                  </a:moveTo>
                  <a:lnTo>
                    <a:pt x="98" y="559"/>
                  </a:lnTo>
                  <a:lnTo>
                    <a:pt x="103" y="547"/>
                  </a:lnTo>
                  <a:lnTo>
                    <a:pt x="106" y="537"/>
                  </a:lnTo>
                  <a:lnTo>
                    <a:pt x="106" y="527"/>
                  </a:lnTo>
                  <a:lnTo>
                    <a:pt x="108" y="519"/>
                  </a:lnTo>
                  <a:lnTo>
                    <a:pt x="108" y="511"/>
                  </a:lnTo>
                  <a:lnTo>
                    <a:pt x="108" y="504"/>
                  </a:lnTo>
                  <a:lnTo>
                    <a:pt x="106" y="494"/>
                  </a:lnTo>
                  <a:lnTo>
                    <a:pt x="103" y="486"/>
                  </a:lnTo>
                  <a:lnTo>
                    <a:pt x="103" y="440"/>
                  </a:lnTo>
                  <a:lnTo>
                    <a:pt x="101" y="435"/>
                  </a:lnTo>
                  <a:lnTo>
                    <a:pt x="98" y="430"/>
                  </a:lnTo>
                  <a:lnTo>
                    <a:pt x="98" y="425"/>
                  </a:lnTo>
                  <a:lnTo>
                    <a:pt x="98" y="420"/>
                  </a:lnTo>
                  <a:lnTo>
                    <a:pt x="98" y="415"/>
                  </a:lnTo>
                  <a:lnTo>
                    <a:pt x="98" y="410"/>
                  </a:lnTo>
                  <a:lnTo>
                    <a:pt x="101" y="408"/>
                  </a:lnTo>
                  <a:lnTo>
                    <a:pt x="103" y="402"/>
                  </a:lnTo>
                  <a:lnTo>
                    <a:pt x="98" y="354"/>
                  </a:lnTo>
                  <a:lnTo>
                    <a:pt x="98" y="349"/>
                  </a:lnTo>
                  <a:lnTo>
                    <a:pt x="98" y="344"/>
                  </a:lnTo>
                  <a:lnTo>
                    <a:pt x="98" y="339"/>
                  </a:lnTo>
                  <a:lnTo>
                    <a:pt x="98" y="334"/>
                  </a:lnTo>
                  <a:lnTo>
                    <a:pt x="96" y="329"/>
                  </a:lnTo>
                  <a:lnTo>
                    <a:pt x="93" y="327"/>
                  </a:lnTo>
                  <a:lnTo>
                    <a:pt x="88" y="321"/>
                  </a:lnTo>
                  <a:lnTo>
                    <a:pt x="83" y="316"/>
                  </a:lnTo>
                  <a:lnTo>
                    <a:pt x="17" y="261"/>
                  </a:lnTo>
                  <a:lnTo>
                    <a:pt x="15" y="256"/>
                  </a:lnTo>
                  <a:lnTo>
                    <a:pt x="15" y="251"/>
                  </a:lnTo>
                  <a:lnTo>
                    <a:pt x="12" y="246"/>
                  </a:lnTo>
                  <a:lnTo>
                    <a:pt x="12" y="240"/>
                  </a:lnTo>
                  <a:lnTo>
                    <a:pt x="10" y="235"/>
                  </a:lnTo>
                  <a:lnTo>
                    <a:pt x="10" y="230"/>
                  </a:lnTo>
                  <a:lnTo>
                    <a:pt x="7" y="225"/>
                  </a:lnTo>
                  <a:lnTo>
                    <a:pt x="7" y="220"/>
                  </a:lnTo>
                  <a:lnTo>
                    <a:pt x="5" y="210"/>
                  </a:lnTo>
                  <a:lnTo>
                    <a:pt x="2" y="203"/>
                  </a:lnTo>
                  <a:lnTo>
                    <a:pt x="2" y="195"/>
                  </a:lnTo>
                  <a:lnTo>
                    <a:pt x="2" y="190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12" y="144"/>
                  </a:lnTo>
                  <a:lnTo>
                    <a:pt x="12" y="139"/>
                  </a:lnTo>
                  <a:lnTo>
                    <a:pt x="15" y="132"/>
                  </a:lnTo>
                  <a:lnTo>
                    <a:pt x="17" y="127"/>
                  </a:lnTo>
                  <a:lnTo>
                    <a:pt x="20" y="124"/>
                  </a:lnTo>
                  <a:lnTo>
                    <a:pt x="25" y="119"/>
                  </a:lnTo>
                  <a:lnTo>
                    <a:pt x="28" y="116"/>
                  </a:lnTo>
                  <a:lnTo>
                    <a:pt x="33" y="114"/>
                  </a:lnTo>
                  <a:lnTo>
                    <a:pt x="38" y="111"/>
                  </a:lnTo>
                  <a:lnTo>
                    <a:pt x="33" y="94"/>
                  </a:lnTo>
                  <a:lnTo>
                    <a:pt x="33" y="89"/>
                  </a:lnTo>
                  <a:lnTo>
                    <a:pt x="35" y="86"/>
                  </a:lnTo>
                  <a:lnTo>
                    <a:pt x="38" y="81"/>
                  </a:lnTo>
                  <a:lnTo>
                    <a:pt x="38" y="76"/>
                  </a:lnTo>
                  <a:lnTo>
                    <a:pt x="38" y="73"/>
                  </a:lnTo>
                  <a:lnTo>
                    <a:pt x="40" y="68"/>
                  </a:lnTo>
                  <a:lnTo>
                    <a:pt x="40" y="63"/>
                  </a:lnTo>
                  <a:lnTo>
                    <a:pt x="40" y="58"/>
                  </a:lnTo>
                  <a:lnTo>
                    <a:pt x="33" y="53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7" name="Freeform 1675"/>
            <p:cNvSpPr>
              <a:spLocks noChangeAspect="1"/>
            </p:cNvSpPr>
            <p:nvPr/>
          </p:nvSpPr>
          <p:spPr bwMode="auto">
            <a:xfrm>
              <a:off x="2377" y="950"/>
              <a:ext cx="442" cy="446"/>
            </a:xfrm>
            <a:custGeom>
              <a:avLst/>
              <a:gdLst>
                <a:gd name="T0" fmla="*/ 2 w 442"/>
                <a:gd name="T1" fmla="*/ 3 h 446"/>
                <a:gd name="T2" fmla="*/ 5 w 442"/>
                <a:gd name="T3" fmla="*/ 5 h 446"/>
                <a:gd name="T4" fmla="*/ 7 w 442"/>
                <a:gd name="T5" fmla="*/ 10 h 446"/>
                <a:gd name="T6" fmla="*/ 10 w 442"/>
                <a:gd name="T7" fmla="*/ 13 h 446"/>
                <a:gd name="T8" fmla="*/ 15 w 442"/>
                <a:gd name="T9" fmla="*/ 21 h 446"/>
                <a:gd name="T10" fmla="*/ 22 w 442"/>
                <a:gd name="T11" fmla="*/ 31 h 446"/>
                <a:gd name="T12" fmla="*/ 27 w 442"/>
                <a:gd name="T13" fmla="*/ 41 h 446"/>
                <a:gd name="T14" fmla="*/ 27 w 442"/>
                <a:gd name="T15" fmla="*/ 51 h 446"/>
                <a:gd name="T16" fmla="*/ 25 w 442"/>
                <a:gd name="T17" fmla="*/ 61 h 446"/>
                <a:gd name="T18" fmla="*/ 20 w 442"/>
                <a:gd name="T19" fmla="*/ 69 h 446"/>
                <a:gd name="T20" fmla="*/ 17 w 442"/>
                <a:gd name="T21" fmla="*/ 79 h 446"/>
                <a:gd name="T22" fmla="*/ 17 w 442"/>
                <a:gd name="T23" fmla="*/ 86 h 446"/>
                <a:gd name="T24" fmla="*/ 20 w 442"/>
                <a:gd name="T25" fmla="*/ 91 h 446"/>
                <a:gd name="T26" fmla="*/ 20 w 442"/>
                <a:gd name="T27" fmla="*/ 99 h 446"/>
                <a:gd name="T28" fmla="*/ 17 w 442"/>
                <a:gd name="T29" fmla="*/ 104 h 446"/>
                <a:gd name="T30" fmla="*/ 15 w 442"/>
                <a:gd name="T31" fmla="*/ 112 h 446"/>
                <a:gd name="T32" fmla="*/ 15 w 442"/>
                <a:gd name="T33" fmla="*/ 117 h 446"/>
                <a:gd name="T34" fmla="*/ 12 w 442"/>
                <a:gd name="T35" fmla="*/ 122 h 446"/>
                <a:gd name="T36" fmla="*/ 15 w 442"/>
                <a:gd name="T37" fmla="*/ 124 h 446"/>
                <a:gd name="T38" fmla="*/ 17 w 442"/>
                <a:gd name="T39" fmla="*/ 127 h 446"/>
                <a:gd name="T40" fmla="*/ 53 w 442"/>
                <a:gd name="T41" fmla="*/ 167 h 446"/>
                <a:gd name="T42" fmla="*/ 68 w 442"/>
                <a:gd name="T43" fmla="*/ 178 h 446"/>
                <a:gd name="T44" fmla="*/ 80 w 442"/>
                <a:gd name="T45" fmla="*/ 185 h 446"/>
                <a:gd name="T46" fmla="*/ 93 w 442"/>
                <a:gd name="T47" fmla="*/ 195 h 446"/>
                <a:gd name="T48" fmla="*/ 103 w 442"/>
                <a:gd name="T49" fmla="*/ 205 h 446"/>
                <a:gd name="T50" fmla="*/ 121 w 442"/>
                <a:gd name="T51" fmla="*/ 200 h 446"/>
                <a:gd name="T52" fmla="*/ 136 w 442"/>
                <a:gd name="T53" fmla="*/ 203 h 446"/>
                <a:gd name="T54" fmla="*/ 149 w 442"/>
                <a:gd name="T55" fmla="*/ 213 h 446"/>
                <a:gd name="T56" fmla="*/ 161 w 442"/>
                <a:gd name="T57" fmla="*/ 228 h 446"/>
                <a:gd name="T58" fmla="*/ 174 w 442"/>
                <a:gd name="T59" fmla="*/ 243 h 446"/>
                <a:gd name="T60" fmla="*/ 179 w 442"/>
                <a:gd name="T61" fmla="*/ 243 h 446"/>
                <a:gd name="T62" fmla="*/ 182 w 442"/>
                <a:gd name="T63" fmla="*/ 246 h 446"/>
                <a:gd name="T64" fmla="*/ 187 w 442"/>
                <a:gd name="T65" fmla="*/ 246 h 446"/>
                <a:gd name="T66" fmla="*/ 189 w 442"/>
                <a:gd name="T67" fmla="*/ 246 h 446"/>
                <a:gd name="T68" fmla="*/ 192 w 442"/>
                <a:gd name="T69" fmla="*/ 246 h 446"/>
                <a:gd name="T70" fmla="*/ 192 w 442"/>
                <a:gd name="T71" fmla="*/ 248 h 446"/>
                <a:gd name="T72" fmla="*/ 194 w 442"/>
                <a:gd name="T73" fmla="*/ 251 h 446"/>
                <a:gd name="T74" fmla="*/ 194 w 442"/>
                <a:gd name="T75" fmla="*/ 259 h 446"/>
                <a:gd name="T76" fmla="*/ 199 w 442"/>
                <a:gd name="T77" fmla="*/ 264 h 446"/>
                <a:gd name="T78" fmla="*/ 204 w 442"/>
                <a:gd name="T79" fmla="*/ 271 h 446"/>
                <a:gd name="T80" fmla="*/ 209 w 442"/>
                <a:gd name="T81" fmla="*/ 276 h 446"/>
                <a:gd name="T82" fmla="*/ 219 w 442"/>
                <a:gd name="T83" fmla="*/ 281 h 446"/>
                <a:gd name="T84" fmla="*/ 230 w 442"/>
                <a:gd name="T85" fmla="*/ 289 h 446"/>
                <a:gd name="T86" fmla="*/ 240 w 442"/>
                <a:gd name="T87" fmla="*/ 297 h 446"/>
                <a:gd name="T88" fmla="*/ 245 w 442"/>
                <a:gd name="T89" fmla="*/ 307 h 446"/>
                <a:gd name="T90" fmla="*/ 250 w 442"/>
                <a:gd name="T91" fmla="*/ 317 h 446"/>
                <a:gd name="T92" fmla="*/ 252 w 442"/>
                <a:gd name="T93" fmla="*/ 324 h 446"/>
                <a:gd name="T94" fmla="*/ 257 w 442"/>
                <a:gd name="T95" fmla="*/ 329 h 446"/>
                <a:gd name="T96" fmla="*/ 265 w 442"/>
                <a:gd name="T97" fmla="*/ 332 h 446"/>
                <a:gd name="T98" fmla="*/ 278 w 442"/>
                <a:gd name="T99" fmla="*/ 340 h 446"/>
                <a:gd name="T100" fmla="*/ 295 w 442"/>
                <a:gd name="T101" fmla="*/ 355 h 446"/>
                <a:gd name="T102" fmla="*/ 311 w 442"/>
                <a:gd name="T103" fmla="*/ 375 h 446"/>
                <a:gd name="T104" fmla="*/ 331 w 442"/>
                <a:gd name="T105" fmla="*/ 395 h 446"/>
                <a:gd name="T106" fmla="*/ 369 w 442"/>
                <a:gd name="T107" fmla="*/ 413 h 446"/>
                <a:gd name="T108" fmla="*/ 371 w 442"/>
                <a:gd name="T109" fmla="*/ 438 h 446"/>
                <a:gd name="T110" fmla="*/ 442 w 442"/>
                <a:gd name="T111" fmla="*/ 446 h 4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2"/>
                <a:gd name="T169" fmla="*/ 0 h 446"/>
                <a:gd name="T170" fmla="*/ 442 w 442"/>
                <a:gd name="T171" fmla="*/ 446 h 4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2" h="446">
                  <a:moveTo>
                    <a:pt x="0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5" y="21"/>
                  </a:lnTo>
                  <a:lnTo>
                    <a:pt x="20" y="26"/>
                  </a:lnTo>
                  <a:lnTo>
                    <a:pt x="22" y="31"/>
                  </a:lnTo>
                  <a:lnTo>
                    <a:pt x="25" y="36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1"/>
                  </a:lnTo>
                  <a:lnTo>
                    <a:pt x="27" y="56"/>
                  </a:lnTo>
                  <a:lnTo>
                    <a:pt x="25" y="61"/>
                  </a:lnTo>
                  <a:lnTo>
                    <a:pt x="22" y="66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17" y="79"/>
                  </a:lnTo>
                  <a:lnTo>
                    <a:pt x="17" y="81"/>
                  </a:lnTo>
                  <a:lnTo>
                    <a:pt x="17" y="86"/>
                  </a:lnTo>
                  <a:lnTo>
                    <a:pt x="20" y="89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0" y="99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9"/>
                  </a:lnTo>
                  <a:lnTo>
                    <a:pt x="15" y="112"/>
                  </a:lnTo>
                  <a:lnTo>
                    <a:pt x="15" y="114"/>
                  </a:lnTo>
                  <a:lnTo>
                    <a:pt x="15" y="117"/>
                  </a:lnTo>
                  <a:lnTo>
                    <a:pt x="12" y="119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5" y="127"/>
                  </a:lnTo>
                  <a:lnTo>
                    <a:pt x="17" y="127"/>
                  </a:lnTo>
                  <a:lnTo>
                    <a:pt x="20" y="129"/>
                  </a:lnTo>
                  <a:lnTo>
                    <a:pt x="53" y="167"/>
                  </a:lnTo>
                  <a:lnTo>
                    <a:pt x="60" y="172"/>
                  </a:lnTo>
                  <a:lnTo>
                    <a:pt x="68" y="178"/>
                  </a:lnTo>
                  <a:lnTo>
                    <a:pt x="73" y="180"/>
                  </a:lnTo>
                  <a:lnTo>
                    <a:pt x="80" y="185"/>
                  </a:lnTo>
                  <a:lnTo>
                    <a:pt x="85" y="190"/>
                  </a:lnTo>
                  <a:lnTo>
                    <a:pt x="93" y="195"/>
                  </a:lnTo>
                  <a:lnTo>
                    <a:pt x="98" y="200"/>
                  </a:lnTo>
                  <a:lnTo>
                    <a:pt x="103" y="205"/>
                  </a:lnTo>
                  <a:lnTo>
                    <a:pt x="113" y="203"/>
                  </a:lnTo>
                  <a:lnTo>
                    <a:pt x="121" y="200"/>
                  </a:lnTo>
                  <a:lnTo>
                    <a:pt x="128" y="200"/>
                  </a:lnTo>
                  <a:lnTo>
                    <a:pt x="136" y="203"/>
                  </a:lnTo>
                  <a:lnTo>
                    <a:pt x="144" y="208"/>
                  </a:lnTo>
                  <a:lnTo>
                    <a:pt x="149" y="213"/>
                  </a:lnTo>
                  <a:lnTo>
                    <a:pt x="156" y="221"/>
                  </a:lnTo>
                  <a:lnTo>
                    <a:pt x="161" y="228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7" y="243"/>
                  </a:lnTo>
                  <a:lnTo>
                    <a:pt x="179" y="243"/>
                  </a:lnTo>
                  <a:lnTo>
                    <a:pt x="179" y="246"/>
                  </a:lnTo>
                  <a:lnTo>
                    <a:pt x="182" y="246"/>
                  </a:lnTo>
                  <a:lnTo>
                    <a:pt x="184" y="246"/>
                  </a:lnTo>
                  <a:lnTo>
                    <a:pt x="187" y="246"/>
                  </a:lnTo>
                  <a:lnTo>
                    <a:pt x="189" y="246"/>
                  </a:lnTo>
                  <a:lnTo>
                    <a:pt x="192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51"/>
                  </a:lnTo>
                  <a:lnTo>
                    <a:pt x="194" y="253"/>
                  </a:lnTo>
                  <a:lnTo>
                    <a:pt x="194" y="259"/>
                  </a:lnTo>
                  <a:lnTo>
                    <a:pt x="197" y="261"/>
                  </a:lnTo>
                  <a:lnTo>
                    <a:pt x="199" y="264"/>
                  </a:lnTo>
                  <a:lnTo>
                    <a:pt x="202" y="269"/>
                  </a:lnTo>
                  <a:lnTo>
                    <a:pt x="204" y="271"/>
                  </a:lnTo>
                  <a:lnTo>
                    <a:pt x="207" y="274"/>
                  </a:lnTo>
                  <a:lnTo>
                    <a:pt x="209" y="276"/>
                  </a:lnTo>
                  <a:lnTo>
                    <a:pt x="214" y="279"/>
                  </a:lnTo>
                  <a:lnTo>
                    <a:pt x="219" y="281"/>
                  </a:lnTo>
                  <a:lnTo>
                    <a:pt x="225" y="284"/>
                  </a:lnTo>
                  <a:lnTo>
                    <a:pt x="230" y="289"/>
                  </a:lnTo>
                  <a:lnTo>
                    <a:pt x="235" y="291"/>
                  </a:lnTo>
                  <a:lnTo>
                    <a:pt x="240" y="297"/>
                  </a:lnTo>
                  <a:lnTo>
                    <a:pt x="242" y="302"/>
                  </a:lnTo>
                  <a:lnTo>
                    <a:pt x="245" y="307"/>
                  </a:lnTo>
                  <a:lnTo>
                    <a:pt x="247" y="312"/>
                  </a:lnTo>
                  <a:lnTo>
                    <a:pt x="250" y="317"/>
                  </a:lnTo>
                  <a:lnTo>
                    <a:pt x="250" y="319"/>
                  </a:lnTo>
                  <a:lnTo>
                    <a:pt x="252" y="324"/>
                  </a:lnTo>
                  <a:lnTo>
                    <a:pt x="255" y="327"/>
                  </a:lnTo>
                  <a:lnTo>
                    <a:pt x="257" y="329"/>
                  </a:lnTo>
                  <a:lnTo>
                    <a:pt x="260" y="332"/>
                  </a:lnTo>
                  <a:lnTo>
                    <a:pt x="265" y="332"/>
                  </a:lnTo>
                  <a:lnTo>
                    <a:pt x="270" y="334"/>
                  </a:lnTo>
                  <a:lnTo>
                    <a:pt x="278" y="340"/>
                  </a:lnTo>
                  <a:lnTo>
                    <a:pt x="285" y="347"/>
                  </a:lnTo>
                  <a:lnTo>
                    <a:pt x="295" y="355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21" y="385"/>
                  </a:lnTo>
                  <a:lnTo>
                    <a:pt x="331" y="395"/>
                  </a:lnTo>
                  <a:lnTo>
                    <a:pt x="341" y="405"/>
                  </a:lnTo>
                  <a:lnTo>
                    <a:pt x="369" y="413"/>
                  </a:lnTo>
                  <a:lnTo>
                    <a:pt x="359" y="418"/>
                  </a:lnTo>
                  <a:lnTo>
                    <a:pt x="371" y="438"/>
                  </a:lnTo>
                  <a:lnTo>
                    <a:pt x="389" y="443"/>
                  </a:lnTo>
                  <a:lnTo>
                    <a:pt x="442" y="44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8" name="Freeform 1676"/>
            <p:cNvSpPr>
              <a:spLocks noChangeAspect="1"/>
            </p:cNvSpPr>
            <p:nvPr/>
          </p:nvSpPr>
          <p:spPr bwMode="auto">
            <a:xfrm>
              <a:off x="2384" y="679"/>
              <a:ext cx="240" cy="173"/>
            </a:xfrm>
            <a:custGeom>
              <a:avLst/>
              <a:gdLst>
                <a:gd name="T0" fmla="*/ 240 w 240"/>
                <a:gd name="T1" fmla="*/ 173 h 173"/>
                <a:gd name="T2" fmla="*/ 238 w 240"/>
                <a:gd name="T3" fmla="*/ 173 h 173"/>
                <a:gd name="T4" fmla="*/ 233 w 240"/>
                <a:gd name="T5" fmla="*/ 170 h 173"/>
                <a:gd name="T6" fmla="*/ 230 w 240"/>
                <a:gd name="T7" fmla="*/ 170 h 173"/>
                <a:gd name="T8" fmla="*/ 228 w 240"/>
                <a:gd name="T9" fmla="*/ 170 h 173"/>
                <a:gd name="T10" fmla="*/ 223 w 240"/>
                <a:gd name="T11" fmla="*/ 170 h 173"/>
                <a:gd name="T12" fmla="*/ 220 w 240"/>
                <a:gd name="T13" fmla="*/ 168 h 173"/>
                <a:gd name="T14" fmla="*/ 218 w 240"/>
                <a:gd name="T15" fmla="*/ 168 h 173"/>
                <a:gd name="T16" fmla="*/ 215 w 240"/>
                <a:gd name="T17" fmla="*/ 163 h 173"/>
                <a:gd name="T18" fmla="*/ 197 w 240"/>
                <a:gd name="T19" fmla="*/ 130 h 173"/>
                <a:gd name="T20" fmla="*/ 154 w 240"/>
                <a:gd name="T21" fmla="*/ 99 h 173"/>
                <a:gd name="T22" fmla="*/ 139 w 240"/>
                <a:gd name="T23" fmla="*/ 97 h 173"/>
                <a:gd name="T24" fmla="*/ 127 w 240"/>
                <a:gd name="T25" fmla="*/ 94 h 173"/>
                <a:gd name="T26" fmla="*/ 111 w 240"/>
                <a:gd name="T27" fmla="*/ 92 h 173"/>
                <a:gd name="T28" fmla="*/ 101 w 240"/>
                <a:gd name="T29" fmla="*/ 89 h 173"/>
                <a:gd name="T30" fmla="*/ 89 w 240"/>
                <a:gd name="T31" fmla="*/ 87 h 173"/>
                <a:gd name="T32" fmla="*/ 76 w 240"/>
                <a:gd name="T33" fmla="*/ 82 h 173"/>
                <a:gd name="T34" fmla="*/ 63 w 240"/>
                <a:gd name="T35" fmla="*/ 79 h 173"/>
                <a:gd name="T36" fmla="*/ 48 w 240"/>
                <a:gd name="T37" fmla="*/ 74 h 173"/>
                <a:gd name="T38" fmla="*/ 48 w 240"/>
                <a:gd name="T39" fmla="*/ 71 h 173"/>
                <a:gd name="T40" fmla="*/ 46 w 240"/>
                <a:gd name="T41" fmla="*/ 71 h 173"/>
                <a:gd name="T42" fmla="*/ 43 w 240"/>
                <a:gd name="T43" fmla="*/ 69 h 173"/>
                <a:gd name="T44" fmla="*/ 41 w 240"/>
                <a:gd name="T45" fmla="*/ 66 h 173"/>
                <a:gd name="T46" fmla="*/ 38 w 240"/>
                <a:gd name="T47" fmla="*/ 64 h 173"/>
                <a:gd name="T48" fmla="*/ 35 w 240"/>
                <a:gd name="T49" fmla="*/ 61 h 173"/>
                <a:gd name="T50" fmla="*/ 35 w 240"/>
                <a:gd name="T51" fmla="*/ 59 h 173"/>
                <a:gd name="T52" fmla="*/ 33 w 240"/>
                <a:gd name="T53" fmla="*/ 56 h 173"/>
                <a:gd name="T54" fmla="*/ 33 w 240"/>
                <a:gd name="T55" fmla="*/ 51 h 173"/>
                <a:gd name="T56" fmla="*/ 33 w 240"/>
                <a:gd name="T57" fmla="*/ 49 h 173"/>
                <a:gd name="T58" fmla="*/ 33 w 240"/>
                <a:gd name="T59" fmla="*/ 44 h 173"/>
                <a:gd name="T60" fmla="*/ 30 w 240"/>
                <a:gd name="T61" fmla="*/ 41 h 173"/>
                <a:gd name="T62" fmla="*/ 30 w 240"/>
                <a:gd name="T63" fmla="*/ 36 h 173"/>
                <a:gd name="T64" fmla="*/ 28 w 240"/>
                <a:gd name="T65" fmla="*/ 33 h 173"/>
                <a:gd name="T66" fmla="*/ 28 w 240"/>
                <a:gd name="T67" fmla="*/ 28 h 173"/>
                <a:gd name="T68" fmla="*/ 25 w 240"/>
                <a:gd name="T69" fmla="*/ 26 h 173"/>
                <a:gd name="T70" fmla="*/ 20 w 240"/>
                <a:gd name="T71" fmla="*/ 23 h 173"/>
                <a:gd name="T72" fmla="*/ 15 w 240"/>
                <a:gd name="T73" fmla="*/ 21 h 173"/>
                <a:gd name="T74" fmla="*/ 10 w 240"/>
                <a:gd name="T75" fmla="*/ 18 h 173"/>
                <a:gd name="T76" fmla="*/ 8 w 240"/>
                <a:gd name="T77" fmla="*/ 16 h 173"/>
                <a:gd name="T78" fmla="*/ 3 w 240"/>
                <a:gd name="T79" fmla="*/ 13 h 173"/>
                <a:gd name="T80" fmla="*/ 3 w 240"/>
                <a:gd name="T81" fmla="*/ 8 h 173"/>
                <a:gd name="T82" fmla="*/ 0 w 240"/>
                <a:gd name="T83" fmla="*/ 6 h 173"/>
                <a:gd name="T84" fmla="*/ 0 w 240"/>
                <a:gd name="T85" fmla="*/ 0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0"/>
                <a:gd name="T130" fmla="*/ 0 h 173"/>
                <a:gd name="T131" fmla="*/ 240 w 240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0" h="173">
                  <a:moveTo>
                    <a:pt x="240" y="173"/>
                  </a:moveTo>
                  <a:lnTo>
                    <a:pt x="238" y="173"/>
                  </a:lnTo>
                  <a:lnTo>
                    <a:pt x="233" y="170"/>
                  </a:lnTo>
                  <a:lnTo>
                    <a:pt x="230" y="170"/>
                  </a:lnTo>
                  <a:lnTo>
                    <a:pt x="228" y="170"/>
                  </a:lnTo>
                  <a:lnTo>
                    <a:pt x="223" y="170"/>
                  </a:lnTo>
                  <a:lnTo>
                    <a:pt x="220" y="168"/>
                  </a:lnTo>
                  <a:lnTo>
                    <a:pt x="218" y="168"/>
                  </a:lnTo>
                  <a:lnTo>
                    <a:pt x="215" y="163"/>
                  </a:lnTo>
                  <a:lnTo>
                    <a:pt x="197" y="130"/>
                  </a:lnTo>
                  <a:lnTo>
                    <a:pt x="154" y="99"/>
                  </a:lnTo>
                  <a:lnTo>
                    <a:pt x="139" y="97"/>
                  </a:lnTo>
                  <a:lnTo>
                    <a:pt x="127" y="94"/>
                  </a:lnTo>
                  <a:lnTo>
                    <a:pt x="111" y="92"/>
                  </a:lnTo>
                  <a:lnTo>
                    <a:pt x="101" y="89"/>
                  </a:lnTo>
                  <a:lnTo>
                    <a:pt x="89" y="87"/>
                  </a:lnTo>
                  <a:lnTo>
                    <a:pt x="76" y="82"/>
                  </a:lnTo>
                  <a:lnTo>
                    <a:pt x="63" y="79"/>
                  </a:lnTo>
                  <a:lnTo>
                    <a:pt x="48" y="74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3" y="69"/>
                  </a:lnTo>
                  <a:lnTo>
                    <a:pt x="41" y="66"/>
                  </a:lnTo>
                  <a:lnTo>
                    <a:pt x="38" y="64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33" y="51"/>
                  </a:lnTo>
                  <a:lnTo>
                    <a:pt x="33" y="49"/>
                  </a:lnTo>
                  <a:lnTo>
                    <a:pt x="33" y="44"/>
                  </a:lnTo>
                  <a:lnTo>
                    <a:pt x="30" y="41"/>
                  </a:lnTo>
                  <a:lnTo>
                    <a:pt x="30" y="36"/>
                  </a:lnTo>
                  <a:lnTo>
                    <a:pt x="28" y="33"/>
                  </a:lnTo>
                  <a:lnTo>
                    <a:pt x="28" y="28"/>
                  </a:lnTo>
                  <a:lnTo>
                    <a:pt x="25" y="26"/>
                  </a:lnTo>
                  <a:lnTo>
                    <a:pt x="20" y="23"/>
                  </a:lnTo>
                  <a:lnTo>
                    <a:pt x="15" y="21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3" y="13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59" name="Freeform 1677"/>
            <p:cNvSpPr>
              <a:spLocks noChangeAspect="1"/>
            </p:cNvSpPr>
            <p:nvPr/>
          </p:nvSpPr>
          <p:spPr bwMode="auto">
            <a:xfrm>
              <a:off x="2768" y="687"/>
              <a:ext cx="160" cy="828"/>
            </a:xfrm>
            <a:custGeom>
              <a:avLst/>
              <a:gdLst>
                <a:gd name="T0" fmla="*/ 31 w 160"/>
                <a:gd name="T1" fmla="*/ 828 h 828"/>
                <a:gd name="T2" fmla="*/ 33 w 160"/>
                <a:gd name="T3" fmla="*/ 706 h 828"/>
                <a:gd name="T4" fmla="*/ 36 w 160"/>
                <a:gd name="T5" fmla="*/ 668 h 828"/>
                <a:gd name="T6" fmla="*/ 0 w 160"/>
                <a:gd name="T7" fmla="*/ 615 h 828"/>
                <a:gd name="T8" fmla="*/ 0 w 160"/>
                <a:gd name="T9" fmla="*/ 610 h 828"/>
                <a:gd name="T10" fmla="*/ 3 w 160"/>
                <a:gd name="T11" fmla="*/ 608 h 828"/>
                <a:gd name="T12" fmla="*/ 3 w 160"/>
                <a:gd name="T13" fmla="*/ 603 h 828"/>
                <a:gd name="T14" fmla="*/ 5 w 160"/>
                <a:gd name="T15" fmla="*/ 600 h 828"/>
                <a:gd name="T16" fmla="*/ 5 w 160"/>
                <a:gd name="T17" fmla="*/ 597 h 828"/>
                <a:gd name="T18" fmla="*/ 8 w 160"/>
                <a:gd name="T19" fmla="*/ 595 h 828"/>
                <a:gd name="T20" fmla="*/ 8 w 160"/>
                <a:gd name="T21" fmla="*/ 592 h 828"/>
                <a:gd name="T22" fmla="*/ 11 w 160"/>
                <a:gd name="T23" fmla="*/ 590 h 828"/>
                <a:gd name="T24" fmla="*/ 21 w 160"/>
                <a:gd name="T25" fmla="*/ 544 h 828"/>
                <a:gd name="T26" fmla="*/ 21 w 160"/>
                <a:gd name="T27" fmla="*/ 524 h 828"/>
                <a:gd name="T28" fmla="*/ 26 w 160"/>
                <a:gd name="T29" fmla="*/ 514 h 828"/>
                <a:gd name="T30" fmla="*/ 31 w 160"/>
                <a:gd name="T31" fmla="*/ 504 h 828"/>
                <a:gd name="T32" fmla="*/ 36 w 160"/>
                <a:gd name="T33" fmla="*/ 491 h 828"/>
                <a:gd name="T34" fmla="*/ 41 w 160"/>
                <a:gd name="T35" fmla="*/ 476 h 828"/>
                <a:gd name="T36" fmla="*/ 43 w 160"/>
                <a:gd name="T37" fmla="*/ 463 h 828"/>
                <a:gd name="T38" fmla="*/ 48 w 160"/>
                <a:gd name="T39" fmla="*/ 446 h 828"/>
                <a:gd name="T40" fmla="*/ 51 w 160"/>
                <a:gd name="T41" fmla="*/ 430 h 828"/>
                <a:gd name="T42" fmla="*/ 54 w 160"/>
                <a:gd name="T43" fmla="*/ 410 h 828"/>
                <a:gd name="T44" fmla="*/ 51 w 160"/>
                <a:gd name="T45" fmla="*/ 405 h 828"/>
                <a:gd name="T46" fmla="*/ 54 w 160"/>
                <a:gd name="T47" fmla="*/ 398 h 828"/>
                <a:gd name="T48" fmla="*/ 56 w 160"/>
                <a:gd name="T49" fmla="*/ 390 h 828"/>
                <a:gd name="T50" fmla="*/ 59 w 160"/>
                <a:gd name="T51" fmla="*/ 382 h 828"/>
                <a:gd name="T52" fmla="*/ 64 w 160"/>
                <a:gd name="T53" fmla="*/ 372 h 828"/>
                <a:gd name="T54" fmla="*/ 69 w 160"/>
                <a:gd name="T55" fmla="*/ 362 h 828"/>
                <a:gd name="T56" fmla="*/ 76 w 160"/>
                <a:gd name="T57" fmla="*/ 352 h 828"/>
                <a:gd name="T58" fmla="*/ 84 w 160"/>
                <a:gd name="T59" fmla="*/ 339 h 828"/>
                <a:gd name="T60" fmla="*/ 112 w 160"/>
                <a:gd name="T61" fmla="*/ 271 h 828"/>
                <a:gd name="T62" fmla="*/ 112 w 160"/>
                <a:gd name="T63" fmla="*/ 256 h 828"/>
                <a:gd name="T64" fmla="*/ 127 w 160"/>
                <a:gd name="T65" fmla="*/ 200 h 828"/>
                <a:gd name="T66" fmla="*/ 129 w 160"/>
                <a:gd name="T67" fmla="*/ 195 h 828"/>
                <a:gd name="T68" fmla="*/ 132 w 160"/>
                <a:gd name="T69" fmla="*/ 190 h 828"/>
                <a:gd name="T70" fmla="*/ 132 w 160"/>
                <a:gd name="T71" fmla="*/ 185 h 828"/>
                <a:gd name="T72" fmla="*/ 132 w 160"/>
                <a:gd name="T73" fmla="*/ 180 h 828"/>
                <a:gd name="T74" fmla="*/ 132 w 160"/>
                <a:gd name="T75" fmla="*/ 172 h 828"/>
                <a:gd name="T76" fmla="*/ 132 w 160"/>
                <a:gd name="T77" fmla="*/ 167 h 828"/>
                <a:gd name="T78" fmla="*/ 129 w 160"/>
                <a:gd name="T79" fmla="*/ 160 h 828"/>
                <a:gd name="T80" fmla="*/ 127 w 160"/>
                <a:gd name="T81" fmla="*/ 155 h 828"/>
                <a:gd name="T82" fmla="*/ 127 w 160"/>
                <a:gd name="T83" fmla="*/ 147 h 828"/>
                <a:gd name="T84" fmla="*/ 127 w 160"/>
                <a:gd name="T85" fmla="*/ 137 h 828"/>
                <a:gd name="T86" fmla="*/ 129 w 160"/>
                <a:gd name="T87" fmla="*/ 129 h 828"/>
                <a:gd name="T88" fmla="*/ 129 w 160"/>
                <a:gd name="T89" fmla="*/ 124 h 828"/>
                <a:gd name="T90" fmla="*/ 132 w 160"/>
                <a:gd name="T91" fmla="*/ 117 h 828"/>
                <a:gd name="T92" fmla="*/ 134 w 160"/>
                <a:gd name="T93" fmla="*/ 109 h 828"/>
                <a:gd name="T94" fmla="*/ 137 w 160"/>
                <a:gd name="T95" fmla="*/ 104 h 828"/>
                <a:gd name="T96" fmla="*/ 142 w 160"/>
                <a:gd name="T97" fmla="*/ 99 h 828"/>
                <a:gd name="T98" fmla="*/ 152 w 160"/>
                <a:gd name="T99" fmla="*/ 43 h 828"/>
                <a:gd name="T100" fmla="*/ 155 w 160"/>
                <a:gd name="T101" fmla="*/ 38 h 828"/>
                <a:gd name="T102" fmla="*/ 157 w 160"/>
                <a:gd name="T103" fmla="*/ 30 h 828"/>
                <a:gd name="T104" fmla="*/ 160 w 160"/>
                <a:gd name="T105" fmla="*/ 25 h 828"/>
                <a:gd name="T106" fmla="*/ 160 w 160"/>
                <a:gd name="T107" fmla="*/ 20 h 828"/>
                <a:gd name="T108" fmla="*/ 160 w 160"/>
                <a:gd name="T109" fmla="*/ 15 h 828"/>
                <a:gd name="T110" fmla="*/ 160 w 160"/>
                <a:gd name="T111" fmla="*/ 10 h 828"/>
                <a:gd name="T112" fmla="*/ 160 w 160"/>
                <a:gd name="T113" fmla="*/ 5 h 828"/>
                <a:gd name="T114" fmla="*/ 160 w 160"/>
                <a:gd name="T115" fmla="*/ 0 h 8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0"/>
                <a:gd name="T175" fmla="*/ 0 h 828"/>
                <a:gd name="T176" fmla="*/ 160 w 160"/>
                <a:gd name="T177" fmla="*/ 828 h 8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0" h="828">
                  <a:moveTo>
                    <a:pt x="31" y="828"/>
                  </a:moveTo>
                  <a:lnTo>
                    <a:pt x="33" y="706"/>
                  </a:lnTo>
                  <a:lnTo>
                    <a:pt x="36" y="668"/>
                  </a:lnTo>
                  <a:lnTo>
                    <a:pt x="0" y="615"/>
                  </a:lnTo>
                  <a:lnTo>
                    <a:pt x="0" y="610"/>
                  </a:lnTo>
                  <a:lnTo>
                    <a:pt x="3" y="608"/>
                  </a:lnTo>
                  <a:lnTo>
                    <a:pt x="3" y="603"/>
                  </a:lnTo>
                  <a:lnTo>
                    <a:pt x="5" y="600"/>
                  </a:lnTo>
                  <a:lnTo>
                    <a:pt x="5" y="597"/>
                  </a:lnTo>
                  <a:lnTo>
                    <a:pt x="8" y="595"/>
                  </a:lnTo>
                  <a:lnTo>
                    <a:pt x="8" y="592"/>
                  </a:lnTo>
                  <a:lnTo>
                    <a:pt x="11" y="590"/>
                  </a:lnTo>
                  <a:lnTo>
                    <a:pt x="21" y="544"/>
                  </a:lnTo>
                  <a:lnTo>
                    <a:pt x="21" y="524"/>
                  </a:lnTo>
                  <a:lnTo>
                    <a:pt x="26" y="514"/>
                  </a:lnTo>
                  <a:lnTo>
                    <a:pt x="31" y="504"/>
                  </a:lnTo>
                  <a:lnTo>
                    <a:pt x="36" y="491"/>
                  </a:lnTo>
                  <a:lnTo>
                    <a:pt x="41" y="476"/>
                  </a:lnTo>
                  <a:lnTo>
                    <a:pt x="43" y="463"/>
                  </a:lnTo>
                  <a:lnTo>
                    <a:pt x="48" y="446"/>
                  </a:lnTo>
                  <a:lnTo>
                    <a:pt x="51" y="430"/>
                  </a:lnTo>
                  <a:lnTo>
                    <a:pt x="54" y="410"/>
                  </a:lnTo>
                  <a:lnTo>
                    <a:pt x="51" y="405"/>
                  </a:lnTo>
                  <a:lnTo>
                    <a:pt x="54" y="398"/>
                  </a:lnTo>
                  <a:lnTo>
                    <a:pt x="56" y="390"/>
                  </a:lnTo>
                  <a:lnTo>
                    <a:pt x="59" y="382"/>
                  </a:lnTo>
                  <a:lnTo>
                    <a:pt x="64" y="372"/>
                  </a:lnTo>
                  <a:lnTo>
                    <a:pt x="69" y="362"/>
                  </a:lnTo>
                  <a:lnTo>
                    <a:pt x="76" y="352"/>
                  </a:lnTo>
                  <a:lnTo>
                    <a:pt x="84" y="339"/>
                  </a:lnTo>
                  <a:lnTo>
                    <a:pt x="112" y="271"/>
                  </a:lnTo>
                  <a:lnTo>
                    <a:pt x="112" y="256"/>
                  </a:lnTo>
                  <a:lnTo>
                    <a:pt x="127" y="200"/>
                  </a:lnTo>
                  <a:lnTo>
                    <a:pt x="129" y="195"/>
                  </a:lnTo>
                  <a:lnTo>
                    <a:pt x="132" y="190"/>
                  </a:lnTo>
                  <a:lnTo>
                    <a:pt x="132" y="185"/>
                  </a:lnTo>
                  <a:lnTo>
                    <a:pt x="132" y="180"/>
                  </a:lnTo>
                  <a:lnTo>
                    <a:pt x="132" y="172"/>
                  </a:lnTo>
                  <a:lnTo>
                    <a:pt x="132" y="167"/>
                  </a:lnTo>
                  <a:lnTo>
                    <a:pt x="129" y="160"/>
                  </a:lnTo>
                  <a:lnTo>
                    <a:pt x="127" y="155"/>
                  </a:lnTo>
                  <a:lnTo>
                    <a:pt x="127" y="147"/>
                  </a:lnTo>
                  <a:lnTo>
                    <a:pt x="127" y="137"/>
                  </a:lnTo>
                  <a:lnTo>
                    <a:pt x="129" y="129"/>
                  </a:lnTo>
                  <a:lnTo>
                    <a:pt x="129" y="124"/>
                  </a:lnTo>
                  <a:lnTo>
                    <a:pt x="132" y="117"/>
                  </a:lnTo>
                  <a:lnTo>
                    <a:pt x="134" y="109"/>
                  </a:lnTo>
                  <a:lnTo>
                    <a:pt x="137" y="104"/>
                  </a:lnTo>
                  <a:lnTo>
                    <a:pt x="142" y="99"/>
                  </a:lnTo>
                  <a:lnTo>
                    <a:pt x="152" y="43"/>
                  </a:lnTo>
                  <a:lnTo>
                    <a:pt x="155" y="38"/>
                  </a:lnTo>
                  <a:lnTo>
                    <a:pt x="157" y="30"/>
                  </a:lnTo>
                  <a:lnTo>
                    <a:pt x="160" y="25"/>
                  </a:lnTo>
                  <a:lnTo>
                    <a:pt x="160" y="20"/>
                  </a:lnTo>
                  <a:lnTo>
                    <a:pt x="160" y="15"/>
                  </a:lnTo>
                  <a:lnTo>
                    <a:pt x="160" y="10"/>
                  </a:lnTo>
                  <a:lnTo>
                    <a:pt x="160" y="5"/>
                  </a:lnTo>
                  <a:lnTo>
                    <a:pt x="16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0" name="Freeform 1678"/>
            <p:cNvSpPr>
              <a:spLocks noChangeAspect="1"/>
            </p:cNvSpPr>
            <p:nvPr/>
          </p:nvSpPr>
          <p:spPr bwMode="auto">
            <a:xfrm>
              <a:off x="2789" y="1067"/>
              <a:ext cx="227" cy="162"/>
            </a:xfrm>
            <a:custGeom>
              <a:avLst/>
              <a:gdLst>
                <a:gd name="T0" fmla="*/ 0 w 227"/>
                <a:gd name="T1" fmla="*/ 162 h 162"/>
                <a:gd name="T2" fmla="*/ 2 w 227"/>
                <a:gd name="T3" fmla="*/ 159 h 162"/>
                <a:gd name="T4" fmla="*/ 5 w 227"/>
                <a:gd name="T5" fmla="*/ 157 h 162"/>
                <a:gd name="T6" fmla="*/ 7 w 227"/>
                <a:gd name="T7" fmla="*/ 154 h 162"/>
                <a:gd name="T8" fmla="*/ 12 w 227"/>
                <a:gd name="T9" fmla="*/ 152 h 162"/>
                <a:gd name="T10" fmla="*/ 15 w 227"/>
                <a:gd name="T11" fmla="*/ 152 h 162"/>
                <a:gd name="T12" fmla="*/ 17 w 227"/>
                <a:gd name="T13" fmla="*/ 149 h 162"/>
                <a:gd name="T14" fmla="*/ 22 w 227"/>
                <a:gd name="T15" fmla="*/ 149 h 162"/>
                <a:gd name="T16" fmla="*/ 25 w 227"/>
                <a:gd name="T17" fmla="*/ 149 h 162"/>
                <a:gd name="T18" fmla="*/ 43 w 227"/>
                <a:gd name="T19" fmla="*/ 142 h 162"/>
                <a:gd name="T20" fmla="*/ 45 w 227"/>
                <a:gd name="T21" fmla="*/ 136 h 162"/>
                <a:gd name="T22" fmla="*/ 48 w 227"/>
                <a:gd name="T23" fmla="*/ 134 h 162"/>
                <a:gd name="T24" fmla="*/ 53 w 227"/>
                <a:gd name="T25" fmla="*/ 131 h 162"/>
                <a:gd name="T26" fmla="*/ 55 w 227"/>
                <a:gd name="T27" fmla="*/ 131 h 162"/>
                <a:gd name="T28" fmla="*/ 60 w 227"/>
                <a:gd name="T29" fmla="*/ 129 h 162"/>
                <a:gd name="T30" fmla="*/ 63 w 227"/>
                <a:gd name="T31" fmla="*/ 126 h 162"/>
                <a:gd name="T32" fmla="*/ 68 w 227"/>
                <a:gd name="T33" fmla="*/ 126 h 162"/>
                <a:gd name="T34" fmla="*/ 73 w 227"/>
                <a:gd name="T35" fmla="*/ 126 h 162"/>
                <a:gd name="T36" fmla="*/ 78 w 227"/>
                <a:gd name="T37" fmla="*/ 126 h 162"/>
                <a:gd name="T38" fmla="*/ 86 w 227"/>
                <a:gd name="T39" fmla="*/ 126 h 162"/>
                <a:gd name="T40" fmla="*/ 91 w 227"/>
                <a:gd name="T41" fmla="*/ 126 h 162"/>
                <a:gd name="T42" fmla="*/ 96 w 227"/>
                <a:gd name="T43" fmla="*/ 124 h 162"/>
                <a:gd name="T44" fmla="*/ 101 w 227"/>
                <a:gd name="T45" fmla="*/ 121 h 162"/>
                <a:gd name="T46" fmla="*/ 106 w 227"/>
                <a:gd name="T47" fmla="*/ 119 h 162"/>
                <a:gd name="T48" fmla="*/ 108 w 227"/>
                <a:gd name="T49" fmla="*/ 116 h 162"/>
                <a:gd name="T50" fmla="*/ 113 w 227"/>
                <a:gd name="T51" fmla="*/ 111 h 162"/>
                <a:gd name="T52" fmla="*/ 151 w 227"/>
                <a:gd name="T53" fmla="*/ 71 h 162"/>
                <a:gd name="T54" fmla="*/ 156 w 227"/>
                <a:gd name="T55" fmla="*/ 63 h 162"/>
                <a:gd name="T56" fmla="*/ 159 w 227"/>
                <a:gd name="T57" fmla="*/ 55 h 162"/>
                <a:gd name="T58" fmla="*/ 164 w 227"/>
                <a:gd name="T59" fmla="*/ 50 h 162"/>
                <a:gd name="T60" fmla="*/ 167 w 227"/>
                <a:gd name="T61" fmla="*/ 45 h 162"/>
                <a:gd name="T62" fmla="*/ 169 w 227"/>
                <a:gd name="T63" fmla="*/ 40 h 162"/>
                <a:gd name="T64" fmla="*/ 174 w 227"/>
                <a:gd name="T65" fmla="*/ 38 h 162"/>
                <a:gd name="T66" fmla="*/ 177 w 227"/>
                <a:gd name="T67" fmla="*/ 35 h 162"/>
                <a:gd name="T68" fmla="*/ 179 w 227"/>
                <a:gd name="T69" fmla="*/ 38 h 162"/>
                <a:gd name="T70" fmla="*/ 182 w 227"/>
                <a:gd name="T71" fmla="*/ 35 h 162"/>
                <a:gd name="T72" fmla="*/ 182 w 227"/>
                <a:gd name="T73" fmla="*/ 35 h 162"/>
                <a:gd name="T74" fmla="*/ 184 w 227"/>
                <a:gd name="T75" fmla="*/ 33 h 162"/>
                <a:gd name="T76" fmla="*/ 187 w 227"/>
                <a:gd name="T77" fmla="*/ 30 h 162"/>
                <a:gd name="T78" fmla="*/ 187 w 227"/>
                <a:gd name="T79" fmla="*/ 28 h 162"/>
                <a:gd name="T80" fmla="*/ 187 w 227"/>
                <a:gd name="T81" fmla="*/ 25 h 162"/>
                <a:gd name="T82" fmla="*/ 189 w 227"/>
                <a:gd name="T83" fmla="*/ 23 h 162"/>
                <a:gd name="T84" fmla="*/ 189 w 227"/>
                <a:gd name="T85" fmla="*/ 20 h 162"/>
                <a:gd name="T86" fmla="*/ 192 w 227"/>
                <a:gd name="T87" fmla="*/ 18 h 162"/>
                <a:gd name="T88" fmla="*/ 194 w 227"/>
                <a:gd name="T89" fmla="*/ 15 h 162"/>
                <a:gd name="T90" fmla="*/ 197 w 227"/>
                <a:gd name="T91" fmla="*/ 10 h 162"/>
                <a:gd name="T92" fmla="*/ 202 w 227"/>
                <a:gd name="T93" fmla="*/ 7 h 162"/>
                <a:gd name="T94" fmla="*/ 207 w 227"/>
                <a:gd name="T95" fmla="*/ 5 h 162"/>
                <a:gd name="T96" fmla="*/ 215 w 227"/>
                <a:gd name="T97" fmla="*/ 5 h 162"/>
                <a:gd name="T98" fmla="*/ 220 w 227"/>
                <a:gd name="T99" fmla="*/ 2 h 162"/>
                <a:gd name="T100" fmla="*/ 227 w 227"/>
                <a:gd name="T101" fmla="*/ 0 h 1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"/>
                <a:gd name="T154" fmla="*/ 0 h 162"/>
                <a:gd name="T155" fmla="*/ 227 w 227"/>
                <a:gd name="T156" fmla="*/ 162 h 1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" h="162">
                  <a:moveTo>
                    <a:pt x="0" y="162"/>
                  </a:moveTo>
                  <a:lnTo>
                    <a:pt x="2" y="159"/>
                  </a:lnTo>
                  <a:lnTo>
                    <a:pt x="5" y="157"/>
                  </a:lnTo>
                  <a:lnTo>
                    <a:pt x="7" y="154"/>
                  </a:lnTo>
                  <a:lnTo>
                    <a:pt x="12" y="152"/>
                  </a:lnTo>
                  <a:lnTo>
                    <a:pt x="15" y="152"/>
                  </a:lnTo>
                  <a:lnTo>
                    <a:pt x="17" y="149"/>
                  </a:lnTo>
                  <a:lnTo>
                    <a:pt x="22" y="149"/>
                  </a:lnTo>
                  <a:lnTo>
                    <a:pt x="25" y="149"/>
                  </a:lnTo>
                  <a:lnTo>
                    <a:pt x="43" y="142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3" y="131"/>
                  </a:lnTo>
                  <a:lnTo>
                    <a:pt x="55" y="131"/>
                  </a:lnTo>
                  <a:lnTo>
                    <a:pt x="60" y="129"/>
                  </a:lnTo>
                  <a:lnTo>
                    <a:pt x="63" y="126"/>
                  </a:lnTo>
                  <a:lnTo>
                    <a:pt x="68" y="126"/>
                  </a:lnTo>
                  <a:lnTo>
                    <a:pt x="73" y="126"/>
                  </a:lnTo>
                  <a:lnTo>
                    <a:pt x="78" y="126"/>
                  </a:lnTo>
                  <a:lnTo>
                    <a:pt x="86" y="126"/>
                  </a:lnTo>
                  <a:lnTo>
                    <a:pt x="91" y="126"/>
                  </a:lnTo>
                  <a:lnTo>
                    <a:pt x="96" y="124"/>
                  </a:lnTo>
                  <a:lnTo>
                    <a:pt x="101" y="121"/>
                  </a:lnTo>
                  <a:lnTo>
                    <a:pt x="106" y="119"/>
                  </a:lnTo>
                  <a:lnTo>
                    <a:pt x="108" y="116"/>
                  </a:lnTo>
                  <a:lnTo>
                    <a:pt x="113" y="111"/>
                  </a:lnTo>
                  <a:lnTo>
                    <a:pt x="151" y="71"/>
                  </a:lnTo>
                  <a:lnTo>
                    <a:pt x="156" y="63"/>
                  </a:lnTo>
                  <a:lnTo>
                    <a:pt x="159" y="55"/>
                  </a:lnTo>
                  <a:lnTo>
                    <a:pt x="164" y="50"/>
                  </a:lnTo>
                  <a:lnTo>
                    <a:pt x="167" y="45"/>
                  </a:lnTo>
                  <a:lnTo>
                    <a:pt x="169" y="40"/>
                  </a:lnTo>
                  <a:lnTo>
                    <a:pt x="174" y="38"/>
                  </a:lnTo>
                  <a:lnTo>
                    <a:pt x="177" y="35"/>
                  </a:lnTo>
                  <a:lnTo>
                    <a:pt x="179" y="38"/>
                  </a:lnTo>
                  <a:lnTo>
                    <a:pt x="182" y="35"/>
                  </a:lnTo>
                  <a:lnTo>
                    <a:pt x="184" y="33"/>
                  </a:lnTo>
                  <a:lnTo>
                    <a:pt x="187" y="30"/>
                  </a:lnTo>
                  <a:lnTo>
                    <a:pt x="187" y="28"/>
                  </a:lnTo>
                  <a:lnTo>
                    <a:pt x="187" y="25"/>
                  </a:lnTo>
                  <a:lnTo>
                    <a:pt x="189" y="23"/>
                  </a:lnTo>
                  <a:lnTo>
                    <a:pt x="189" y="20"/>
                  </a:lnTo>
                  <a:lnTo>
                    <a:pt x="192" y="18"/>
                  </a:lnTo>
                  <a:lnTo>
                    <a:pt x="194" y="15"/>
                  </a:lnTo>
                  <a:lnTo>
                    <a:pt x="197" y="10"/>
                  </a:lnTo>
                  <a:lnTo>
                    <a:pt x="202" y="7"/>
                  </a:lnTo>
                  <a:lnTo>
                    <a:pt x="207" y="5"/>
                  </a:lnTo>
                  <a:lnTo>
                    <a:pt x="215" y="5"/>
                  </a:lnTo>
                  <a:lnTo>
                    <a:pt x="220" y="2"/>
                  </a:lnTo>
                  <a:lnTo>
                    <a:pt x="22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1" name="Freeform 1679"/>
            <p:cNvSpPr>
              <a:spLocks noChangeAspect="1"/>
            </p:cNvSpPr>
            <p:nvPr/>
          </p:nvSpPr>
          <p:spPr bwMode="auto">
            <a:xfrm>
              <a:off x="2973" y="685"/>
              <a:ext cx="134" cy="410"/>
            </a:xfrm>
            <a:custGeom>
              <a:avLst/>
              <a:gdLst>
                <a:gd name="T0" fmla="*/ 3 w 134"/>
                <a:gd name="T1" fmla="*/ 410 h 410"/>
                <a:gd name="T2" fmla="*/ 3 w 134"/>
                <a:gd name="T3" fmla="*/ 407 h 410"/>
                <a:gd name="T4" fmla="*/ 3 w 134"/>
                <a:gd name="T5" fmla="*/ 405 h 410"/>
                <a:gd name="T6" fmla="*/ 0 w 134"/>
                <a:gd name="T7" fmla="*/ 400 h 410"/>
                <a:gd name="T8" fmla="*/ 0 w 134"/>
                <a:gd name="T9" fmla="*/ 397 h 410"/>
                <a:gd name="T10" fmla="*/ 0 w 134"/>
                <a:gd name="T11" fmla="*/ 394 h 410"/>
                <a:gd name="T12" fmla="*/ 0 w 134"/>
                <a:gd name="T13" fmla="*/ 392 h 410"/>
                <a:gd name="T14" fmla="*/ 0 w 134"/>
                <a:gd name="T15" fmla="*/ 389 h 410"/>
                <a:gd name="T16" fmla="*/ 3 w 134"/>
                <a:gd name="T17" fmla="*/ 387 h 410"/>
                <a:gd name="T18" fmla="*/ 13 w 134"/>
                <a:gd name="T19" fmla="*/ 364 h 410"/>
                <a:gd name="T20" fmla="*/ 18 w 134"/>
                <a:gd name="T21" fmla="*/ 354 h 410"/>
                <a:gd name="T22" fmla="*/ 23 w 134"/>
                <a:gd name="T23" fmla="*/ 349 h 410"/>
                <a:gd name="T24" fmla="*/ 28 w 134"/>
                <a:gd name="T25" fmla="*/ 341 h 410"/>
                <a:gd name="T26" fmla="*/ 31 w 134"/>
                <a:gd name="T27" fmla="*/ 336 h 410"/>
                <a:gd name="T28" fmla="*/ 36 w 134"/>
                <a:gd name="T29" fmla="*/ 329 h 410"/>
                <a:gd name="T30" fmla="*/ 41 w 134"/>
                <a:gd name="T31" fmla="*/ 324 h 410"/>
                <a:gd name="T32" fmla="*/ 46 w 134"/>
                <a:gd name="T33" fmla="*/ 316 h 410"/>
                <a:gd name="T34" fmla="*/ 48 w 134"/>
                <a:gd name="T35" fmla="*/ 308 h 410"/>
                <a:gd name="T36" fmla="*/ 53 w 134"/>
                <a:gd name="T37" fmla="*/ 301 h 410"/>
                <a:gd name="T38" fmla="*/ 56 w 134"/>
                <a:gd name="T39" fmla="*/ 293 h 410"/>
                <a:gd name="T40" fmla="*/ 58 w 134"/>
                <a:gd name="T41" fmla="*/ 286 h 410"/>
                <a:gd name="T42" fmla="*/ 63 w 134"/>
                <a:gd name="T43" fmla="*/ 281 h 410"/>
                <a:gd name="T44" fmla="*/ 66 w 134"/>
                <a:gd name="T45" fmla="*/ 273 h 410"/>
                <a:gd name="T46" fmla="*/ 71 w 134"/>
                <a:gd name="T47" fmla="*/ 265 h 410"/>
                <a:gd name="T48" fmla="*/ 76 w 134"/>
                <a:gd name="T49" fmla="*/ 260 h 410"/>
                <a:gd name="T50" fmla="*/ 81 w 134"/>
                <a:gd name="T51" fmla="*/ 253 h 410"/>
                <a:gd name="T52" fmla="*/ 89 w 134"/>
                <a:gd name="T53" fmla="*/ 248 h 410"/>
                <a:gd name="T54" fmla="*/ 91 w 134"/>
                <a:gd name="T55" fmla="*/ 245 h 410"/>
                <a:gd name="T56" fmla="*/ 94 w 134"/>
                <a:gd name="T57" fmla="*/ 243 h 410"/>
                <a:gd name="T58" fmla="*/ 96 w 134"/>
                <a:gd name="T59" fmla="*/ 240 h 410"/>
                <a:gd name="T60" fmla="*/ 99 w 134"/>
                <a:gd name="T61" fmla="*/ 238 h 410"/>
                <a:gd name="T62" fmla="*/ 101 w 134"/>
                <a:gd name="T63" fmla="*/ 235 h 410"/>
                <a:gd name="T64" fmla="*/ 104 w 134"/>
                <a:gd name="T65" fmla="*/ 232 h 410"/>
                <a:gd name="T66" fmla="*/ 106 w 134"/>
                <a:gd name="T67" fmla="*/ 230 h 410"/>
                <a:gd name="T68" fmla="*/ 109 w 134"/>
                <a:gd name="T69" fmla="*/ 230 h 410"/>
                <a:gd name="T70" fmla="*/ 119 w 134"/>
                <a:gd name="T71" fmla="*/ 174 h 410"/>
                <a:gd name="T72" fmla="*/ 117 w 134"/>
                <a:gd name="T73" fmla="*/ 157 h 410"/>
                <a:gd name="T74" fmla="*/ 119 w 134"/>
                <a:gd name="T75" fmla="*/ 141 h 410"/>
                <a:gd name="T76" fmla="*/ 122 w 134"/>
                <a:gd name="T77" fmla="*/ 129 h 410"/>
                <a:gd name="T78" fmla="*/ 124 w 134"/>
                <a:gd name="T79" fmla="*/ 116 h 410"/>
                <a:gd name="T80" fmla="*/ 127 w 134"/>
                <a:gd name="T81" fmla="*/ 103 h 410"/>
                <a:gd name="T82" fmla="*/ 129 w 134"/>
                <a:gd name="T83" fmla="*/ 91 h 410"/>
                <a:gd name="T84" fmla="*/ 132 w 134"/>
                <a:gd name="T85" fmla="*/ 78 h 410"/>
                <a:gd name="T86" fmla="*/ 134 w 134"/>
                <a:gd name="T87" fmla="*/ 65 h 410"/>
                <a:gd name="T88" fmla="*/ 134 w 134"/>
                <a:gd name="T89" fmla="*/ 53 h 410"/>
                <a:gd name="T90" fmla="*/ 134 w 134"/>
                <a:gd name="T91" fmla="*/ 48 h 410"/>
                <a:gd name="T92" fmla="*/ 132 w 134"/>
                <a:gd name="T93" fmla="*/ 43 h 410"/>
                <a:gd name="T94" fmla="*/ 132 w 134"/>
                <a:gd name="T95" fmla="*/ 35 h 410"/>
                <a:gd name="T96" fmla="*/ 129 w 134"/>
                <a:gd name="T97" fmla="*/ 30 h 410"/>
                <a:gd name="T98" fmla="*/ 129 w 134"/>
                <a:gd name="T99" fmla="*/ 27 h 410"/>
                <a:gd name="T100" fmla="*/ 129 w 134"/>
                <a:gd name="T101" fmla="*/ 22 h 410"/>
                <a:gd name="T102" fmla="*/ 129 w 134"/>
                <a:gd name="T103" fmla="*/ 17 h 410"/>
                <a:gd name="T104" fmla="*/ 129 w 134"/>
                <a:gd name="T105" fmla="*/ 15 h 410"/>
                <a:gd name="T106" fmla="*/ 134 w 134"/>
                <a:gd name="T107" fmla="*/ 0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"/>
                <a:gd name="T163" fmla="*/ 0 h 410"/>
                <a:gd name="T164" fmla="*/ 134 w 134"/>
                <a:gd name="T165" fmla="*/ 410 h 4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" h="410">
                  <a:moveTo>
                    <a:pt x="3" y="410"/>
                  </a:moveTo>
                  <a:lnTo>
                    <a:pt x="3" y="407"/>
                  </a:lnTo>
                  <a:lnTo>
                    <a:pt x="3" y="405"/>
                  </a:lnTo>
                  <a:lnTo>
                    <a:pt x="0" y="400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2"/>
                  </a:lnTo>
                  <a:lnTo>
                    <a:pt x="0" y="389"/>
                  </a:lnTo>
                  <a:lnTo>
                    <a:pt x="3" y="387"/>
                  </a:lnTo>
                  <a:lnTo>
                    <a:pt x="13" y="364"/>
                  </a:lnTo>
                  <a:lnTo>
                    <a:pt x="18" y="354"/>
                  </a:lnTo>
                  <a:lnTo>
                    <a:pt x="23" y="349"/>
                  </a:lnTo>
                  <a:lnTo>
                    <a:pt x="28" y="341"/>
                  </a:lnTo>
                  <a:lnTo>
                    <a:pt x="31" y="336"/>
                  </a:lnTo>
                  <a:lnTo>
                    <a:pt x="36" y="329"/>
                  </a:lnTo>
                  <a:lnTo>
                    <a:pt x="41" y="324"/>
                  </a:lnTo>
                  <a:lnTo>
                    <a:pt x="46" y="316"/>
                  </a:lnTo>
                  <a:lnTo>
                    <a:pt x="48" y="308"/>
                  </a:lnTo>
                  <a:lnTo>
                    <a:pt x="53" y="301"/>
                  </a:lnTo>
                  <a:lnTo>
                    <a:pt x="56" y="293"/>
                  </a:lnTo>
                  <a:lnTo>
                    <a:pt x="58" y="286"/>
                  </a:lnTo>
                  <a:lnTo>
                    <a:pt x="63" y="281"/>
                  </a:lnTo>
                  <a:lnTo>
                    <a:pt x="66" y="273"/>
                  </a:lnTo>
                  <a:lnTo>
                    <a:pt x="71" y="265"/>
                  </a:lnTo>
                  <a:lnTo>
                    <a:pt x="76" y="260"/>
                  </a:lnTo>
                  <a:lnTo>
                    <a:pt x="81" y="253"/>
                  </a:lnTo>
                  <a:lnTo>
                    <a:pt x="89" y="248"/>
                  </a:lnTo>
                  <a:lnTo>
                    <a:pt x="91" y="245"/>
                  </a:lnTo>
                  <a:lnTo>
                    <a:pt x="94" y="243"/>
                  </a:lnTo>
                  <a:lnTo>
                    <a:pt x="96" y="240"/>
                  </a:lnTo>
                  <a:lnTo>
                    <a:pt x="99" y="238"/>
                  </a:lnTo>
                  <a:lnTo>
                    <a:pt x="101" y="235"/>
                  </a:lnTo>
                  <a:lnTo>
                    <a:pt x="104" y="232"/>
                  </a:lnTo>
                  <a:lnTo>
                    <a:pt x="106" y="230"/>
                  </a:lnTo>
                  <a:lnTo>
                    <a:pt x="109" y="230"/>
                  </a:lnTo>
                  <a:lnTo>
                    <a:pt x="119" y="174"/>
                  </a:lnTo>
                  <a:lnTo>
                    <a:pt x="117" y="157"/>
                  </a:lnTo>
                  <a:lnTo>
                    <a:pt x="119" y="141"/>
                  </a:lnTo>
                  <a:lnTo>
                    <a:pt x="122" y="129"/>
                  </a:lnTo>
                  <a:lnTo>
                    <a:pt x="124" y="116"/>
                  </a:lnTo>
                  <a:lnTo>
                    <a:pt x="127" y="103"/>
                  </a:lnTo>
                  <a:lnTo>
                    <a:pt x="129" y="91"/>
                  </a:lnTo>
                  <a:lnTo>
                    <a:pt x="132" y="78"/>
                  </a:lnTo>
                  <a:lnTo>
                    <a:pt x="134" y="65"/>
                  </a:lnTo>
                  <a:lnTo>
                    <a:pt x="134" y="53"/>
                  </a:lnTo>
                  <a:lnTo>
                    <a:pt x="134" y="48"/>
                  </a:lnTo>
                  <a:lnTo>
                    <a:pt x="132" y="43"/>
                  </a:lnTo>
                  <a:lnTo>
                    <a:pt x="132" y="35"/>
                  </a:lnTo>
                  <a:lnTo>
                    <a:pt x="129" y="30"/>
                  </a:lnTo>
                  <a:lnTo>
                    <a:pt x="129" y="27"/>
                  </a:lnTo>
                  <a:lnTo>
                    <a:pt x="129" y="22"/>
                  </a:lnTo>
                  <a:lnTo>
                    <a:pt x="129" y="17"/>
                  </a:lnTo>
                  <a:lnTo>
                    <a:pt x="129" y="15"/>
                  </a:lnTo>
                  <a:lnTo>
                    <a:pt x="13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2" name="Freeform 1680"/>
            <p:cNvSpPr>
              <a:spLocks noChangeAspect="1"/>
            </p:cNvSpPr>
            <p:nvPr/>
          </p:nvSpPr>
          <p:spPr bwMode="auto">
            <a:xfrm>
              <a:off x="2880" y="958"/>
              <a:ext cx="235" cy="157"/>
            </a:xfrm>
            <a:custGeom>
              <a:avLst/>
              <a:gdLst>
                <a:gd name="T0" fmla="*/ 0 w 235"/>
                <a:gd name="T1" fmla="*/ 0 h 157"/>
                <a:gd name="T2" fmla="*/ 17 w 235"/>
                <a:gd name="T3" fmla="*/ 5 h 157"/>
                <a:gd name="T4" fmla="*/ 20 w 235"/>
                <a:gd name="T5" fmla="*/ 8 h 157"/>
                <a:gd name="T6" fmla="*/ 22 w 235"/>
                <a:gd name="T7" fmla="*/ 10 h 157"/>
                <a:gd name="T8" fmla="*/ 25 w 235"/>
                <a:gd name="T9" fmla="*/ 13 h 157"/>
                <a:gd name="T10" fmla="*/ 27 w 235"/>
                <a:gd name="T11" fmla="*/ 13 h 157"/>
                <a:gd name="T12" fmla="*/ 30 w 235"/>
                <a:gd name="T13" fmla="*/ 13 h 157"/>
                <a:gd name="T14" fmla="*/ 33 w 235"/>
                <a:gd name="T15" fmla="*/ 15 h 157"/>
                <a:gd name="T16" fmla="*/ 38 w 235"/>
                <a:gd name="T17" fmla="*/ 15 h 157"/>
                <a:gd name="T18" fmla="*/ 43 w 235"/>
                <a:gd name="T19" fmla="*/ 15 h 157"/>
                <a:gd name="T20" fmla="*/ 63 w 235"/>
                <a:gd name="T21" fmla="*/ 33 h 157"/>
                <a:gd name="T22" fmla="*/ 76 w 235"/>
                <a:gd name="T23" fmla="*/ 53 h 157"/>
                <a:gd name="T24" fmla="*/ 78 w 235"/>
                <a:gd name="T25" fmla="*/ 58 h 157"/>
                <a:gd name="T26" fmla="*/ 83 w 235"/>
                <a:gd name="T27" fmla="*/ 61 h 157"/>
                <a:gd name="T28" fmla="*/ 91 w 235"/>
                <a:gd name="T29" fmla="*/ 66 h 157"/>
                <a:gd name="T30" fmla="*/ 96 w 235"/>
                <a:gd name="T31" fmla="*/ 68 h 157"/>
                <a:gd name="T32" fmla="*/ 101 w 235"/>
                <a:gd name="T33" fmla="*/ 71 h 157"/>
                <a:gd name="T34" fmla="*/ 106 w 235"/>
                <a:gd name="T35" fmla="*/ 73 h 157"/>
                <a:gd name="T36" fmla="*/ 108 w 235"/>
                <a:gd name="T37" fmla="*/ 78 h 157"/>
                <a:gd name="T38" fmla="*/ 111 w 235"/>
                <a:gd name="T39" fmla="*/ 83 h 157"/>
                <a:gd name="T40" fmla="*/ 151 w 235"/>
                <a:gd name="T41" fmla="*/ 121 h 157"/>
                <a:gd name="T42" fmla="*/ 156 w 235"/>
                <a:gd name="T43" fmla="*/ 127 h 157"/>
                <a:gd name="T44" fmla="*/ 159 w 235"/>
                <a:gd name="T45" fmla="*/ 129 h 157"/>
                <a:gd name="T46" fmla="*/ 161 w 235"/>
                <a:gd name="T47" fmla="*/ 129 h 157"/>
                <a:gd name="T48" fmla="*/ 167 w 235"/>
                <a:gd name="T49" fmla="*/ 132 h 157"/>
                <a:gd name="T50" fmla="*/ 169 w 235"/>
                <a:gd name="T51" fmla="*/ 134 h 157"/>
                <a:gd name="T52" fmla="*/ 174 w 235"/>
                <a:gd name="T53" fmla="*/ 134 h 157"/>
                <a:gd name="T54" fmla="*/ 177 w 235"/>
                <a:gd name="T55" fmla="*/ 137 h 157"/>
                <a:gd name="T56" fmla="*/ 179 w 235"/>
                <a:gd name="T57" fmla="*/ 137 h 157"/>
                <a:gd name="T58" fmla="*/ 235 w 235"/>
                <a:gd name="T59" fmla="*/ 157 h 1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5"/>
                <a:gd name="T91" fmla="*/ 0 h 157"/>
                <a:gd name="T92" fmla="*/ 235 w 235"/>
                <a:gd name="T93" fmla="*/ 157 h 1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5" h="157">
                  <a:moveTo>
                    <a:pt x="0" y="0"/>
                  </a:moveTo>
                  <a:lnTo>
                    <a:pt x="17" y="5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30" y="13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5"/>
                  </a:lnTo>
                  <a:lnTo>
                    <a:pt x="63" y="33"/>
                  </a:lnTo>
                  <a:lnTo>
                    <a:pt x="76" y="53"/>
                  </a:lnTo>
                  <a:lnTo>
                    <a:pt x="78" y="58"/>
                  </a:lnTo>
                  <a:lnTo>
                    <a:pt x="83" y="61"/>
                  </a:lnTo>
                  <a:lnTo>
                    <a:pt x="91" y="66"/>
                  </a:lnTo>
                  <a:lnTo>
                    <a:pt x="96" y="68"/>
                  </a:lnTo>
                  <a:lnTo>
                    <a:pt x="101" y="71"/>
                  </a:lnTo>
                  <a:lnTo>
                    <a:pt x="106" y="73"/>
                  </a:lnTo>
                  <a:lnTo>
                    <a:pt x="108" y="78"/>
                  </a:lnTo>
                  <a:lnTo>
                    <a:pt x="111" y="83"/>
                  </a:lnTo>
                  <a:lnTo>
                    <a:pt x="151" y="121"/>
                  </a:lnTo>
                  <a:lnTo>
                    <a:pt x="156" y="127"/>
                  </a:lnTo>
                  <a:lnTo>
                    <a:pt x="159" y="129"/>
                  </a:lnTo>
                  <a:lnTo>
                    <a:pt x="161" y="129"/>
                  </a:lnTo>
                  <a:lnTo>
                    <a:pt x="167" y="132"/>
                  </a:lnTo>
                  <a:lnTo>
                    <a:pt x="169" y="134"/>
                  </a:lnTo>
                  <a:lnTo>
                    <a:pt x="174" y="134"/>
                  </a:lnTo>
                  <a:lnTo>
                    <a:pt x="177" y="137"/>
                  </a:lnTo>
                  <a:lnTo>
                    <a:pt x="179" y="137"/>
                  </a:lnTo>
                  <a:lnTo>
                    <a:pt x="235" y="157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3" name="Freeform 1681"/>
            <p:cNvSpPr>
              <a:spLocks noChangeAspect="1"/>
            </p:cNvSpPr>
            <p:nvPr/>
          </p:nvSpPr>
          <p:spPr bwMode="auto">
            <a:xfrm>
              <a:off x="3026" y="854"/>
              <a:ext cx="160" cy="220"/>
            </a:xfrm>
            <a:custGeom>
              <a:avLst/>
              <a:gdLst>
                <a:gd name="T0" fmla="*/ 0 w 160"/>
                <a:gd name="T1" fmla="*/ 220 h 220"/>
                <a:gd name="T2" fmla="*/ 21 w 160"/>
                <a:gd name="T3" fmla="*/ 200 h 220"/>
                <a:gd name="T4" fmla="*/ 38 w 160"/>
                <a:gd name="T5" fmla="*/ 187 h 220"/>
                <a:gd name="T6" fmla="*/ 58 w 160"/>
                <a:gd name="T7" fmla="*/ 172 h 220"/>
                <a:gd name="T8" fmla="*/ 76 w 160"/>
                <a:gd name="T9" fmla="*/ 155 h 220"/>
                <a:gd name="T10" fmla="*/ 91 w 160"/>
                <a:gd name="T11" fmla="*/ 137 h 220"/>
                <a:gd name="T12" fmla="*/ 109 w 160"/>
                <a:gd name="T13" fmla="*/ 119 h 220"/>
                <a:gd name="T14" fmla="*/ 124 w 160"/>
                <a:gd name="T15" fmla="*/ 99 h 220"/>
                <a:gd name="T16" fmla="*/ 139 w 160"/>
                <a:gd name="T17" fmla="*/ 81 h 220"/>
                <a:gd name="T18" fmla="*/ 155 w 160"/>
                <a:gd name="T19" fmla="*/ 58 h 220"/>
                <a:gd name="T20" fmla="*/ 160 w 160"/>
                <a:gd name="T21" fmla="*/ 0 h 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220"/>
                <a:gd name="T35" fmla="*/ 160 w 160"/>
                <a:gd name="T36" fmla="*/ 220 h 2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220">
                  <a:moveTo>
                    <a:pt x="0" y="220"/>
                  </a:moveTo>
                  <a:lnTo>
                    <a:pt x="21" y="200"/>
                  </a:lnTo>
                  <a:lnTo>
                    <a:pt x="38" y="187"/>
                  </a:lnTo>
                  <a:lnTo>
                    <a:pt x="58" y="172"/>
                  </a:lnTo>
                  <a:lnTo>
                    <a:pt x="76" y="155"/>
                  </a:lnTo>
                  <a:lnTo>
                    <a:pt x="91" y="137"/>
                  </a:lnTo>
                  <a:lnTo>
                    <a:pt x="109" y="119"/>
                  </a:lnTo>
                  <a:lnTo>
                    <a:pt x="124" y="99"/>
                  </a:lnTo>
                  <a:lnTo>
                    <a:pt x="139" y="81"/>
                  </a:lnTo>
                  <a:lnTo>
                    <a:pt x="155" y="58"/>
                  </a:lnTo>
                  <a:lnTo>
                    <a:pt x="16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4" name="Freeform 1682"/>
            <p:cNvSpPr>
              <a:spLocks noChangeAspect="1"/>
            </p:cNvSpPr>
            <p:nvPr/>
          </p:nvSpPr>
          <p:spPr bwMode="auto">
            <a:xfrm>
              <a:off x="3026" y="738"/>
              <a:ext cx="230" cy="159"/>
            </a:xfrm>
            <a:custGeom>
              <a:avLst/>
              <a:gdLst>
                <a:gd name="T0" fmla="*/ 0 w 230"/>
                <a:gd name="T1" fmla="*/ 0 h 159"/>
                <a:gd name="T2" fmla="*/ 3 w 230"/>
                <a:gd name="T3" fmla="*/ 5 h 159"/>
                <a:gd name="T4" fmla="*/ 8 w 230"/>
                <a:gd name="T5" fmla="*/ 10 h 159"/>
                <a:gd name="T6" fmla="*/ 10 w 230"/>
                <a:gd name="T7" fmla="*/ 12 h 159"/>
                <a:gd name="T8" fmla="*/ 13 w 230"/>
                <a:gd name="T9" fmla="*/ 15 h 159"/>
                <a:gd name="T10" fmla="*/ 18 w 230"/>
                <a:gd name="T11" fmla="*/ 15 h 159"/>
                <a:gd name="T12" fmla="*/ 21 w 230"/>
                <a:gd name="T13" fmla="*/ 17 h 159"/>
                <a:gd name="T14" fmla="*/ 23 w 230"/>
                <a:gd name="T15" fmla="*/ 17 h 159"/>
                <a:gd name="T16" fmla="*/ 26 w 230"/>
                <a:gd name="T17" fmla="*/ 15 h 159"/>
                <a:gd name="T18" fmla="*/ 31 w 230"/>
                <a:gd name="T19" fmla="*/ 15 h 159"/>
                <a:gd name="T20" fmla="*/ 36 w 230"/>
                <a:gd name="T21" fmla="*/ 12 h 159"/>
                <a:gd name="T22" fmla="*/ 41 w 230"/>
                <a:gd name="T23" fmla="*/ 12 h 159"/>
                <a:gd name="T24" fmla="*/ 46 w 230"/>
                <a:gd name="T25" fmla="*/ 15 h 159"/>
                <a:gd name="T26" fmla="*/ 48 w 230"/>
                <a:gd name="T27" fmla="*/ 17 h 159"/>
                <a:gd name="T28" fmla="*/ 51 w 230"/>
                <a:gd name="T29" fmla="*/ 23 h 159"/>
                <a:gd name="T30" fmla="*/ 53 w 230"/>
                <a:gd name="T31" fmla="*/ 28 h 159"/>
                <a:gd name="T32" fmla="*/ 53 w 230"/>
                <a:gd name="T33" fmla="*/ 35 h 159"/>
                <a:gd name="T34" fmla="*/ 53 w 230"/>
                <a:gd name="T35" fmla="*/ 38 h 159"/>
                <a:gd name="T36" fmla="*/ 53 w 230"/>
                <a:gd name="T37" fmla="*/ 43 h 159"/>
                <a:gd name="T38" fmla="*/ 53 w 230"/>
                <a:gd name="T39" fmla="*/ 45 h 159"/>
                <a:gd name="T40" fmla="*/ 53 w 230"/>
                <a:gd name="T41" fmla="*/ 48 h 159"/>
                <a:gd name="T42" fmla="*/ 56 w 230"/>
                <a:gd name="T43" fmla="*/ 50 h 159"/>
                <a:gd name="T44" fmla="*/ 56 w 230"/>
                <a:gd name="T45" fmla="*/ 53 h 159"/>
                <a:gd name="T46" fmla="*/ 58 w 230"/>
                <a:gd name="T47" fmla="*/ 58 h 159"/>
                <a:gd name="T48" fmla="*/ 61 w 230"/>
                <a:gd name="T49" fmla="*/ 60 h 159"/>
                <a:gd name="T50" fmla="*/ 66 w 230"/>
                <a:gd name="T51" fmla="*/ 63 h 159"/>
                <a:gd name="T52" fmla="*/ 69 w 230"/>
                <a:gd name="T53" fmla="*/ 66 h 159"/>
                <a:gd name="T54" fmla="*/ 71 w 230"/>
                <a:gd name="T55" fmla="*/ 71 h 159"/>
                <a:gd name="T56" fmla="*/ 76 w 230"/>
                <a:gd name="T57" fmla="*/ 73 h 159"/>
                <a:gd name="T58" fmla="*/ 79 w 230"/>
                <a:gd name="T59" fmla="*/ 76 h 159"/>
                <a:gd name="T60" fmla="*/ 84 w 230"/>
                <a:gd name="T61" fmla="*/ 81 h 159"/>
                <a:gd name="T62" fmla="*/ 89 w 230"/>
                <a:gd name="T63" fmla="*/ 81 h 159"/>
                <a:gd name="T64" fmla="*/ 94 w 230"/>
                <a:gd name="T65" fmla="*/ 81 h 159"/>
                <a:gd name="T66" fmla="*/ 96 w 230"/>
                <a:gd name="T67" fmla="*/ 81 h 159"/>
                <a:gd name="T68" fmla="*/ 101 w 230"/>
                <a:gd name="T69" fmla="*/ 81 h 159"/>
                <a:gd name="T70" fmla="*/ 104 w 230"/>
                <a:gd name="T71" fmla="*/ 83 h 159"/>
                <a:gd name="T72" fmla="*/ 106 w 230"/>
                <a:gd name="T73" fmla="*/ 83 h 159"/>
                <a:gd name="T74" fmla="*/ 109 w 230"/>
                <a:gd name="T75" fmla="*/ 86 h 159"/>
                <a:gd name="T76" fmla="*/ 112 w 230"/>
                <a:gd name="T77" fmla="*/ 88 h 159"/>
                <a:gd name="T78" fmla="*/ 114 w 230"/>
                <a:gd name="T79" fmla="*/ 91 h 159"/>
                <a:gd name="T80" fmla="*/ 117 w 230"/>
                <a:gd name="T81" fmla="*/ 93 h 159"/>
                <a:gd name="T82" fmla="*/ 119 w 230"/>
                <a:gd name="T83" fmla="*/ 96 h 159"/>
                <a:gd name="T84" fmla="*/ 122 w 230"/>
                <a:gd name="T85" fmla="*/ 98 h 159"/>
                <a:gd name="T86" fmla="*/ 124 w 230"/>
                <a:gd name="T87" fmla="*/ 101 h 159"/>
                <a:gd name="T88" fmla="*/ 129 w 230"/>
                <a:gd name="T89" fmla="*/ 104 h 159"/>
                <a:gd name="T90" fmla="*/ 132 w 230"/>
                <a:gd name="T91" fmla="*/ 104 h 159"/>
                <a:gd name="T92" fmla="*/ 134 w 230"/>
                <a:gd name="T93" fmla="*/ 106 h 159"/>
                <a:gd name="T94" fmla="*/ 139 w 230"/>
                <a:gd name="T95" fmla="*/ 106 h 159"/>
                <a:gd name="T96" fmla="*/ 144 w 230"/>
                <a:gd name="T97" fmla="*/ 109 h 159"/>
                <a:gd name="T98" fmla="*/ 195 w 230"/>
                <a:gd name="T99" fmla="*/ 136 h 159"/>
                <a:gd name="T100" fmla="*/ 200 w 230"/>
                <a:gd name="T101" fmla="*/ 139 h 159"/>
                <a:gd name="T102" fmla="*/ 203 w 230"/>
                <a:gd name="T103" fmla="*/ 141 h 159"/>
                <a:gd name="T104" fmla="*/ 208 w 230"/>
                <a:gd name="T105" fmla="*/ 144 h 159"/>
                <a:gd name="T106" fmla="*/ 213 w 230"/>
                <a:gd name="T107" fmla="*/ 149 h 159"/>
                <a:gd name="T108" fmla="*/ 218 w 230"/>
                <a:gd name="T109" fmla="*/ 152 h 159"/>
                <a:gd name="T110" fmla="*/ 223 w 230"/>
                <a:gd name="T111" fmla="*/ 154 h 159"/>
                <a:gd name="T112" fmla="*/ 225 w 230"/>
                <a:gd name="T113" fmla="*/ 157 h 159"/>
                <a:gd name="T114" fmla="*/ 230 w 230"/>
                <a:gd name="T115" fmla="*/ 159 h 1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159"/>
                <a:gd name="T176" fmla="*/ 230 w 230"/>
                <a:gd name="T177" fmla="*/ 159 h 1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159">
                  <a:moveTo>
                    <a:pt x="0" y="0"/>
                  </a:moveTo>
                  <a:lnTo>
                    <a:pt x="3" y="5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3" y="15"/>
                  </a:lnTo>
                  <a:lnTo>
                    <a:pt x="18" y="15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6" y="15"/>
                  </a:lnTo>
                  <a:lnTo>
                    <a:pt x="48" y="17"/>
                  </a:lnTo>
                  <a:lnTo>
                    <a:pt x="51" y="23"/>
                  </a:lnTo>
                  <a:lnTo>
                    <a:pt x="53" y="28"/>
                  </a:lnTo>
                  <a:lnTo>
                    <a:pt x="53" y="35"/>
                  </a:lnTo>
                  <a:lnTo>
                    <a:pt x="53" y="38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8"/>
                  </a:lnTo>
                  <a:lnTo>
                    <a:pt x="56" y="50"/>
                  </a:lnTo>
                  <a:lnTo>
                    <a:pt x="56" y="53"/>
                  </a:lnTo>
                  <a:lnTo>
                    <a:pt x="58" y="58"/>
                  </a:lnTo>
                  <a:lnTo>
                    <a:pt x="61" y="60"/>
                  </a:lnTo>
                  <a:lnTo>
                    <a:pt x="66" y="63"/>
                  </a:lnTo>
                  <a:lnTo>
                    <a:pt x="69" y="66"/>
                  </a:lnTo>
                  <a:lnTo>
                    <a:pt x="71" y="71"/>
                  </a:lnTo>
                  <a:lnTo>
                    <a:pt x="76" y="73"/>
                  </a:lnTo>
                  <a:lnTo>
                    <a:pt x="79" y="76"/>
                  </a:lnTo>
                  <a:lnTo>
                    <a:pt x="84" y="81"/>
                  </a:lnTo>
                  <a:lnTo>
                    <a:pt x="89" y="81"/>
                  </a:lnTo>
                  <a:lnTo>
                    <a:pt x="94" y="81"/>
                  </a:lnTo>
                  <a:lnTo>
                    <a:pt x="96" y="81"/>
                  </a:lnTo>
                  <a:lnTo>
                    <a:pt x="101" y="81"/>
                  </a:lnTo>
                  <a:lnTo>
                    <a:pt x="104" y="83"/>
                  </a:lnTo>
                  <a:lnTo>
                    <a:pt x="106" y="83"/>
                  </a:lnTo>
                  <a:lnTo>
                    <a:pt x="109" y="86"/>
                  </a:lnTo>
                  <a:lnTo>
                    <a:pt x="112" y="88"/>
                  </a:lnTo>
                  <a:lnTo>
                    <a:pt x="114" y="91"/>
                  </a:lnTo>
                  <a:lnTo>
                    <a:pt x="117" y="93"/>
                  </a:lnTo>
                  <a:lnTo>
                    <a:pt x="119" y="96"/>
                  </a:lnTo>
                  <a:lnTo>
                    <a:pt x="122" y="98"/>
                  </a:lnTo>
                  <a:lnTo>
                    <a:pt x="124" y="101"/>
                  </a:lnTo>
                  <a:lnTo>
                    <a:pt x="129" y="104"/>
                  </a:lnTo>
                  <a:lnTo>
                    <a:pt x="132" y="104"/>
                  </a:lnTo>
                  <a:lnTo>
                    <a:pt x="134" y="106"/>
                  </a:lnTo>
                  <a:lnTo>
                    <a:pt x="139" y="106"/>
                  </a:lnTo>
                  <a:lnTo>
                    <a:pt x="144" y="109"/>
                  </a:lnTo>
                  <a:lnTo>
                    <a:pt x="195" y="136"/>
                  </a:lnTo>
                  <a:lnTo>
                    <a:pt x="200" y="139"/>
                  </a:lnTo>
                  <a:lnTo>
                    <a:pt x="203" y="141"/>
                  </a:lnTo>
                  <a:lnTo>
                    <a:pt x="208" y="144"/>
                  </a:lnTo>
                  <a:lnTo>
                    <a:pt x="213" y="149"/>
                  </a:lnTo>
                  <a:lnTo>
                    <a:pt x="218" y="152"/>
                  </a:lnTo>
                  <a:lnTo>
                    <a:pt x="223" y="154"/>
                  </a:lnTo>
                  <a:lnTo>
                    <a:pt x="225" y="157"/>
                  </a:lnTo>
                  <a:lnTo>
                    <a:pt x="230" y="15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5" name="Line 1683"/>
            <p:cNvSpPr>
              <a:spLocks noChangeAspect="1" noChangeShapeType="1"/>
            </p:cNvSpPr>
            <p:nvPr/>
          </p:nvSpPr>
          <p:spPr bwMode="auto">
            <a:xfrm>
              <a:off x="2801" y="1191"/>
              <a:ext cx="2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6" name="Freeform 1684"/>
            <p:cNvSpPr>
              <a:spLocks noChangeAspect="1"/>
            </p:cNvSpPr>
            <p:nvPr/>
          </p:nvSpPr>
          <p:spPr bwMode="auto">
            <a:xfrm>
              <a:off x="3064" y="1092"/>
              <a:ext cx="38" cy="30"/>
            </a:xfrm>
            <a:custGeom>
              <a:avLst/>
              <a:gdLst>
                <a:gd name="T0" fmla="*/ 23 w 38"/>
                <a:gd name="T1" fmla="*/ 0 h 30"/>
                <a:gd name="T2" fmla="*/ 38 w 38"/>
                <a:gd name="T3" fmla="*/ 8 h 30"/>
                <a:gd name="T4" fmla="*/ 33 w 38"/>
                <a:gd name="T5" fmla="*/ 18 h 30"/>
                <a:gd name="T6" fmla="*/ 33 w 38"/>
                <a:gd name="T7" fmla="*/ 20 h 30"/>
                <a:gd name="T8" fmla="*/ 31 w 38"/>
                <a:gd name="T9" fmla="*/ 20 h 30"/>
                <a:gd name="T10" fmla="*/ 28 w 38"/>
                <a:gd name="T11" fmla="*/ 23 h 30"/>
                <a:gd name="T12" fmla="*/ 26 w 38"/>
                <a:gd name="T13" fmla="*/ 25 h 30"/>
                <a:gd name="T14" fmla="*/ 26 w 38"/>
                <a:gd name="T15" fmla="*/ 25 h 30"/>
                <a:gd name="T16" fmla="*/ 23 w 38"/>
                <a:gd name="T17" fmla="*/ 25 h 30"/>
                <a:gd name="T18" fmla="*/ 20 w 38"/>
                <a:gd name="T19" fmla="*/ 25 h 30"/>
                <a:gd name="T20" fmla="*/ 18 w 38"/>
                <a:gd name="T21" fmla="*/ 28 h 30"/>
                <a:gd name="T22" fmla="*/ 15 w 38"/>
                <a:gd name="T23" fmla="*/ 28 h 30"/>
                <a:gd name="T24" fmla="*/ 13 w 38"/>
                <a:gd name="T25" fmla="*/ 28 h 30"/>
                <a:gd name="T26" fmla="*/ 10 w 38"/>
                <a:gd name="T27" fmla="*/ 28 h 30"/>
                <a:gd name="T28" fmla="*/ 8 w 38"/>
                <a:gd name="T29" fmla="*/ 28 h 30"/>
                <a:gd name="T30" fmla="*/ 5 w 38"/>
                <a:gd name="T31" fmla="*/ 28 h 30"/>
                <a:gd name="T32" fmla="*/ 3 w 38"/>
                <a:gd name="T33" fmla="*/ 28 h 30"/>
                <a:gd name="T34" fmla="*/ 3 w 38"/>
                <a:gd name="T35" fmla="*/ 30 h 30"/>
                <a:gd name="T36" fmla="*/ 0 w 38"/>
                <a:gd name="T37" fmla="*/ 3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30"/>
                <a:gd name="T59" fmla="*/ 38 w 38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30">
                  <a:moveTo>
                    <a:pt x="23" y="0"/>
                  </a:moveTo>
                  <a:lnTo>
                    <a:pt x="38" y="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0" y="3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7" name="Freeform 1685"/>
            <p:cNvSpPr>
              <a:spLocks noChangeAspect="1"/>
            </p:cNvSpPr>
            <p:nvPr/>
          </p:nvSpPr>
          <p:spPr bwMode="auto">
            <a:xfrm>
              <a:off x="3001" y="1019"/>
              <a:ext cx="15" cy="30"/>
            </a:xfrm>
            <a:custGeom>
              <a:avLst/>
              <a:gdLst>
                <a:gd name="T0" fmla="*/ 5 w 15"/>
                <a:gd name="T1" fmla="*/ 0 h 30"/>
                <a:gd name="T2" fmla="*/ 15 w 15"/>
                <a:gd name="T3" fmla="*/ 7 h 30"/>
                <a:gd name="T4" fmla="*/ 15 w 15"/>
                <a:gd name="T5" fmla="*/ 15 h 30"/>
                <a:gd name="T6" fmla="*/ 0 w 15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5" y="0"/>
                  </a:moveTo>
                  <a:lnTo>
                    <a:pt x="15" y="7"/>
                  </a:lnTo>
                  <a:lnTo>
                    <a:pt x="15" y="15"/>
                  </a:lnTo>
                  <a:lnTo>
                    <a:pt x="0" y="3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8" name="Freeform 1686"/>
            <p:cNvSpPr>
              <a:spLocks noChangeAspect="1"/>
            </p:cNvSpPr>
            <p:nvPr/>
          </p:nvSpPr>
          <p:spPr bwMode="auto">
            <a:xfrm>
              <a:off x="3224" y="836"/>
              <a:ext cx="164" cy="61"/>
            </a:xfrm>
            <a:custGeom>
              <a:avLst/>
              <a:gdLst>
                <a:gd name="T0" fmla="*/ 0 w 164"/>
                <a:gd name="T1" fmla="*/ 54 h 61"/>
                <a:gd name="T2" fmla="*/ 10 w 164"/>
                <a:gd name="T3" fmla="*/ 56 h 61"/>
                <a:gd name="T4" fmla="*/ 17 w 164"/>
                <a:gd name="T5" fmla="*/ 59 h 61"/>
                <a:gd name="T6" fmla="*/ 25 w 164"/>
                <a:gd name="T7" fmla="*/ 61 h 61"/>
                <a:gd name="T8" fmla="*/ 32 w 164"/>
                <a:gd name="T9" fmla="*/ 61 h 61"/>
                <a:gd name="T10" fmla="*/ 42 w 164"/>
                <a:gd name="T11" fmla="*/ 61 h 61"/>
                <a:gd name="T12" fmla="*/ 50 w 164"/>
                <a:gd name="T13" fmla="*/ 61 h 61"/>
                <a:gd name="T14" fmla="*/ 58 w 164"/>
                <a:gd name="T15" fmla="*/ 56 h 61"/>
                <a:gd name="T16" fmla="*/ 65 w 164"/>
                <a:gd name="T17" fmla="*/ 51 h 61"/>
                <a:gd name="T18" fmla="*/ 96 w 164"/>
                <a:gd name="T19" fmla="*/ 51 h 61"/>
                <a:gd name="T20" fmla="*/ 103 w 164"/>
                <a:gd name="T21" fmla="*/ 49 h 61"/>
                <a:gd name="T22" fmla="*/ 113 w 164"/>
                <a:gd name="T23" fmla="*/ 46 h 61"/>
                <a:gd name="T24" fmla="*/ 121 w 164"/>
                <a:gd name="T25" fmla="*/ 41 h 61"/>
                <a:gd name="T26" fmla="*/ 128 w 164"/>
                <a:gd name="T27" fmla="*/ 33 h 61"/>
                <a:gd name="T28" fmla="*/ 136 w 164"/>
                <a:gd name="T29" fmla="*/ 28 h 61"/>
                <a:gd name="T30" fmla="*/ 146 w 164"/>
                <a:gd name="T31" fmla="*/ 21 h 61"/>
                <a:gd name="T32" fmla="*/ 154 w 164"/>
                <a:gd name="T33" fmla="*/ 11 h 61"/>
                <a:gd name="T34" fmla="*/ 164 w 16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61"/>
                <a:gd name="T56" fmla="*/ 164 w 16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61">
                  <a:moveTo>
                    <a:pt x="0" y="54"/>
                  </a:moveTo>
                  <a:lnTo>
                    <a:pt x="10" y="56"/>
                  </a:lnTo>
                  <a:lnTo>
                    <a:pt x="17" y="59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42" y="61"/>
                  </a:lnTo>
                  <a:lnTo>
                    <a:pt x="50" y="61"/>
                  </a:lnTo>
                  <a:lnTo>
                    <a:pt x="58" y="56"/>
                  </a:lnTo>
                  <a:lnTo>
                    <a:pt x="65" y="51"/>
                  </a:lnTo>
                  <a:lnTo>
                    <a:pt x="96" y="51"/>
                  </a:lnTo>
                  <a:lnTo>
                    <a:pt x="103" y="49"/>
                  </a:lnTo>
                  <a:lnTo>
                    <a:pt x="113" y="46"/>
                  </a:lnTo>
                  <a:lnTo>
                    <a:pt x="121" y="41"/>
                  </a:lnTo>
                  <a:lnTo>
                    <a:pt x="128" y="33"/>
                  </a:lnTo>
                  <a:lnTo>
                    <a:pt x="136" y="28"/>
                  </a:lnTo>
                  <a:lnTo>
                    <a:pt x="146" y="21"/>
                  </a:lnTo>
                  <a:lnTo>
                    <a:pt x="154" y="11"/>
                  </a:lnTo>
                  <a:lnTo>
                    <a:pt x="16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69" name="Freeform 1687"/>
            <p:cNvSpPr>
              <a:spLocks noChangeAspect="1"/>
            </p:cNvSpPr>
            <p:nvPr/>
          </p:nvSpPr>
          <p:spPr bwMode="auto">
            <a:xfrm>
              <a:off x="2961" y="735"/>
              <a:ext cx="692" cy="699"/>
            </a:xfrm>
            <a:custGeom>
              <a:avLst/>
              <a:gdLst>
                <a:gd name="T0" fmla="*/ 470 w 692"/>
                <a:gd name="T1" fmla="*/ 58 h 699"/>
                <a:gd name="T2" fmla="*/ 495 w 692"/>
                <a:gd name="T3" fmla="*/ 162 h 699"/>
                <a:gd name="T4" fmla="*/ 523 w 692"/>
                <a:gd name="T5" fmla="*/ 167 h 699"/>
                <a:gd name="T6" fmla="*/ 548 w 692"/>
                <a:gd name="T7" fmla="*/ 172 h 699"/>
                <a:gd name="T8" fmla="*/ 573 w 692"/>
                <a:gd name="T9" fmla="*/ 180 h 699"/>
                <a:gd name="T10" fmla="*/ 692 w 692"/>
                <a:gd name="T11" fmla="*/ 382 h 699"/>
                <a:gd name="T12" fmla="*/ 538 w 692"/>
                <a:gd name="T13" fmla="*/ 466 h 699"/>
                <a:gd name="T14" fmla="*/ 525 w 692"/>
                <a:gd name="T15" fmla="*/ 474 h 699"/>
                <a:gd name="T16" fmla="*/ 513 w 692"/>
                <a:gd name="T17" fmla="*/ 484 h 699"/>
                <a:gd name="T18" fmla="*/ 500 w 692"/>
                <a:gd name="T19" fmla="*/ 496 h 699"/>
                <a:gd name="T20" fmla="*/ 475 w 692"/>
                <a:gd name="T21" fmla="*/ 522 h 699"/>
                <a:gd name="T22" fmla="*/ 439 w 692"/>
                <a:gd name="T23" fmla="*/ 560 h 699"/>
                <a:gd name="T24" fmla="*/ 407 w 692"/>
                <a:gd name="T25" fmla="*/ 595 h 699"/>
                <a:gd name="T26" fmla="*/ 374 w 692"/>
                <a:gd name="T27" fmla="*/ 630 h 699"/>
                <a:gd name="T28" fmla="*/ 351 w 692"/>
                <a:gd name="T29" fmla="*/ 648 h 699"/>
                <a:gd name="T30" fmla="*/ 336 w 692"/>
                <a:gd name="T31" fmla="*/ 653 h 699"/>
                <a:gd name="T32" fmla="*/ 321 w 692"/>
                <a:gd name="T33" fmla="*/ 661 h 699"/>
                <a:gd name="T34" fmla="*/ 308 w 692"/>
                <a:gd name="T35" fmla="*/ 671 h 699"/>
                <a:gd name="T36" fmla="*/ 275 w 692"/>
                <a:gd name="T37" fmla="*/ 656 h 699"/>
                <a:gd name="T38" fmla="*/ 265 w 692"/>
                <a:gd name="T39" fmla="*/ 653 h 699"/>
                <a:gd name="T40" fmla="*/ 257 w 692"/>
                <a:gd name="T41" fmla="*/ 648 h 699"/>
                <a:gd name="T42" fmla="*/ 247 w 692"/>
                <a:gd name="T43" fmla="*/ 641 h 699"/>
                <a:gd name="T44" fmla="*/ 232 w 692"/>
                <a:gd name="T45" fmla="*/ 641 h 699"/>
                <a:gd name="T46" fmla="*/ 225 w 692"/>
                <a:gd name="T47" fmla="*/ 643 h 699"/>
                <a:gd name="T48" fmla="*/ 217 w 692"/>
                <a:gd name="T49" fmla="*/ 648 h 699"/>
                <a:gd name="T50" fmla="*/ 209 w 692"/>
                <a:gd name="T51" fmla="*/ 656 h 699"/>
                <a:gd name="T52" fmla="*/ 204 w 692"/>
                <a:gd name="T53" fmla="*/ 668 h 699"/>
                <a:gd name="T54" fmla="*/ 197 w 692"/>
                <a:gd name="T55" fmla="*/ 668 h 699"/>
                <a:gd name="T56" fmla="*/ 189 w 692"/>
                <a:gd name="T57" fmla="*/ 671 h 699"/>
                <a:gd name="T58" fmla="*/ 184 w 692"/>
                <a:gd name="T59" fmla="*/ 674 h 699"/>
                <a:gd name="T60" fmla="*/ 177 w 692"/>
                <a:gd name="T61" fmla="*/ 679 h 699"/>
                <a:gd name="T62" fmla="*/ 164 w 692"/>
                <a:gd name="T63" fmla="*/ 686 h 699"/>
                <a:gd name="T64" fmla="*/ 149 w 692"/>
                <a:gd name="T65" fmla="*/ 689 h 699"/>
                <a:gd name="T66" fmla="*/ 134 w 692"/>
                <a:gd name="T67" fmla="*/ 686 h 699"/>
                <a:gd name="T68" fmla="*/ 118 w 692"/>
                <a:gd name="T69" fmla="*/ 684 h 699"/>
                <a:gd name="T70" fmla="*/ 103 w 692"/>
                <a:gd name="T71" fmla="*/ 674 h 699"/>
                <a:gd name="T72" fmla="*/ 86 w 692"/>
                <a:gd name="T73" fmla="*/ 668 h 699"/>
                <a:gd name="T74" fmla="*/ 68 w 692"/>
                <a:gd name="T75" fmla="*/ 666 h 699"/>
                <a:gd name="T76" fmla="*/ 50 w 692"/>
                <a:gd name="T77" fmla="*/ 671 h 699"/>
                <a:gd name="T78" fmla="*/ 40 w 692"/>
                <a:gd name="T79" fmla="*/ 668 h 699"/>
                <a:gd name="T80" fmla="*/ 30 w 692"/>
                <a:gd name="T81" fmla="*/ 668 h 699"/>
                <a:gd name="T82" fmla="*/ 22 w 692"/>
                <a:gd name="T83" fmla="*/ 674 h 699"/>
                <a:gd name="T84" fmla="*/ 17 w 692"/>
                <a:gd name="T85" fmla="*/ 681 h 699"/>
                <a:gd name="T86" fmla="*/ 15 w 692"/>
                <a:gd name="T87" fmla="*/ 686 h 699"/>
                <a:gd name="T88" fmla="*/ 10 w 692"/>
                <a:gd name="T89" fmla="*/ 691 h 699"/>
                <a:gd name="T90" fmla="*/ 7 w 692"/>
                <a:gd name="T91" fmla="*/ 694 h 699"/>
                <a:gd name="T92" fmla="*/ 2 w 692"/>
                <a:gd name="T93" fmla="*/ 696 h 6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92"/>
                <a:gd name="T142" fmla="*/ 0 h 699"/>
                <a:gd name="T143" fmla="*/ 692 w 692"/>
                <a:gd name="T144" fmla="*/ 699 h 6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92" h="699">
                  <a:moveTo>
                    <a:pt x="614" y="0"/>
                  </a:moveTo>
                  <a:lnTo>
                    <a:pt x="470" y="58"/>
                  </a:lnTo>
                  <a:lnTo>
                    <a:pt x="482" y="160"/>
                  </a:lnTo>
                  <a:lnTo>
                    <a:pt x="495" y="162"/>
                  </a:lnTo>
                  <a:lnTo>
                    <a:pt x="510" y="165"/>
                  </a:lnTo>
                  <a:lnTo>
                    <a:pt x="523" y="167"/>
                  </a:lnTo>
                  <a:lnTo>
                    <a:pt x="536" y="170"/>
                  </a:lnTo>
                  <a:lnTo>
                    <a:pt x="548" y="172"/>
                  </a:lnTo>
                  <a:lnTo>
                    <a:pt x="561" y="177"/>
                  </a:lnTo>
                  <a:lnTo>
                    <a:pt x="573" y="180"/>
                  </a:lnTo>
                  <a:lnTo>
                    <a:pt x="586" y="185"/>
                  </a:lnTo>
                  <a:lnTo>
                    <a:pt x="692" y="382"/>
                  </a:lnTo>
                  <a:lnTo>
                    <a:pt x="543" y="463"/>
                  </a:lnTo>
                  <a:lnTo>
                    <a:pt x="538" y="466"/>
                  </a:lnTo>
                  <a:lnTo>
                    <a:pt x="531" y="468"/>
                  </a:lnTo>
                  <a:lnTo>
                    <a:pt x="525" y="474"/>
                  </a:lnTo>
                  <a:lnTo>
                    <a:pt x="518" y="479"/>
                  </a:lnTo>
                  <a:lnTo>
                    <a:pt x="513" y="484"/>
                  </a:lnTo>
                  <a:lnTo>
                    <a:pt x="505" y="489"/>
                  </a:lnTo>
                  <a:lnTo>
                    <a:pt x="500" y="496"/>
                  </a:lnTo>
                  <a:lnTo>
                    <a:pt x="495" y="501"/>
                  </a:lnTo>
                  <a:lnTo>
                    <a:pt x="475" y="522"/>
                  </a:lnTo>
                  <a:lnTo>
                    <a:pt x="457" y="539"/>
                  </a:lnTo>
                  <a:lnTo>
                    <a:pt x="439" y="560"/>
                  </a:lnTo>
                  <a:lnTo>
                    <a:pt x="422" y="577"/>
                  </a:lnTo>
                  <a:lnTo>
                    <a:pt x="407" y="595"/>
                  </a:lnTo>
                  <a:lnTo>
                    <a:pt x="389" y="613"/>
                  </a:lnTo>
                  <a:lnTo>
                    <a:pt x="374" y="630"/>
                  </a:lnTo>
                  <a:lnTo>
                    <a:pt x="359" y="648"/>
                  </a:lnTo>
                  <a:lnTo>
                    <a:pt x="351" y="648"/>
                  </a:lnTo>
                  <a:lnTo>
                    <a:pt x="343" y="651"/>
                  </a:lnTo>
                  <a:lnTo>
                    <a:pt x="336" y="653"/>
                  </a:lnTo>
                  <a:lnTo>
                    <a:pt x="328" y="656"/>
                  </a:lnTo>
                  <a:lnTo>
                    <a:pt x="321" y="661"/>
                  </a:lnTo>
                  <a:lnTo>
                    <a:pt x="316" y="666"/>
                  </a:lnTo>
                  <a:lnTo>
                    <a:pt x="308" y="671"/>
                  </a:lnTo>
                  <a:lnTo>
                    <a:pt x="303" y="676"/>
                  </a:lnTo>
                  <a:lnTo>
                    <a:pt x="275" y="656"/>
                  </a:lnTo>
                  <a:lnTo>
                    <a:pt x="270" y="656"/>
                  </a:lnTo>
                  <a:lnTo>
                    <a:pt x="265" y="653"/>
                  </a:lnTo>
                  <a:lnTo>
                    <a:pt x="263" y="651"/>
                  </a:lnTo>
                  <a:lnTo>
                    <a:pt x="257" y="648"/>
                  </a:lnTo>
                  <a:lnTo>
                    <a:pt x="255" y="643"/>
                  </a:lnTo>
                  <a:lnTo>
                    <a:pt x="247" y="641"/>
                  </a:lnTo>
                  <a:lnTo>
                    <a:pt x="242" y="638"/>
                  </a:lnTo>
                  <a:lnTo>
                    <a:pt x="232" y="641"/>
                  </a:lnTo>
                  <a:lnTo>
                    <a:pt x="230" y="643"/>
                  </a:lnTo>
                  <a:lnTo>
                    <a:pt x="225" y="643"/>
                  </a:lnTo>
                  <a:lnTo>
                    <a:pt x="220" y="646"/>
                  </a:lnTo>
                  <a:lnTo>
                    <a:pt x="217" y="648"/>
                  </a:lnTo>
                  <a:lnTo>
                    <a:pt x="212" y="651"/>
                  </a:lnTo>
                  <a:lnTo>
                    <a:pt x="209" y="656"/>
                  </a:lnTo>
                  <a:lnTo>
                    <a:pt x="207" y="661"/>
                  </a:lnTo>
                  <a:lnTo>
                    <a:pt x="204" y="668"/>
                  </a:lnTo>
                  <a:lnTo>
                    <a:pt x="202" y="668"/>
                  </a:lnTo>
                  <a:lnTo>
                    <a:pt x="197" y="668"/>
                  </a:lnTo>
                  <a:lnTo>
                    <a:pt x="194" y="668"/>
                  </a:lnTo>
                  <a:lnTo>
                    <a:pt x="189" y="671"/>
                  </a:lnTo>
                  <a:lnTo>
                    <a:pt x="187" y="671"/>
                  </a:lnTo>
                  <a:lnTo>
                    <a:pt x="184" y="674"/>
                  </a:lnTo>
                  <a:lnTo>
                    <a:pt x="182" y="676"/>
                  </a:lnTo>
                  <a:lnTo>
                    <a:pt x="177" y="679"/>
                  </a:lnTo>
                  <a:lnTo>
                    <a:pt x="171" y="684"/>
                  </a:lnTo>
                  <a:lnTo>
                    <a:pt x="164" y="686"/>
                  </a:lnTo>
                  <a:lnTo>
                    <a:pt x="156" y="686"/>
                  </a:lnTo>
                  <a:lnTo>
                    <a:pt x="149" y="689"/>
                  </a:lnTo>
                  <a:lnTo>
                    <a:pt x="141" y="689"/>
                  </a:lnTo>
                  <a:lnTo>
                    <a:pt x="134" y="686"/>
                  </a:lnTo>
                  <a:lnTo>
                    <a:pt x="126" y="686"/>
                  </a:lnTo>
                  <a:lnTo>
                    <a:pt x="118" y="684"/>
                  </a:lnTo>
                  <a:lnTo>
                    <a:pt x="111" y="679"/>
                  </a:lnTo>
                  <a:lnTo>
                    <a:pt x="103" y="674"/>
                  </a:lnTo>
                  <a:lnTo>
                    <a:pt x="93" y="671"/>
                  </a:lnTo>
                  <a:lnTo>
                    <a:pt x="86" y="668"/>
                  </a:lnTo>
                  <a:lnTo>
                    <a:pt x="78" y="666"/>
                  </a:lnTo>
                  <a:lnTo>
                    <a:pt x="68" y="666"/>
                  </a:lnTo>
                  <a:lnTo>
                    <a:pt x="60" y="668"/>
                  </a:lnTo>
                  <a:lnTo>
                    <a:pt x="50" y="671"/>
                  </a:lnTo>
                  <a:lnTo>
                    <a:pt x="45" y="668"/>
                  </a:lnTo>
                  <a:lnTo>
                    <a:pt x="40" y="668"/>
                  </a:lnTo>
                  <a:lnTo>
                    <a:pt x="35" y="668"/>
                  </a:lnTo>
                  <a:lnTo>
                    <a:pt x="30" y="668"/>
                  </a:lnTo>
                  <a:lnTo>
                    <a:pt x="27" y="671"/>
                  </a:lnTo>
                  <a:lnTo>
                    <a:pt x="22" y="674"/>
                  </a:lnTo>
                  <a:lnTo>
                    <a:pt x="20" y="676"/>
                  </a:lnTo>
                  <a:lnTo>
                    <a:pt x="17" y="681"/>
                  </a:lnTo>
                  <a:lnTo>
                    <a:pt x="15" y="684"/>
                  </a:lnTo>
                  <a:lnTo>
                    <a:pt x="15" y="686"/>
                  </a:lnTo>
                  <a:lnTo>
                    <a:pt x="12" y="689"/>
                  </a:lnTo>
                  <a:lnTo>
                    <a:pt x="10" y="691"/>
                  </a:lnTo>
                  <a:lnTo>
                    <a:pt x="7" y="694"/>
                  </a:lnTo>
                  <a:lnTo>
                    <a:pt x="5" y="696"/>
                  </a:lnTo>
                  <a:lnTo>
                    <a:pt x="2" y="696"/>
                  </a:lnTo>
                  <a:lnTo>
                    <a:pt x="0" y="69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0" name="Freeform 1688"/>
            <p:cNvSpPr>
              <a:spLocks noChangeAspect="1"/>
            </p:cNvSpPr>
            <p:nvPr/>
          </p:nvSpPr>
          <p:spPr bwMode="auto">
            <a:xfrm>
              <a:off x="3335" y="948"/>
              <a:ext cx="192" cy="392"/>
            </a:xfrm>
            <a:custGeom>
              <a:avLst/>
              <a:gdLst>
                <a:gd name="T0" fmla="*/ 0 w 192"/>
                <a:gd name="T1" fmla="*/ 0 h 392"/>
                <a:gd name="T2" fmla="*/ 10 w 192"/>
                <a:gd name="T3" fmla="*/ 10 h 392"/>
                <a:gd name="T4" fmla="*/ 20 w 192"/>
                <a:gd name="T5" fmla="*/ 23 h 392"/>
                <a:gd name="T6" fmla="*/ 28 w 192"/>
                <a:gd name="T7" fmla="*/ 33 h 392"/>
                <a:gd name="T8" fmla="*/ 33 w 192"/>
                <a:gd name="T9" fmla="*/ 43 h 392"/>
                <a:gd name="T10" fmla="*/ 35 w 192"/>
                <a:gd name="T11" fmla="*/ 53 h 392"/>
                <a:gd name="T12" fmla="*/ 38 w 192"/>
                <a:gd name="T13" fmla="*/ 63 h 392"/>
                <a:gd name="T14" fmla="*/ 38 w 192"/>
                <a:gd name="T15" fmla="*/ 73 h 392"/>
                <a:gd name="T16" fmla="*/ 35 w 192"/>
                <a:gd name="T17" fmla="*/ 83 h 392"/>
                <a:gd name="T18" fmla="*/ 76 w 192"/>
                <a:gd name="T19" fmla="*/ 119 h 392"/>
                <a:gd name="T20" fmla="*/ 131 w 192"/>
                <a:gd name="T21" fmla="*/ 225 h 392"/>
                <a:gd name="T22" fmla="*/ 131 w 192"/>
                <a:gd name="T23" fmla="*/ 228 h 392"/>
                <a:gd name="T24" fmla="*/ 134 w 192"/>
                <a:gd name="T25" fmla="*/ 233 h 392"/>
                <a:gd name="T26" fmla="*/ 136 w 192"/>
                <a:gd name="T27" fmla="*/ 238 h 392"/>
                <a:gd name="T28" fmla="*/ 141 w 192"/>
                <a:gd name="T29" fmla="*/ 240 h 392"/>
                <a:gd name="T30" fmla="*/ 144 w 192"/>
                <a:gd name="T31" fmla="*/ 245 h 392"/>
                <a:gd name="T32" fmla="*/ 146 w 192"/>
                <a:gd name="T33" fmla="*/ 248 h 392"/>
                <a:gd name="T34" fmla="*/ 151 w 192"/>
                <a:gd name="T35" fmla="*/ 253 h 392"/>
                <a:gd name="T36" fmla="*/ 154 w 192"/>
                <a:gd name="T37" fmla="*/ 255 h 392"/>
                <a:gd name="T38" fmla="*/ 174 w 192"/>
                <a:gd name="T39" fmla="*/ 281 h 392"/>
                <a:gd name="T40" fmla="*/ 192 w 192"/>
                <a:gd name="T41" fmla="*/ 281 h 392"/>
                <a:gd name="T42" fmla="*/ 189 w 192"/>
                <a:gd name="T43" fmla="*/ 339 h 392"/>
                <a:gd name="T44" fmla="*/ 187 w 192"/>
                <a:gd name="T45" fmla="*/ 344 h 392"/>
                <a:gd name="T46" fmla="*/ 184 w 192"/>
                <a:gd name="T47" fmla="*/ 352 h 392"/>
                <a:gd name="T48" fmla="*/ 179 w 192"/>
                <a:gd name="T49" fmla="*/ 357 h 392"/>
                <a:gd name="T50" fmla="*/ 177 w 192"/>
                <a:gd name="T51" fmla="*/ 364 h 392"/>
                <a:gd name="T52" fmla="*/ 174 w 192"/>
                <a:gd name="T53" fmla="*/ 369 h 392"/>
                <a:gd name="T54" fmla="*/ 169 w 192"/>
                <a:gd name="T55" fmla="*/ 377 h 392"/>
                <a:gd name="T56" fmla="*/ 167 w 192"/>
                <a:gd name="T57" fmla="*/ 385 h 392"/>
                <a:gd name="T58" fmla="*/ 164 w 192"/>
                <a:gd name="T59" fmla="*/ 392 h 3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2"/>
                <a:gd name="T91" fmla="*/ 0 h 392"/>
                <a:gd name="T92" fmla="*/ 192 w 192"/>
                <a:gd name="T93" fmla="*/ 392 h 3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2" h="392">
                  <a:moveTo>
                    <a:pt x="0" y="0"/>
                  </a:moveTo>
                  <a:lnTo>
                    <a:pt x="10" y="10"/>
                  </a:lnTo>
                  <a:lnTo>
                    <a:pt x="20" y="23"/>
                  </a:lnTo>
                  <a:lnTo>
                    <a:pt x="28" y="33"/>
                  </a:lnTo>
                  <a:lnTo>
                    <a:pt x="33" y="43"/>
                  </a:lnTo>
                  <a:lnTo>
                    <a:pt x="35" y="53"/>
                  </a:lnTo>
                  <a:lnTo>
                    <a:pt x="38" y="63"/>
                  </a:lnTo>
                  <a:lnTo>
                    <a:pt x="38" y="73"/>
                  </a:lnTo>
                  <a:lnTo>
                    <a:pt x="35" y="83"/>
                  </a:lnTo>
                  <a:lnTo>
                    <a:pt x="76" y="119"/>
                  </a:lnTo>
                  <a:lnTo>
                    <a:pt x="131" y="225"/>
                  </a:lnTo>
                  <a:lnTo>
                    <a:pt x="131" y="228"/>
                  </a:lnTo>
                  <a:lnTo>
                    <a:pt x="134" y="233"/>
                  </a:lnTo>
                  <a:lnTo>
                    <a:pt x="136" y="238"/>
                  </a:lnTo>
                  <a:lnTo>
                    <a:pt x="141" y="240"/>
                  </a:lnTo>
                  <a:lnTo>
                    <a:pt x="144" y="245"/>
                  </a:lnTo>
                  <a:lnTo>
                    <a:pt x="146" y="248"/>
                  </a:lnTo>
                  <a:lnTo>
                    <a:pt x="151" y="253"/>
                  </a:lnTo>
                  <a:lnTo>
                    <a:pt x="154" y="255"/>
                  </a:lnTo>
                  <a:lnTo>
                    <a:pt x="174" y="281"/>
                  </a:lnTo>
                  <a:lnTo>
                    <a:pt x="192" y="281"/>
                  </a:lnTo>
                  <a:lnTo>
                    <a:pt x="189" y="339"/>
                  </a:lnTo>
                  <a:lnTo>
                    <a:pt x="187" y="344"/>
                  </a:lnTo>
                  <a:lnTo>
                    <a:pt x="184" y="352"/>
                  </a:lnTo>
                  <a:lnTo>
                    <a:pt x="179" y="357"/>
                  </a:lnTo>
                  <a:lnTo>
                    <a:pt x="177" y="364"/>
                  </a:lnTo>
                  <a:lnTo>
                    <a:pt x="174" y="369"/>
                  </a:lnTo>
                  <a:lnTo>
                    <a:pt x="169" y="377"/>
                  </a:lnTo>
                  <a:lnTo>
                    <a:pt x="167" y="385"/>
                  </a:lnTo>
                  <a:lnTo>
                    <a:pt x="164" y="39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1" name="Line 1689"/>
            <p:cNvSpPr>
              <a:spLocks noChangeAspect="1" noChangeShapeType="1"/>
            </p:cNvSpPr>
            <p:nvPr/>
          </p:nvSpPr>
          <p:spPr bwMode="auto">
            <a:xfrm>
              <a:off x="3504" y="1330"/>
              <a:ext cx="23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2" name="Freeform 1690"/>
            <p:cNvSpPr>
              <a:spLocks noChangeAspect="1"/>
            </p:cNvSpPr>
            <p:nvPr/>
          </p:nvSpPr>
          <p:spPr bwMode="auto">
            <a:xfrm>
              <a:off x="3567" y="806"/>
              <a:ext cx="46" cy="58"/>
            </a:xfrm>
            <a:custGeom>
              <a:avLst/>
              <a:gdLst>
                <a:gd name="T0" fmla="*/ 0 w 46"/>
                <a:gd name="T1" fmla="*/ 58 h 58"/>
                <a:gd name="T2" fmla="*/ 23 w 46"/>
                <a:gd name="T3" fmla="*/ 46 h 58"/>
                <a:gd name="T4" fmla="*/ 46 w 46"/>
                <a:gd name="T5" fmla="*/ 0 h 58"/>
                <a:gd name="T6" fmla="*/ 0 60000 65536"/>
                <a:gd name="T7" fmla="*/ 0 60000 65536"/>
                <a:gd name="T8" fmla="*/ 0 60000 65536"/>
                <a:gd name="T9" fmla="*/ 0 w 46"/>
                <a:gd name="T10" fmla="*/ 0 h 58"/>
                <a:gd name="T11" fmla="*/ 46 w 4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8">
                  <a:moveTo>
                    <a:pt x="0" y="58"/>
                  </a:moveTo>
                  <a:lnTo>
                    <a:pt x="23" y="46"/>
                  </a:lnTo>
                  <a:lnTo>
                    <a:pt x="4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3" name="Line 1691"/>
            <p:cNvSpPr>
              <a:spLocks noChangeAspect="1" noChangeShapeType="1"/>
            </p:cNvSpPr>
            <p:nvPr/>
          </p:nvSpPr>
          <p:spPr bwMode="auto">
            <a:xfrm>
              <a:off x="2928" y="1421"/>
              <a:ext cx="5" cy="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4" name="Freeform 1692"/>
            <p:cNvSpPr>
              <a:spLocks noChangeAspect="1"/>
            </p:cNvSpPr>
            <p:nvPr/>
          </p:nvSpPr>
          <p:spPr bwMode="auto">
            <a:xfrm>
              <a:off x="2781" y="1274"/>
              <a:ext cx="41" cy="228"/>
            </a:xfrm>
            <a:custGeom>
              <a:avLst/>
              <a:gdLst>
                <a:gd name="T0" fmla="*/ 33 w 41"/>
                <a:gd name="T1" fmla="*/ 228 h 228"/>
                <a:gd name="T2" fmla="*/ 35 w 41"/>
                <a:gd name="T3" fmla="*/ 221 h 228"/>
                <a:gd name="T4" fmla="*/ 38 w 41"/>
                <a:gd name="T5" fmla="*/ 107 h 228"/>
                <a:gd name="T6" fmla="*/ 41 w 41"/>
                <a:gd name="T7" fmla="*/ 71 h 228"/>
                <a:gd name="T8" fmla="*/ 38 w 41"/>
                <a:gd name="T9" fmla="*/ 61 h 228"/>
                <a:gd name="T10" fmla="*/ 33 w 41"/>
                <a:gd name="T11" fmla="*/ 51 h 228"/>
                <a:gd name="T12" fmla="*/ 30 w 41"/>
                <a:gd name="T13" fmla="*/ 41 h 228"/>
                <a:gd name="T14" fmla="*/ 28 w 41"/>
                <a:gd name="T15" fmla="*/ 33 h 228"/>
                <a:gd name="T16" fmla="*/ 23 w 41"/>
                <a:gd name="T17" fmla="*/ 26 h 228"/>
                <a:gd name="T18" fmla="*/ 20 w 41"/>
                <a:gd name="T19" fmla="*/ 21 h 228"/>
                <a:gd name="T20" fmla="*/ 15 w 41"/>
                <a:gd name="T21" fmla="*/ 16 h 228"/>
                <a:gd name="T22" fmla="*/ 8 w 41"/>
                <a:gd name="T23" fmla="*/ 10 h 228"/>
                <a:gd name="T24" fmla="*/ 8 w 41"/>
                <a:gd name="T25" fmla="*/ 10 h 228"/>
                <a:gd name="T26" fmla="*/ 5 w 41"/>
                <a:gd name="T27" fmla="*/ 8 h 228"/>
                <a:gd name="T28" fmla="*/ 5 w 41"/>
                <a:gd name="T29" fmla="*/ 8 h 228"/>
                <a:gd name="T30" fmla="*/ 3 w 41"/>
                <a:gd name="T31" fmla="*/ 5 h 228"/>
                <a:gd name="T32" fmla="*/ 3 w 41"/>
                <a:gd name="T33" fmla="*/ 3 h 228"/>
                <a:gd name="T34" fmla="*/ 0 w 41"/>
                <a:gd name="T35" fmla="*/ 3 h 228"/>
                <a:gd name="T36" fmla="*/ 0 w 41"/>
                <a:gd name="T37" fmla="*/ 0 h 228"/>
                <a:gd name="T38" fmla="*/ 0 w 41"/>
                <a:gd name="T39" fmla="*/ 0 h 2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228"/>
                <a:gd name="T62" fmla="*/ 41 w 41"/>
                <a:gd name="T63" fmla="*/ 228 h 2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228">
                  <a:moveTo>
                    <a:pt x="33" y="228"/>
                  </a:moveTo>
                  <a:lnTo>
                    <a:pt x="35" y="221"/>
                  </a:lnTo>
                  <a:lnTo>
                    <a:pt x="38" y="107"/>
                  </a:lnTo>
                  <a:lnTo>
                    <a:pt x="41" y="71"/>
                  </a:lnTo>
                  <a:lnTo>
                    <a:pt x="38" y="61"/>
                  </a:lnTo>
                  <a:lnTo>
                    <a:pt x="33" y="51"/>
                  </a:lnTo>
                  <a:lnTo>
                    <a:pt x="30" y="41"/>
                  </a:lnTo>
                  <a:lnTo>
                    <a:pt x="28" y="33"/>
                  </a:lnTo>
                  <a:lnTo>
                    <a:pt x="23" y="26"/>
                  </a:lnTo>
                  <a:lnTo>
                    <a:pt x="20" y="21"/>
                  </a:lnTo>
                  <a:lnTo>
                    <a:pt x="15" y="16"/>
                  </a:lnTo>
                  <a:lnTo>
                    <a:pt x="8" y="10"/>
                  </a:lnTo>
                  <a:lnTo>
                    <a:pt x="5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5" name="Freeform 1693"/>
            <p:cNvSpPr>
              <a:spLocks noChangeAspect="1"/>
            </p:cNvSpPr>
            <p:nvPr/>
          </p:nvSpPr>
          <p:spPr bwMode="auto">
            <a:xfrm>
              <a:off x="3244" y="940"/>
              <a:ext cx="2306" cy="949"/>
            </a:xfrm>
            <a:custGeom>
              <a:avLst/>
              <a:gdLst>
                <a:gd name="T0" fmla="*/ 15 w 2306"/>
                <a:gd name="T1" fmla="*/ 949 h 949"/>
                <a:gd name="T2" fmla="*/ 33 w 2306"/>
                <a:gd name="T3" fmla="*/ 944 h 949"/>
                <a:gd name="T4" fmla="*/ 48 w 2306"/>
                <a:gd name="T5" fmla="*/ 934 h 949"/>
                <a:gd name="T6" fmla="*/ 93 w 2306"/>
                <a:gd name="T7" fmla="*/ 871 h 949"/>
                <a:gd name="T8" fmla="*/ 139 w 2306"/>
                <a:gd name="T9" fmla="*/ 810 h 949"/>
                <a:gd name="T10" fmla="*/ 376 w 2306"/>
                <a:gd name="T11" fmla="*/ 529 h 949"/>
                <a:gd name="T12" fmla="*/ 536 w 2306"/>
                <a:gd name="T13" fmla="*/ 431 h 949"/>
                <a:gd name="T14" fmla="*/ 662 w 2306"/>
                <a:gd name="T15" fmla="*/ 398 h 949"/>
                <a:gd name="T16" fmla="*/ 786 w 2306"/>
                <a:gd name="T17" fmla="*/ 357 h 949"/>
                <a:gd name="T18" fmla="*/ 844 w 2306"/>
                <a:gd name="T19" fmla="*/ 312 h 949"/>
                <a:gd name="T20" fmla="*/ 900 w 2306"/>
                <a:gd name="T21" fmla="*/ 266 h 949"/>
                <a:gd name="T22" fmla="*/ 935 w 2306"/>
                <a:gd name="T23" fmla="*/ 233 h 949"/>
                <a:gd name="T24" fmla="*/ 950 w 2306"/>
                <a:gd name="T25" fmla="*/ 220 h 949"/>
                <a:gd name="T26" fmla="*/ 971 w 2306"/>
                <a:gd name="T27" fmla="*/ 198 h 949"/>
                <a:gd name="T28" fmla="*/ 996 w 2306"/>
                <a:gd name="T29" fmla="*/ 175 h 949"/>
                <a:gd name="T30" fmla="*/ 1016 w 2306"/>
                <a:gd name="T31" fmla="*/ 155 h 949"/>
                <a:gd name="T32" fmla="*/ 1026 w 2306"/>
                <a:gd name="T33" fmla="*/ 147 h 949"/>
                <a:gd name="T34" fmla="*/ 1074 w 2306"/>
                <a:gd name="T35" fmla="*/ 117 h 949"/>
                <a:gd name="T36" fmla="*/ 1125 w 2306"/>
                <a:gd name="T37" fmla="*/ 84 h 949"/>
                <a:gd name="T38" fmla="*/ 1165 w 2306"/>
                <a:gd name="T39" fmla="*/ 53 h 949"/>
                <a:gd name="T40" fmla="*/ 1203 w 2306"/>
                <a:gd name="T41" fmla="*/ 31 h 949"/>
                <a:gd name="T42" fmla="*/ 1244 w 2306"/>
                <a:gd name="T43" fmla="*/ 15 h 949"/>
                <a:gd name="T44" fmla="*/ 1271 w 2306"/>
                <a:gd name="T45" fmla="*/ 5 h 949"/>
                <a:gd name="T46" fmla="*/ 1352 w 2306"/>
                <a:gd name="T47" fmla="*/ 0 h 949"/>
                <a:gd name="T48" fmla="*/ 1537 w 2306"/>
                <a:gd name="T49" fmla="*/ 18 h 949"/>
                <a:gd name="T50" fmla="*/ 1620 w 2306"/>
                <a:gd name="T51" fmla="*/ 38 h 949"/>
                <a:gd name="T52" fmla="*/ 1656 w 2306"/>
                <a:gd name="T53" fmla="*/ 53 h 949"/>
                <a:gd name="T54" fmla="*/ 1668 w 2306"/>
                <a:gd name="T55" fmla="*/ 64 h 949"/>
                <a:gd name="T56" fmla="*/ 1681 w 2306"/>
                <a:gd name="T57" fmla="*/ 69 h 949"/>
                <a:gd name="T58" fmla="*/ 1701 w 2306"/>
                <a:gd name="T59" fmla="*/ 71 h 949"/>
                <a:gd name="T60" fmla="*/ 1722 w 2306"/>
                <a:gd name="T61" fmla="*/ 76 h 949"/>
                <a:gd name="T62" fmla="*/ 1759 w 2306"/>
                <a:gd name="T63" fmla="*/ 99 h 949"/>
                <a:gd name="T64" fmla="*/ 1818 w 2306"/>
                <a:gd name="T65" fmla="*/ 127 h 949"/>
                <a:gd name="T66" fmla="*/ 1871 w 2306"/>
                <a:gd name="T67" fmla="*/ 137 h 949"/>
                <a:gd name="T68" fmla="*/ 1909 w 2306"/>
                <a:gd name="T69" fmla="*/ 139 h 949"/>
                <a:gd name="T70" fmla="*/ 1936 w 2306"/>
                <a:gd name="T71" fmla="*/ 145 h 949"/>
                <a:gd name="T72" fmla="*/ 1974 w 2306"/>
                <a:gd name="T73" fmla="*/ 150 h 949"/>
                <a:gd name="T74" fmla="*/ 1995 w 2306"/>
                <a:gd name="T75" fmla="*/ 142 h 949"/>
                <a:gd name="T76" fmla="*/ 2012 w 2306"/>
                <a:gd name="T77" fmla="*/ 127 h 949"/>
                <a:gd name="T78" fmla="*/ 2058 w 2306"/>
                <a:gd name="T79" fmla="*/ 104 h 949"/>
                <a:gd name="T80" fmla="*/ 2154 w 2306"/>
                <a:gd name="T81" fmla="*/ 84 h 949"/>
                <a:gd name="T82" fmla="*/ 2252 w 2306"/>
                <a:gd name="T83" fmla="*/ 69 h 9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06"/>
                <a:gd name="T127" fmla="*/ 0 h 949"/>
                <a:gd name="T128" fmla="*/ 2306 w 2306"/>
                <a:gd name="T129" fmla="*/ 949 h 9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06" h="949">
                  <a:moveTo>
                    <a:pt x="0" y="949"/>
                  </a:moveTo>
                  <a:lnTo>
                    <a:pt x="7" y="949"/>
                  </a:lnTo>
                  <a:lnTo>
                    <a:pt x="15" y="949"/>
                  </a:lnTo>
                  <a:lnTo>
                    <a:pt x="22" y="949"/>
                  </a:lnTo>
                  <a:lnTo>
                    <a:pt x="28" y="947"/>
                  </a:lnTo>
                  <a:lnTo>
                    <a:pt x="33" y="944"/>
                  </a:lnTo>
                  <a:lnTo>
                    <a:pt x="38" y="942"/>
                  </a:lnTo>
                  <a:lnTo>
                    <a:pt x="43" y="939"/>
                  </a:lnTo>
                  <a:lnTo>
                    <a:pt x="48" y="934"/>
                  </a:lnTo>
                  <a:lnTo>
                    <a:pt x="63" y="912"/>
                  </a:lnTo>
                  <a:lnTo>
                    <a:pt x="78" y="891"/>
                  </a:lnTo>
                  <a:lnTo>
                    <a:pt x="93" y="871"/>
                  </a:lnTo>
                  <a:lnTo>
                    <a:pt x="108" y="851"/>
                  </a:lnTo>
                  <a:lnTo>
                    <a:pt x="124" y="831"/>
                  </a:lnTo>
                  <a:lnTo>
                    <a:pt x="139" y="810"/>
                  </a:lnTo>
                  <a:lnTo>
                    <a:pt x="154" y="793"/>
                  </a:lnTo>
                  <a:lnTo>
                    <a:pt x="172" y="772"/>
                  </a:lnTo>
                  <a:lnTo>
                    <a:pt x="376" y="529"/>
                  </a:lnTo>
                  <a:lnTo>
                    <a:pt x="455" y="466"/>
                  </a:lnTo>
                  <a:lnTo>
                    <a:pt x="495" y="446"/>
                  </a:lnTo>
                  <a:lnTo>
                    <a:pt x="536" y="431"/>
                  </a:lnTo>
                  <a:lnTo>
                    <a:pt x="579" y="418"/>
                  </a:lnTo>
                  <a:lnTo>
                    <a:pt x="619" y="408"/>
                  </a:lnTo>
                  <a:lnTo>
                    <a:pt x="662" y="398"/>
                  </a:lnTo>
                  <a:lnTo>
                    <a:pt x="705" y="388"/>
                  </a:lnTo>
                  <a:lnTo>
                    <a:pt x="746" y="375"/>
                  </a:lnTo>
                  <a:lnTo>
                    <a:pt x="786" y="357"/>
                  </a:lnTo>
                  <a:lnTo>
                    <a:pt x="806" y="342"/>
                  </a:lnTo>
                  <a:lnTo>
                    <a:pt x="824" y="327"/>
                  </a:lnTo>
                  <a:lnTo>
                    <a:pt x="844" y="312"/>
                  </a:lnTo>
                  <a:lnTo>
                    <a:pt x="862" y="296"/>
                  </a:lnTo>
                  <a:lnTo>
                    <a:pt x="882" y="281"/>
                  </a:lnTo>
                  <a:lnTo>
                    <a:pt x="900" y="266"/>
                  </a:lnTo>
                  <a:lnTo>
                    <a:pt x="918" y="248"/>
                  </a:lnTo>
                  <a:lnTo>
                    <a:pt x="933" y="233"/>
                  </a:lnTo>
                  <a:lnTo>
                    <a:pt x="935" y="233"/>
                  </a:lnTo>
                  <a:lnTo>
                    <a:pt x="938" y="228"/>
                  </a:lnTo>
                  <a:lnTo>
                    <a:pt x="943" y="226"/>
                  </a:lnTo>
                  <a:lnTo>
                    <a:pt x="950" y="220"/>
                  </a:lnTo>
                  <a:lnTo>
                    <a:pt x="955" y="213"/>
                  </a:lnTo>
                  <a:lnTo>
                    <a:pt x="963" y="208"/>
                  </a:lnTo>
                  <a:lnTo>
                    <a:pt x="971" y="198"/>
                  </a:lnTo>
                  <a:lnTo>
                    <a:pt x="978" y="190"/>
                  </a:lnTo>
                  <a:lnTo>
                    <a:pt x="988" y="182"/>
                  </a:lnTo>
                  <a:lnTo>
                    <a:pt x="996" y="175"/>
                  </a:lnTo>
                  <a:lnTo>
                    <a:pt x="1003" y="167"/>
                  </a:lnTo>
                  <a:lnTo>
                    <a:pt x="1009" y="160"/>
                  </a:lnTo>
                  <a:lnTo>
                    <a:pt x="1016" y="155"/>
                  </a:lnTo>
                  <a:lnTo>
                    <a:pt x="1021" y="152"/>
                  </a:lnTo>
                  <a:lnTo>
                    <a:pt x="1024" y="150"/>
                  </a:lnTo>
                  <a:lnTo>
                    <a:pt x="1026" y="147"/>
                  </a:lnTo>
                  <a:lnTo>
                    <a:pt x="1041" y="139"/>
                  </a:lnTo>
                  <a:lnTo>
                    <a:pt x="1057" y="129"/>
                  </a:lnTo>
                  <a:lnTo>
                    <a:pt x="1074" y="117"/>
                  </a:lnTo>
                  <a:lnTo>
                    <a:pt x="1092" y="107"/>
                  </a:lnTo>
                  <a:lnTo>
                    <a:pt x="1110" y="94"/>
                  </a:lnTo>
                  <a:lnTo>
                    <a:pt x="1125" y="84"/>
                  </a:lnTo>
                  <a:lnTo>
                    <a:pt x="1140" y="71"/>
                  </a:lnTo>
                  <a:lnTo>
                    <a:pt x="1155" y="61"/>
                  </a:lnTo>
                  <a:lnTo>
                    <a:pt x="1165" y="53"/>
                  </a:lnTo>
                  <a:lnTo>
                    <a:pt x="1178" y="43"/>
                  </a:lnTo>
                  <a:lnTo>
                    <a:pt x="1191" y="38"/>
                  </a:lnTo>
                  <a:lnTo>
                    <a:pt x="1203" y="31"/>
                  </a:lnTo>
                  <a:lnTo>
                    <a:pt x="1216" y="26"/>
                  </a:lnTo>
                  <a:lnTo>
                    <a:pt x="1231" y="20"/>
                  </a:lnTo>
                  <a:lnTo>
                    <a:pt x="1244" y="15"/>
                  </a:lnTo>
                  <a:lnTo>
                    <a:pt x="1256" y="10"/>
                  </a:lnTo>
                  <a:lnTo>
                    <a:pt x="1261" y="8"/>
                  </a:lnTo>
                  <a:lnTo>
                    <a:pt x="1271" y="5"/>
                  </a:lnTo>
                  <a:lnTo>
                    <a:pt x="1287" y="3"/>
                  </a:lnTo>
                  <a:lnTo>
                    <a:pt x="1304" y="0"/>
                  </a:lnTo>
                  <a:lnTo>
                    <a:pt x="1352" y="0"/>
                  </a:lnTo>
                  <a:lnTo>
                    <a:pt x="1411" y="3"/>
                  </a:lnTo>
                  <a:lnTo>
                    <a:pt x="1474" y="8"/>
                  </a:lnTo>
                  <a:lnTo>
                    <a:pt x="1537" y="18"/>
                  </a:lnTo>
                  <a:lnTo>
                    <a:pt x="1567" y="23"/>
                  </a:lnTo>
                  <a:lnTo>
                    <a:pt x="1595" y="31"/>
                  </a:lnTo>
                  <a:lnTo>
                    <a:pt x="1620" y="38"/>
                  </a:lnTo>
                  <a:lnTo>
                    <a:pt x="1646" y="46"/>
                  </a:lnTo>
                  <a:lnTo>
                    <a:pt x="1651" y="51"/>
                  </a:lnTo>
                  <a:lnTo>
                    <a:pt x="1656" y="53"/>
                  </a:lnTo>
                  <a:lnTo>
                    <a:pt x="1658" y="56"/>
                  </a:lnTo>
                  <a:lnTo>
                    <a:pt x="1663" y="58"/>
                  </a:lnTo>
                  <a:lnTo>
                    <a:pt x="1668" y="64"/>
                  </a:lnTo>
                  <a:lnTo>
                    <a:pt x="1671" y="66"/>
                  </a:lnTo>
                  <a:lnTo>
                    <a:pt x="1676" y="69"/>
                  </a:lnTo>
                  <a:lnTo>
                    <a:pt x="1681" y="69"/>
                  </a:lnTo>
                  <a:lnTo>
                    <a:pt x="1689" y="69"/>
                  </a:lnTo>
                  <a:lnTo>
                    <a:pt x="1694" y="69"/>
                  </a:lnTo>
                  <a:lnTo>
                    <a:pt x="1701" y="71"/>
                  </a:lnTo>
                  <a:lnTo>
                    <a:pt x="1709" y="71"/>
                  </a:lnTo>
                  <a:lnTo>
                    <a:pt x="1714" y="74"/>
                  </a:lnTo>
                  <a:lnTo>
                    <a:pt x="1722" y="76"/>
                  </a:lnTo>
                  <a:lnTo>
                    <a:pt x="1729" y="79"/>
                  </a:lnTo>
                  <a:lnTo>
                    <a:pt x="1734" y="84"/>
                  </a:lnTo>
                  <a:lnTo>
                    <a:pt x="1759" y="99"/>
                  </a:lnTo>
                  <a:lnTo>
                    <a:pt x="1780" y="112"/>
                  </a:lnTo>
                  <a:lnTo>
                    <a:pt x="1800" y="119"/>
                  </a:lnTo>
                  <a:lnTo>
                    <a:pt x="1818" y="127"/>
                  </a:lnTo>
                  <a:lnTo>
                    <a:pt x="1833" y="132"/>
                  </a:lnTo>
                  <a:lnTo>
                    <a:pt x="1850" y="134"/>
                  </a:lnTo>
                  <a:lnTo>
                    <a:pt x="1871" y="137"/>
                  </a:lnTo>
                  <a:lnTo>
                    <a:pt x="1891" y="137"/>
                  </a:lnTo>
                  <a:lnTo>
                    <a:pt x="1899" y="139"/>
                  </a:lnTo>
                  <a:lnTo>
                    <a:pt x="1909" y="139"/>
                  </a:lnTo>
                  <a:lnTo>
                    <a:pt x="1916" y="139"/>
                  </a:lnTo>
                  <a:lnTo>
                    <a:pt x="1926" y="142"/>
                  </a:lnTo>
                  <a:lnTo>
                    <a:pt x="1936" y="145"/>
                  </a:lnTo>
                  <a:lnTo>
                    <a:pt x="1949" y="147"/>
                  </a:lnTo>
                  <a:lnTo>
                    <a:pt x="1962" y="147"/>
                  </a:lnTo>
                  <a:lnTo>
                    <a:pt x="1974" y="150"/>
                  </a:lnTo>
                  <a:lnTo>
                    <a:pt x="1982" y="147"/>
                  </a:lnTo>
                  <a:lnTo>
                    <a:pt x="1990" y="145"/>
                  </a:lnTo>
                  <a:lnTo>
                    <a:pt x="1995" y="142"/>
                  </a:lnTo>
                  <a:lnTo>
                    <a:pt x="2002" y="137"/>
                  </a:lnTo>
                  <a:lnTo>
                    <a:pt x="2007" y="132"/>
                  </a:lnTo>
                  <a:lnTo>
                    <a:pt x="2012" y="127"/>
                  </a:lnTo>
                  <a:lnTo>
                    <a:pt x="2020" y="122"/>
                  </a:lnTo>
                  <a:lnTo>
                    <a:pt x="2025" y="117"/>
                  </a:lnTo>
                  <a:lnTo>
                    <a:pt x="2058" y="104"/>
                  </a:lnTo>
                  <a:lnTo>
                    <a:pt x="2088" y="96"/>
                  </a:lnTo>
                  <a:lnTo>
                    <a:pt x="2121" y="89"/>
                  </a:lnTo>
                  <a:lnTo>
                    <a:pt x="2154" y="84"/>
                  </a:lnTo>
                  <a:lnTo>
                    <a:pt x="2187" y="79"/>
                  </a:lnTo>
                  <a:lnTo>
                    <a:pt x="2220" y="76"/>
                  </a:lnTo>
                  <a:lnTo>
                    <a:pt x="2252" y="69"/>
                  </a:lnTo>
                  <a:lnTo>
                    <a:pt x="2285" y="61"/>
                  </a:lnTo>
                  <a:lnTo>
                    <a:pt x="2306" y="5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6" name="Freeform 1694"/>
            <p:cNvSpPr>
              <a:spLocks noChangeAspect="1"/>
            </p:cNvSpPr>
            <p:nvPr/>
          </p:nvSpPr>
          <p:spPr bwMode="auto">
            <a:xfrm>
              <a:off x="2978" y="1462"/>
              <a:ext cx="453" cy="253"/>
            </a:xfrm>
            <a:custGeom>
              <a:avLst/>
              <a:gdLst>
                <a:gd name="T0" fmla="*/ 453 w 453"/>
                <a:gd name="T1" fmla="*/ 253 h 253"/>
                <a:gd name="T2" fmla="*/ 448 w 453"/>
                <a:gd name="T3" fmla="*/ 245 h 253"/>
                <a:gd name="T4" fmla="*/ 445 w 453"/>
                <a:gd name="T5" fmla="*/ 243 h 253"/>
                <a:gd name="T6" fmla="*/ 430 w 453"/>
                <a:gd name="T7" fmla="*/ 233 h 253"/>
                <a:gd name="T8" fmla="*/ 251 w 453"/>
                <a:gd name="T9" fmla="*/ 103 h 253"/>
                <a:gd name="T10" fmla="*/ 248 w 453"/>
                <a:gd name="T11" fmla="*/ 106 h 253"/>
                <a:gd name="T12" fmla="*/ 248 w 453"/>
                <a:gd name="T13" fmla="*/ 106 h 253"/>
                <a:gd name="T14" fmla="*/ 246 w 453"/>
                <a:gd name="T15" fmla="*/ 106 h 253"/>
                <a:gd name="T16" fmla="*/ 243 w 453"/>
                <a:gd name="T17" fmla="*/ 106 h 253"/>
                <a:gd name="T18" fmla="*/ 243 w 453"/>
                <a:gd name="T19" fmla="*/ 106 h 253"/>
                <a:gd name="T20" fmla="*/ 240 w 453"/>
                <a:gd name="T21" fmla="*/ 106 h 253"/>
                <a:gd name="T22" fmla="*/ 240 w 453"/>
                <a:gd name="T23" fmla="*/ 106 h 253"/>
                <a:gd name="T24" fmla="*/ 238 w 453"/>
                <a:gd name="T25" fmla="*/ 106 h 253"/>
                <a:gd name="T26" fmla="*/ 230 w 453"/>
                <a:gd name="T27" fmla="*/ 103 h 253"/>
                <a:gd name="T28" fmla="*/ 223 w 453"/>
                <a:gd name="T29" fmla="*/ 103 h 253"/>
                <a:gd name="T30" fmla="*/ 215 w 453"/>
                <a:gd name="T31" fmla="*/ 101 h 253"/>
                <a:gd name="T32" fmla="*/ 208 w 453"/>
                <a:gd name="T33" fmla="*/ 98 h 253"/>
                <a:gd name="T34" fmla="*/ 200 w 453"/>
                <a:gd name="T35" fmla="*/ 93 h 253"/>
                <a:gd name="T36" fmla="*/ 192 w 453"/>
                <a:gd name="T37" fmla="*/ 91 h 253"/>
                <a:gd name="T38" fmla="*/ 185 w 453"/>
                <a:gd name="T39" fmla="*/ 88 h 253"/>
                <a:gd name="T40" fmla="*/ 177 w 453"/>
                <a:gd name="T41" fmla="*/ 83 h 253"/>
                <a:gd name="T42" fmla="*/ 154 w 453"/>
                <a:gd name="T43" fmla="*/ 73 h 253"/>
                <a:gd name="T44" fmla="*/ 132 w 453"/>
                <a:gd name="T45" fmla="*/ 63 h 253"/>
                <a:gd name="T46" fmla="*/ 106 w 453"/>
                <a:gd name="T47" fmla="*/ 53 h 253"/>
                <a:gd name="T48" fmla="*/ 84 w 453"/>
                <a:gd name="T49" fmla="*/ 43 h 253"/>
                <a:gd name="T50" fmla="*/ 61 w 453"/>
                <a:gd name="T51" fmla="*/ 33 h 253"/>
                <a:gd name="T52" fmla="*/ 41 w 453"/>
                <a:gd name="T53" fmla="*/ 22 h 253"/>
                <a:gd name="T54" fmla="*/ 20 w 453"/>
                <a:gd name="T55" fmla="*/ 10 h 253"/>
                <a:gd name="T56" fmla="*/ 0 w 453"/>
                <a:gd name="T57" fmla="*/ 0 h 2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3"/>
                <a:gd name="T88" fmla="*/ 0 h 253"/>
                <a:gd name="T89" fmla="*/ 453 w 453"/>
                <a:gd name="T90" fmla="*/ 253 h 2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3" h="253">
                  <a:moveTo>
                    <a:pt x="453" y="253"/>
                  </a:moveTo>
                  <a:lnTo>
                    <a:pt x="448" y="245"/>
                  </a:lnTo>
                  <a:lnTo>
                    <a:pt x="445" y="243"/>
                  </a:lnTo>
                  <a:lnTo>
                    <a:pt x="430" y="233"/>
                  </a:lnTo>
                  <a:lnTo>
                    <a:pt x="251" y="103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3" y="106"/>
                  </a:lnTo>
                  <a:lnTo>
                    <a:pt x="240" y="106"/>
                  </a:lnTo>
                  <a:lnTo>
                    <a:pt x="238" y="106"/>
                  </a:lnTo>
                  <a:lnTo>
                    <a:pt x="230" y="103"/>
                  </a:lnTo>
                  <a:lnTo>
                    <a:pt x="223" y="103"/>
                  </a:lnTo>
                  <a:lnTo>
                    <a:pt x="215" y="101"/>
                  </a:lnTo>
                  <a:lnTo>
                    <a:pt x="208" y="98"/>
                  </a:lnTo>
                  <a:lnTo>
                    <a:pt x="200" y="93"/>
                  </a:lnTo>
                  <a:lnTo>
                    <a:pt x="192" y="91"/>
                  </a:lnTo>
                  <a:lnTo>
                    <a:pt x="185" y="88"/>
                  </a:lnTo>
                  <a:lnTo>
                    <a:pt x="177" y="83"/>
                  </a:lnTo>
                  <a:lnTo>
                    <a:pt x="154" y="73"/>
                  </a:lnTo>
                  <a:lnTo>
                    <a:pt x="132" y="63"/>
                  </a:lnTo>
                  <a:lnTo>
                    <a:pt x="106" y="53"/>
                  </a:lnTo>
                  <a:lnTo>
                    <a:pt x="84" y="43"/>
                  </a:lnTo>
                  <a:lnTo>
                    <a:pt x="61" y="33"/>
                  </a:lnTo>
                  <a:lnTo>
                    <a:pt x="41" y="22"/>
                  </a:lnTo>
                  <a:lnTo>
                    <a:pt x="20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7" name="Freeform 1695"/>
            <p:cNvSpPr>
              <a:spLocks noChangeAspect="1"/>
            </p:cNvSpPr>
            <p:nvPr/>
          </p:nvSpPr>
          <p:spPr bwMode="auto">
            <a:xfrm>
              <a:off x="2923" y="1444"/>
              <a:ext cx="58" cy="35"/>
            </a:xfrm>
            <a:custGeom>
              <a:avLst/>
              <a:gdLst>
                <a:gd name="T0" fmla="*/ 0 w 58"/>
                <a:gd name="T1" fmla="*/ 23 h 35"/>
                <a:gd name="T2" fmla="*/ 55 w 58"/>
                <a:gd name="T3" fmla="*/ 35 h 35"/>
                <a:gd name="T4" fmla="*/ 58 w 58"/>
                <a:gd name="T5" fmla="*/ 0 h 35"/>
                <a:gd name="T6" fmla="*/ 0 60000 65536"/>
                <a:gd name="T7" fmla="*/ 0 60000 65536"/>
                <a:gd name="T8" fmla="*/ 0 60000 65536"/>
                <a:gd name="T9" fmla="*/ 0 w 58"/>
                <a:gd name="T10" fmla="*/ 0 h 35"/>
                <a:gd name="T11" fmla="*/ 58 w 58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5">
                  <a:moveTo>
                    <a:pt x="0" y="23"/>
                  </a:moveTo>
                  <a:lnTo>
                    <a:pt x="55" y="35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8" name="Freeform 1696"/>
            <p:cNvSpPr>
              <a:spLocks noChangeAspect="1"/>
            </p:cNvSpPr>
            <p:nvPr/>
          </p:nvSpPr>
          <p:spPr bwMode="auto">
            <a:xfrm>
              <a:off x="2940" y="1429"/>
              <a:ext cx="284" cy="139"/>
            </a:xfrm>
            <a:custGeom>
              <a:avLst/>
              <a:gdLst>
                <a:gd name="T0" fmla="*/ 0 w 284"/>
                <a:gd name="T1" fmla="*/ 0 h 139"/>
                <a:gd name="T2" fmla="*/ 8 w 284"/>
                <a:gd name="T3" fmla="*/ 0 h 139"/>
                <a:gd name="T4" fmla="*/ 13 w 284"/>
                <a:gd name="T5" fmla="*/ 2 h 139"/>
                <a:gd name="T6" fmla="*/ 21 w 284"/>
                <a:gd name="T7" fmla="*/ 5 h 139"/>
                <a:gd name="T8" fmla="*/ 26 w 284"/>
                <a:gd name="T9" fmla="*/ 7 h 139"/>
                <a:gd name="T10" fmla="*/ 31 w 284"/>
                <a:gd name="T11" fmla="*/ 10 h 139"/>
                <a:gd name="T12" fmla="*/ 38 w 284"/>
                <a:gd name="T13" fmla="*/ 12 h 139"/>
                <a:gd name="T14" fmla="*/ 43 w 284"/>
                <a:gd name="T15" fmla="*/ 15 h 139"/>
                <a:gd name="T16" fmla="*/ 51 w 284"/>
                <a:gd name="T17" fmla="*/ 17 h 139"/>
                <a:gd name="T18" fmla="*/ 69 w 284"/>
                <a:gd name="T19" fmla="*/ 30 h 139"/>
                <a:gd name="T20" fmla="*/ 89 w 284"/>
                <a:gd name="T21" fmla="*/ 40 h 139"/>
                <a:gd name="T22" fmla="*/ 109 w 284"/>
                <a:gd name="T23" fmla="*/ 50 h 139"/>
                <a:gd name="T24" fmla="*/ 129 w 284"/>
                <a:gd name="T25" fmla="*/ 58 h 139"/>
                <a:gd name="T26" fmla="*/ 150 w 284"/>
                <a:gd name="T27" fmla="*/ 68 h 139"/>
                <a:gd name="T28" fmla="*/ 170 w 284"/>
                <a:gd name="T29" fmla="*/ 76 h 139"/>
                <a:gd name="T30" fmla="*/ 190 w 284"/>
                <a:gd name="T31" fmla="*/ 83 h 139"/>
                <a:gd name="T32" fmla="*/ 213 w 284"/>
                <a:gd name="T33" fmla="*/ 91 h 139"/>
                <a:gd name="T34" fmla="*/ 220 w 284"/>
                <a:gd name="T35" fmla="*/ 93 h 139"/>
                <a:gd name="T36" fmla="*/ 225 w 284"/>
                <a:gd name="T37" fmla="*/ 96 h 139"/>
                <a:gd name="T38" fmla="*/ 233 w 284"/>
                <a:gd name="T39" fmla="*/ 98 h 139"/>
                <a:gd name="T40" fmla="*/ 241 w 284"/>
                <a:gd name="T41" fmla="*/ 101 h 139"/>
                <a:gd name="T42" fmla="*/ 246 w 284"/>
                <a:gd name="T43" fmla="*/ 106 h 139"/>
                <a:gd name="T44" fmla="*/ 253 w 284"/>
                <a:gd name="T45" fmla="*/ 109 h 139"/>
                <a:gd name="T46" fmla="*/ 261 w 284"/>
                <a:gd name="T47" fmla="*/ 111 h 139"/>
                <a:gd name="T48" fmla="*/ 266 w 284"/>
                <a:gd name="T49" fmla="*/ 114 h 139"/>
                <a:gd name="T50" fmla="*/ 284 w 284"/>
                <a:gd name="T51" fmla="*/ 139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4"/>
                <a:gd name="T79" fmla="*/ 0 h 139"/>
                <a:gd name="T80" fmla="*/ 284 w 284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4" h="139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31" y="10"/>
                  </a:lnTo>
                  <a:lnTo>
                    <a:pt x="38" y="12"/>
                  </a:lnTo>
                  <a:lnTo>
                    <a:pt x="43" y="15"/>
                  </a:lnTo>
                  <a:lnTo>
                    <a:pt x="51" y="17"/>
                  </a:lnTo>
                  <a:lnTo>
                    <a:pt x="69" y="30"/>
                  </a:lnTo>
                  <a:lnTo>
                    <a:pt x="89" y="40"/>
                  </a:lnTo>
                  <a:lnTo>
                    <a:pt x="109" y="50"/>
                  </a:lnTo>
                  <a:lnTo>
                    <a:pt x="129" y="58"/>
                  </a:lnTo>
                  <a:lnTo>
                    <a:pt x="150" y="68"/>
                  </a:lnTo>
                  <a:lnTo>
                    <a:pt x="170" y="76"/>
                  </a:lnTo>
                  <a:lnTo>
                    <a:pt x="190" y="83"/>
                  </a:lnTo>
                  <a:lnTo>
                    <a:pt x="213" y="91"/>
                  </a:lnTo>
                  <a:lnTo>
                    <a:pt x="220" y="93"/>
                  </a:lnTo>
                  <a:lnTo>
                    <a:pt x="225" y="96"/>
                  </a:lnTo>
                  <a:lnTo>
                    <a:pt x="233" y="98"/>
                  </a:lnTo>
                  <a:lnTo>
                    <a:pt x="241" y="101"/>
                  </a:lnTo>
                  <a:lnTo>
                    <a:pt x="246" y="106"/>
                  </a:lnTo>
                  <a:lnTo>
                    <a:pt x="253" y="109"/>
                  </a:lnTo>
                  <a:lnTo>
                    <a:pt x="261" y="111"/>
                  </a:lnTo>
                  <a:lnTo>
                    <a:pt x="266" y="114"/>
                  </a:lnTo>
                  <a:lnTo>
                    <a:pt x="284" y="13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79" name="Freeform 1697"/>
            <p:cNvSpPr>
              <a:spLocks noChangeAspect="1"/>
            </p:cNvSpPr>
            <p:nvPr/>
          </p:nvSpPr>
          <p:spPr bwMode="auto">
            <a:xfrm>
              <a:off x="3246" y="1558"/>
              <a:ext cx="192" cy="126"/>
            </a:xfrm>
            <a:custGeom>
              <a:avLst/>
              <a:gdLst>
                <a:gd name="T0" fmla="*/ 0 w 192"/>
                <a:gd name="T1" fmla="*/ 18 h 126"/>
                <a:gd name="T2" fmla="*/ 13 w 192"/>
                <a:gd name="T3" fmla="*/ 0 h 126"/>
                <a:gd name="T4" fmla="*/ 192 w 192"/>
                <a:gd name="T5" fmla="*/ 126 h 126"/>
                <a:gd name="T6" fmla="*/ 0 60000 65536"/>
                <a:gd name="T7" fmla="*/ 0 60000 65536"/>
                <a:gd name="T8" fmla="*/ 0 60000 65536"/>
                <a:gd name="T9" fmla="*/ 0 w 192"/>
                <a:gd name="T10" fmla="*/ 0 h 126"/>
                <a:gd name="T11" fmla="*/ 192 w 192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26">
                  <a:moveTo>
                    <a:pt x="0" y="18"/>
                  </a:moveTo>
                  <a:lnTo>
                    <a:pt x="13" y="0"/>
                  </a:lnTo>
                  <a:lnTo>
                    <a:pt x="192" y="1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0" name="Freeform 1698"/>
            <p:cNvSpPr>
              <a:spLocks noChangeAspect="1"/>
            </p:cNvSpPr>
            <p:nvPr/>
          </p:nvSpPr>
          <p:spPr bwMode="auto">
            <a:xfrm>
              <a:off x="3193" y="1393"/>
              <a:ext cx="362" cy="466"/>
            </a:xfrm>
            <a:custGeom>
              <a:avLst/>
              <a:gdLst>
                <a:gd name="T0" fmla="*/ 175 w 362"/>
                <a:gd name="T1" fmla="*/ 213 h 466"/>
                <a:gd name="T2" fmla="*/ 228 w 362"/>
                <a:gd name="T3" fmla="*/ 238 h 466"/>
                <a:gd name="T4" fmla="*/ 243 w 362"/>
                <a:gd name="T5" fmla="*/ 221 h 466"/>
                <a:gd name="T6" fmla="*/ 248 w 362"/>
                <a:gd name="T7" fmla="*/ 218 h 466"/>
                <a:gd name="T8" fmla="*/ 248 w 362"/>
                <a:gd name="T9" fmla="*/ 213 h 466"/>
                <a:gd name="T10" fmla="*/ 248 w 362"/>
                <a:gd name="T11" fmla="*/ 210 h 466"/>
                <a:gd name="T12" fmla="*/ 243 w 362"/>
                <a:gd name="T13" fmla="*/ 203 h 466"/>
                <a:gd name="T14" fmla="*/ 240 w 362"/>
                <a:gd name="T15" fmla="*/ 195 h 466"/>
                <a:gd name="T16" fmla="*/ 238 w 362"/>
                <a:gd name="T17" fmla="*/ 188 h 466"/>
                <a:gd name="T18" fmla="*/ 240 w 362"/>
                <a:gd name="T19" fmla="*/ 178 h 466"/>
                <a:gd name="T20" fmla="*/ 243 w 362"/>
                <a:gd name="T21" fmla="*/ 172 h 466"/>
                <a:gd name="T22" fmla="*/ 245 w 362"/>
                <a:gd name="T23" fmla="*/ 167 h 466"/>
                <a:gd name="T24" fmla="*/ 245 w 362"/>
                <a:gd name="T25" fmla="*/ 160 h 466"/>
                <a:gd name="T26" fmla="*/ 245 w 362"/>
                <a:gd name="T27" fmla="*/ 155 h 466"/>
                <a:gd name="T28" fmla="*/ 243 w 362"/>
                <a:gd name="T29" fmla="*/ 147 h 466"/>
                <a:gd name="T30" fmla="*/ 243 w 362"/>
                <a:gd name="T31" fmla="*/ 140 h 466"/>
                <a:gd name="T32" fmla="*/ 248 w 362"/>
                <a:gd name="T33" fmla="*/ 137 h 466"/>
                <a:gd name="T34" fmla="*/ 253 w 362"/>
                <a:gd name="T35" fmla="*/ 137 h 466"/>
                <a:gd name="T36" fmla="*/ 263 w 362"/>
                <a:gd name="T37" fmla="*/ 137 h 466"/>
                <a:gd name="T38" fmla="*/ 271 w 362"/>
                <a:gd name="T39" fmla="*/ 134 h 466"/>
                <a:gd name="T40" fmla="*/ 278 w 362"/>
                <a:gd name="T41" fmla="*/ 132 h 466"/>
                <a:gd name="T42" fmla="*/ 283 w 362"/>
                <a:gd name="T43" fmla="*/ 127 h 466"/>
                <a:gd name="T44" fmla="*/ 301 w 362"/>
                <a:gd name="T45" fmla="*/ 91 h 466"/>
                <a:gd name="T46" fmla="*/ 304 w 362"/>
                <a:gd name="T47" fmla="*/ 51 h 466"/>
                <a:gd name="T48" fmla="*/ 301 w 362"/>
                <a:gd name="T49" fmla="*/ 41 h 466"/>
                <a:gd name="T50" fmla="*/ 304 w 362"/>
                <a:gd name="T51" fmla="*/ 36 h 466"/>
                <a:gd name="T52" fmla="*/ 311 w 362"/>
                <a:gd name="T53" fmla="*/ 36 h 466"/>
                <a:gd name="T54" fmla="*/ 319 w 362"/>
                <a:gd name="T55" fmla="*/ 38 h 466"/>
                <a:gd name="T56" fmla="*/ 324 w 362"/>
                <a:gd name="T57" fmla="*/ 41 h 466"/>
                <a:gd name="T58" fmla="*/ 329 w 362"/>
                <a:gd name="T59" fmla="*/ 43 h 466"/>
                <a:gd name="T60" fmla="*/ 334 w 362"/>
                <a:gd name="T61" fmla="*/ 48 h 466"/>
                <a:gd name="T62" fmla="*/ 341 w 362"/>
                <a:gd name="T63" fmla="*/ 51 h 466"/>
                <a:gd name="T64" fmla="*/ 349 w 362"/>
                <a:gd name="T65" fmla="*/ 51 h 466"/>
                <a:gd name="T66" fmla="*/ 357 w 362"/>
                <a:gd name="T67" fmla="*/ 48 h 466"/>
                <a:gd name="T68" fmla="*/ 359 w 362"/>
                <a:gd name="T69" fmla="*/ 38 h 466"/>
                <a:gd name="T70" fmla="*/ 359 w 362"/>
                <a:gd name="T71" fmla="*/ 0 h 4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2"/>
                <a:gd name="T109" fmla="*/ 0 h 466"/>
                <a:gd name="T110" fmla="*/ 362 w 362"/>
                <a:gd name="T111" fmla="*/ 466 h 4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2" h="466">
                  <a:moveTo>
                    <a:pt x="0" y="466"/>
                  </a:moveTo>
                  <a:lnTo>
                    <a:pt x="175" y="213"/>
                  </a:lnTo>
                  <a:lnTo>
                    <a:pt x="218" y="243"/>
                  </a:lnTo>
                  <a:lnTo>
                    <a:pt x="228" y="238"/>
                  </a:lnTo>
                  <a:lnTo>
                    <a:pt x="240" y="221"/>
                  </a:lnTo>
                  <a:lnTo>
                    <a:pt x="243" y="221"/>
                  </a:lnTo>
                  <a:lnTo>
                    <a:pt x="245" y="218"/>
                  </a:lnTo>
                  <a:lnTo>
                    <a:pt x="248" y="218"/>
                  </a:lnTo>
                  <a:lnTo>
                    <a:pt x="248" y="216"/>
                  </a:lnTo>
                  <a:lnTo>
                    <a:pt x="248" y="213"/>
                  </a:lnTo>
                  <a:lnTo>
                    <a:pt x="248" y="210"/>
                  </a:lnTo>
                  <a:lnTo>
                    <a:pt x="245" y="208"/>
                  </a:lnTo>
                  <a:lnTo>
                    <a:pt x="243" y="203"/>
                  </a:lnTo>
                  <a:lnTo>
                    <a:pt x="243" y="200"/>
                  </a:lnTo>
                  <a:lnTo>
                    <a:pt x="240" y="195"/>
                  </a:lnTo>
                  <a:lnTo>
                    <a:pt x="240" y="190"/>
                  </a:lnTo>
                  <a:lnTo>
                    <a:pt x="238" y="188"/>
                  </a:lnTo>
                  <a:lnTo>
                    <a:pt x="240" y="183"/>
                  </a:lnTo>
                  <a:lnTo>
                    <a:pt x="240" y="178"/>
                  </a:lnTo>
                  <a:lnTo>
                    <a:pt x="243" y="175"/>
                  </a:lnTo>
                  <a:lnTo>
                    <a:pt x="243" y="172"/>
                  </a:lnTo>
                  <a:lnTo>
                    <a:pt x="245" y="170"/>
                  </a:lnTo>
                  <a:lnTo>
                    <a:pt x="245" y="167"/>
                  </a:lnTo>
                  <a:lnTo>
                    <a:pt x="245" y="165"/>
                  </a:lnTo>
                  <a:lnTo>
                    <a:pt x="245" y="160"/>
                  </a:lnTo>
                  <a:lnTo>
                    <a:pt x="245" y="157"/>
                  </a:lnTo>
                  <a:lnTo>
                    <a:pt x="245" y="155"/>
                  </a:lnTo>
                  <a:lnTo>
                    <a:pt x="245" y="150"/>
                  </a:lnTo>
                  <a:lnTo>
                    <a:pt x="243" y="147"/>
                  </a:lnTo>
                  <a:lnTo>
                    <a:pt x="243" y="142"/>
                  </a:lnTo>
                  <a:lnTo>
                    <a:pt x="243" y="140"/>
                  </a:lnTo>
                  <a:lnTo>
                    <a:pt x="245" y="140"/>
                  </a:lnTo>
                  <a:lnTo>
                    <a:pt x="248" y="137"/>
                  </a:lnTo>
                  <a:lnTo>
                    <a:pt x="250" y="137"/>
                  </a:lnTo>
                  <a:lnTo>
                    <a:pt x="253" y="137"/>
                  </a:lnTo>
                  <a:lnTo>
                    <a:pt x="258" y="137"/>
                  </a:lnTo>
                  <a:lnTo>
                    <a:pt x="263" y="137"/>
                  </a:lnTo>
                  <a:lnTo>
                    <a:pt x="266" y="137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8" y="132"/>
                  </a:lnTo>
                  <a:lnTo>
                    <a:pt x="281" y="129"/>
                  </a:lnTo>
                  <a:lnTo>
                    <a:pt x="283" y="127"/>
                  </a:lnTo>
                  <a:lnTo>
                    <a:pt x="283" y="124"/>
                  </a:lnTo>
                  <a:lnTo>
                    <a:pt x="301" y="91"/>
                  </a:lnTo>
                  <a:lnTo>
                    <a:pt x="309" y="59"/>
                  </a:lnTo>
                  <a:lnTo>
                    <a:pt x="304" y="51"/>
                  </a:lnTo>
                  <a:lnTo>
                    <a:pt x="301" y="46"/>
                  </a:lnTo>
                  <a:lnTo>
                    <a:pt x="301" y="41"/>
                  </a:lnTo>
                  <a:lnTo>
                    <a:pt x="301" y="38"/>
                  </a:lnTo>
                  <a:lnTo>
                    <a:pt x="304" y="36"/>
                  </a:lnTo>
                  <a:lnTo>
                    <a:pt x="306" y="36"/>
                  </a:lnTo>
                  <a:lnTo>
                    <a:pt x="311" y="36"/>
                  </a:lnTo>
                  <a:lnTo>
                    <a:pt x="316" y="36"/>
                  </a:lnTo>
                  <a:lnTo>
                    <a:pt x="319" y="38"/>
                  </a:lnTo>
                  <a:lnTo>
                    <a:pt x="321" y="38"/>
                  </a:lnTo>
                  <a:lnTo>
                    <a:pt x="324" y="41"/>
                  </a:lnTo>
                  <a:lnTo>
                    <a:pt x="326" y="43"/>
                  </a:lnTo>
                  <a:lnTo>
                    <a:pt x="329" y="43"/>
                  </a:lnTo>
                  <a:lnTo>
                    <a:pt x="331" y="46"/>
                  </a:lnTo>
                  <a:lnTo>
                    <a:pt x="334" y="48"/>
                  </a:lnTo>
                  <a:lnTo>
                    <a:pt x="336" y="51"/>
                  </a:lnTo>
                  <a:lnTo>
                    <a:pt x="341" y="51"/>
                  </a:lnTo>
                  <a:lnTo>
                    <a:pt x="344" y="53"/>
                  </a:lnTo>
                  <a:lnTo>
                    <a:pt x="349" y="51"/>
                  </a:lnTo>
                  <a:lnTo>
                    <a:pt x="352" y="51"/>
                  </a:lnTo>
                  <a:lnTo>
                    <a:pt x="357" y="48"/>
                  </a:lnTo>
                  <a:lnTo>
                    <a:pt x="359" y="43"/>
                  </a:lnTo>
                  <a:lnTo>
                    <a:pt x="359" y="38"/>
                  </a:lnTo>
                  <a:lnTo>
                    <a:pt x="362" y="33"/>
                  </a:lnTo>
                  <a:lnTo>
                    <a:pt x="359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1" name="Freeform 1699"/>
            <p:cNvSpPr>
              <a:spLocks noChangeAspect="1"/>
            </p:cNvSpPr>
            <p:nvPr/>
          </p:nvSpPr>
          <p:spPr bwMode="auto">
            <a:xfrm>
              <a:off x="3378" y="1317"/>
              <a:ext cx="242" cy="152"/>
            </a:xfrm>
            <a:custGeom>
              <a:avLst/>
              <a:gdLst>
                <a:gd name="T0" fmla="*/ 0 w 242"/>
                <a:gd name="T1" fmla="*/ 3 h 152"/>
                <a:gd name="T2" fmla="*/ 12 w 242"/>
                <a:gd name="T3" fmla="*/ 3 h 152"/>
                <a:gd name="T4" fmla="*/ 25 w 242"/>
                <a:gd name="T5" fmla="*/ 0 h 152"/>
                <a:gd name="T6" fmla="*/ 38 w 242"/>
                <a:gd name="T7" fmla="*/ 0 h 152"/>
                <a:gd name="T8" fmla="*/ 53 w 242"/>
                <a:gd name="T9" fmla="*/ 3 h 152"/>
                <a:gd name="T10" fmla="*/ 65 w 242"/>
                <a:gd name="T11" fmla="*/ 3 h 152"/>
                <a:gd name="T12" fmla="*/ 81 w 242"/>
                <a:gd name="T13" fmla="*/ 5 h 152"/>
                <a:gd name="T14" fmla="*/ 93 w 242"/>
                <a:gd name="T15" fmla="*/ 5 h 152"/>
                <a:gd name="T16" fmla="*/ 108 w 242"/>
                <a:gd name="T17" fmla="*/ 8 h 152"/>
                <a:gd name="T18" fmla="*/ 136 w 242"/>
                <a:gd name="T19" fmla="*/ 36 h 152"/>
                <a:gd name="T20" fmla="*/ 205 w 242"/>
                <a:gd name="T21" fmla="*/ 107 h 152"/>
                <a:gd name="T22" fmla="*/ 205 w 242"/>
                <a:gd name="T23" fmla="*/ 114 h 152"/>
                <a:gd name="T24" fmla="*/ 205 w 242"/>
                <a:gd name="T25" fmla="*/ 119 h 152"/>
                <a:gd name="T26" fmla="*/ 207 w 242"/>
                <a:gd name="T27" fmla="*/ 127 h 152"/>
                <a:gd name="T28" fmla="*/ 212 w 242"/>
                <a:gd name="T29" fmla="*/ 132 h 152"/>
                <a:gd name="T30" fmla="*/ 217 w 242"/>
                <a:gd name="T31" fmla="*/ 137 h 152"/>
                <a:gd name="T32" fmla="*/ 225 w 242"/>
                <a:gd name="T33" fmla="*/ 142 h 152"/>
                <a:gd name="T34" fmla="*/ 232 w 242"/>
                <a:gd name="T35" fmla="*/ 147 h 152"/>
                <a:gd name="T36" fmla="*/ 242 w 242"/>
                <a:gd name="T37" fmla="*/ 152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2"/>
                <a:gd name="T58" fmla="*/ 0 h 152"/>
                <a:gd name="T59" fmla="*/ 242 w 242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2" h="152">
                  <a:moveTo>
                    <a:pt x="0" y="3"/>
                  </a:moveTo>
                  <a:lnTo>
                    <a:pt x="12" y="3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3" y="3"/>
                  </a:lnTo>
                  <a:lnTo>
                    <a:pt x="65" y="3"/>
                  </a:lnTo>
                  <a:lnTo>
                    <a:pt x="81" y="5"/>
                  </a:lnTo>
                  <a:lnTo>
                    <a:pt x="93" y="5"/>
                  </a:lnTo>
                  <a:lnTo>
                    <a:pt x="108" y="8"/>
                  </a:lnTo>
                  <a:lnTo>
                    <a:pt x="136" y="36"/>
                  </a:lnTo>
                  <a:lnTo>
                    <a:pt x="205" y="107"/>
                  </a:lnTo>
                  <a:lnTo>
                    <a:pt x="205" y="114"/>
                  </a:lnTo>
                  <a:lnTo>
                    <a:pt x="205" y="119"/>
                  </a:lnTo>
                  <a:lnTo>
                    <a:pt x="207" y="127"/>
                  </a:lnTo>
                  <a:lnTo>
                    <a:pt x="212" y="132"/>
                  </a:lnTo>
                  <a:lnTo>
                    <a:pt x="217" y="137"/>
                  </a:lnTo>
                  <a:lnTo>
                    <a:pt x="225" y="142"/>
                  </a:lnTo>
                  <a:lnTo>
                    <a:pt x="232" y="147"/>
                  </a:lnTo>
                  <a:lnTo>
                    <a:pt x="242" y="15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2" name="Freeform 1700"/>
            <p:cNvSpPr>
              <a:spLocks noChangeAspect="1"/>
            </p:cNvSpPr>
            <p:nvPr/>
          </p:nvSpPr>
          <p:spPr bwMode="auto">
            <a:xfrm>
              <a:off x="3557" y="1421"/>
              <a:ext cx="23" cy="99"/>
            </a:xfrm>
            <a:custGeom>
              <a:avLst/>
              <a:gdLst>
                <a:gd name="T0" fmla="*/ 23 w 23"/>
                <a:gd name="T1" fmla="*/ 0 h 99"/>
                <a:gd name="T2" fmla="*/ 0 w 23"/>
                <a:gd name="T3" fmla="*/ 71 h 99"/>
                <a:gd name="T4" fmla="*/ 23 w 23"/>
                <a:gd name="T5" fmla="*/ 99 h 99"/>
                <a:gd name="T6" fmla="*/ 0 60000 65536"/>
                <a:gd name="T7" fmla="*/ 0 60000 65536"/>
                <a:gd name="T8" fmla="*/ 0 60000 65536"/>
                <a:gd name="T9" fmla="*/ 0 w 23"/>
                <a:gd name="T10" fmla="*/ 0 h 99"/>
                <a:gd name="T11" fmla="*/ 23 w 23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99">
                  <a:moveTo>
                    <a:pt x="23" y="0"/>
                  </a:moveTo>
                  <a:lnTo>
                    <a:pt x="0" y="71"/>
                  </a:lnTo>
                  <a:lnTo>
                    <a:pt x="23" y="9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3" name="Freeform 1701"/>
            <p:cNvSpPr>
              <a:spLocks noChangeAspect="1"/>
            </p:cNvSpPr>
            <p:nvPr/>
          </p:nvSpPr>
          <p:spPr bwMode="auto">
            <a:xfrm>
              <a:off x="3618" y="1664"/>
              <a:ext cx="13" cy="31"/>
            </a:xfrm>
            <a:custGeom>
              <a:avLst/>
              <a:gdLst>
                <a:gd name="T0" fmla="*/ 8 w 13"/>
                <a:gd name="T1" fmla="*/ 0 h 31"/>
                <a:gd name="T2" fmla="*/ 8 w 13"/>
                <a:gd name="T3" fmla="*/ 0 h 31"/>
                <a:gd name="T4" fmla="*/ 10 w 13"/>
                <a:gd name="T5" fmla="*/ 0 h 31"/>
                <a:gd name="T6" fmla="*/ 10 w 13"/>
                <a:gd name="T7" fmla="*/ 3 h 31"/>
                <a:gd name="T8" fmla="*/ 13 w 13"/>
                <a:gd name="T9" fmla="*/ 5 h 31"/>
                <a:gd name="T10" fmla="*/ 13 w 13"/>
                <a:gd name="T11" fmla="*/ 8 h 31"/>
                <a:gd name="T12" fmla="*/ 13 w 13"/>
                <a:gd name="T13" fmla="*/ 10 h 31"/>
                <a:gd name="T14" fmla="*/ 13 w 13"/>
                <a:gd name="T15" fmla="*/ 13 h 31"/>
                <a:gd name="T16" fmla="*/ 13 w 13"/>
                <a:gd name="T17" fmla="*/ 15 h 31"/>
                <a:gd name="T18" fmla="*/ 13 w 13"/>
                <a:gd name="T19" fmla="*/ 18 h 31"/>
                <a:gd name="T20" fmla="*/ 13 w 13"/>
                <a:gd name="T21" fmla="*/ 20 h 31"/>
                <a:gd name="T22" fmla="*/ 13 w 13"/>
                <a:gd name="T23" fmla="*/ 23 h 31"/>
                <a:gd name="T24" fmla="*/ 13 w 13"/>
                <a:gd name="T25" fmla="*/ 26 h 31"/>
                <a:gd name="T26" fmla="*/ 10 w 13"/>
                <a:gd name="T27" fmla="*/ 28 h 31"/>
                <a:gd name="T28" fmla="*/ 10 w 13"/>
                <a:gd name="T29" fmla="*/ 28 h 31"/>
                <a:gd name="T30" fmla="*/ 8 w 13"/>
                <a:gd name="T31" fmla="*/ 31 h 31"/>
                <a:gd name="T32" fmla="*/ 8 w 13"/>
                <a:gd name="T33" fmla="*/ 31 h 31"/>
                <a:gd name="T34" fmla="*/ 5 w 13"/>
                <a:gd name="T35" fmla="*/ 31 h 31"/>
                <a:gd name="T36" fmla="*/ 2 w 13"/>
                <a:gd name="T37" fmla="*/ 28 h 31"/>
                <a:gd name="T38" fmla="*/ 2 w 13"/>
                <a:gd name="T39" fmla="*/ 28 h 31"/>
                <a:gd name="T40" fmla="*/ 2 w 13"/>
                <a:gd name="T41" fmla="*/ 26 h 31"/>
                <a:gd name="T42" fmla="*/ 0 w 13"/>
                <a:gd name="T43" fmla="*/ 23 h 31"/>
                <a:gd name="T44" fmla="*/ 0 w 13"/>
                <a:gd name="T45" fmla="*/ 20 h 31"/>
                <a:gd name="T46" fmla="*/ 0 w 13"/>
                <a:gd name="T47" fmla="*/ 18 h 31"/>
                <a:gd name="T48" fmla="*/ 0 w 13"/>
                <a:gd name="T49" fmla="*/ 15 h 31"/>
                <a:gd name="T50" fmla="*/ 0 w 13"/>
                <a:gd name="T51" fmla="*/ 13 h 31"/>
                <a:gd name="T52" fmla="*/ 0 w 13"/>
                <a:gd name="T53" fmla="*/ 10 h 31"/>
                <a:gd name="T54" fmla="*/ 0 w 13"/>
                <a:gd name="T55" fmla="*/ 8 h 31"/>
                <a:gd name="T56" fmla="*/ 2 w 13"/>
                <a:gd name="T57" fmla="*/ 5 h 31"/>
                <a:gd name="T58" fmla="*/ 2 w 13"/>
                <a:gd name="T59" fmla="*/ 3 h 31"/>
                <a:gd name="T60" fmla="*/ 2 w 13"/>
                <a:gd name="T61" fmla="*/ 0 h 31"/>
                <a:gd name="T62" fmla="*/ 5 w 13"/>
                <a:gd name="T63" fmla="*/ 0 h 31"/>
                <a:gd name="T64" fmla="*/ 8 w 13"/>
                <a:gd name="T65" fmla="*/ 0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31"/>
                <a:gd name="T101" fmla="*/ 13 w 13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31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0" y="28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4" name="Freeform 1702"/>
            <p:cNvSpPr>
              <a:spLocks noChangeAspect="1"/>
            </p:cNvSpPr>
            <p:nvPr/>
          </p:nvSpPr>
          <p:spPr bwMode="auto">
            <a:xfrm>
              <a:off x="3577" y="1520"/>
              <a:ext cx="43" cy="152"/>
            </a:xfrm>
            <a:custGeom>
              <a:avLst/>
              <a:gdLst>
                <a:gd name="T0" fmla="*/ 3 w 43"/>
                <a:gd name="T1" fmla="*/ 0 h 152"/>
                <a:gd name="T2" fmla="*/ 0 w 43"/>
                <a:gd name="T3" fmla="*/ 104 h 152"/>
                <a:gd name="T4" fmla="*/ 43 w 43"/>
                <a:gd name="T5" fmla="*/ 152 h 152"/>
                <a:gd name="T6" fmla="*/ 0 60000 65536"/>
                <a:gd name="T7" fmla="*/ 0 60000 65536"/>
                <a:gd name="T8" fmla="*/ 0 60000 65536"/>
                <a:gd name="T9" fmla="*/ 0 w 43"/>
                <a:gd name="T10" fmla="*/ 0 h 152"/>
                <a:gd name="T11" fmla="*/ 43 w 43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152">
                  <a:moveTo>
                    <a:pt x="3" y="0"/>
                  </a:moveTo>
                  <a:lnTo>
                    <a:pt x="0" y="104"/>
                  </a:lnTo>
                  <a:lnTo>
                    <a:pt x="43" y="15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5" name="Line 1703"/>
            <p:cNvSpPr>
              <a:spLocks noChangeAspect="1" noChangeShapeType="1"/>
            </p:cNvSpPr>
            <p:nvPr/>
          </p:nvSpPr>
          <p:spPr bwMode="auto">
            <a:xfrm flipH="1">
              <a:off x="3620" y="1695"/>
              <a:ext cx="6" cy="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6" name="Freeform 1704"/>
            <p:cNvSpPr>
              <a:spLocks noChangeAspect="1"/>
            </p:cNvSpPr>
            <p:nvPr/>
          </p:nvSpPr>
          <p:spPr bwMode="auto">
            <a:xfrm>
              <a:off x="3282" y="2806"/>
              <a:ext cx="637" cy="392"/>
            </a:xfrm>
            <a:custGeom>
              <a:avLst/>
              <a:gdLst>
                <a:gd name="T0" fmla="*/ 7 w 637"/>
                <a:gd name="T1" fmla="*/ 0 h 392"/>
                <a:gd name="T2" fmla="*/ 17 w 637"/>
                <a:gd name="T3" fmla="*/ 2 h 392"/>
                <a:gd name="T4" fmla="*/ 27 w 637"/>
                <a:gd name="T5" fmla="*/ 7 h 392"/>
                <a:gd name="T6" fmla="*/ 38 w 637"/>
                <a:gd name="T7" fmla="*/ 12 h 392"/>
                <a:gd name="T8" fmla="*/ 83 w 637"/>
                <a:gd name="T9" fmla="*/ 68 h 392"/>
                <a:gd name="T10" fmla="*/ 88 w 637"/>
                <a:gd name="T11" fmla="*/ 73 h 392"/>
                <a:gd name="T12" fmla="*/ 93 w 637"/>
                <a:gd name="T13" fmla="*/ 78 h 392"/>
                <a:gd name="T14" fmla="*/ 98 w 637"/>
                <a:gd name="T15" fmla="*/ 83 h 392"/>
                <a:gd name="T16" fmla="*/ 103 w 637"/>
                <a:gd name="T17" fmla="*/ 86 h 392"/>
                <a:gd name="T18" fmla="*/ 113 w 637"/>
                <a:gd name="T19" fmla="*/ 93 h 392"/>
                <a:gd name="T20" fmla="*/ 126 w 637"/>
                <a:gd name="T21" fmla="*/ 104 h 392"/>
                <a:gd name="T22" fmla="*/ 134 w 637"/>
                <a:gd name="T23" fmla="*/ 116 h 392"/>
                <a:gd name="T24" fmla="*/ 144 w 637"/>
                <a:gd name="T25" fmla="*/ 129 h 392"/>
                <a:gd name="T26" fmla="*/ 151 w 637"/>
                <a:gd name="T27" fmla="*/ 139 h 392"/>
                <a:gd name="T28" fmla="*/ 161 w 637"/>
                <a:gd name="T29" fmla="*/ 149 h 392"/>
                <a:gd name="T30" fmla="*/ 169 w 637"/>
                <a:gd name="T31" fmla="*/ 159 h 392"/>
                <a:gd name="T32" fmla="*/ 174 w 637"/>
                <a:gd name="T33" fmla="*/ 169 h 392"/>
                <a:gd name="T34" fmla="*/ 179 w 637"/>
                <a:gd name="T35" fmla="*/ 180 h 392"/>
                <a:gd name="T36" fmla="*/ 182 w 637"/>
                <a:gd name="T37" fmla="*/ 185 h 392"/>
                <a:gd name="T38" fmla="*/ 187 w 637"/>
                <a:gd name="T39" fmla="*/ 187 h 392"/>
                <a:gd name="T40" fmla="*/ 197 w 637"/>
                <a:gd name="T41" fmla="*/ 192 h 392"/>
                <a:gd name="T42" fmla="*/ 210 w 637"/>
                <a:gd name="T43" fmla="*/ 202 h 392"/>
                <a:gd name="T44" fmla="*/ 222 w 637"/>
                <a:gd name="T45" fmla="*/ 207 h 392"/>
                <a:gd name="T46" fmla="*/ 237 w 637"/>
                <a:gd name="T47" fmla="*/ 215 h 392"/>
                <a:gd name="T48" fmla="*/ 258 w 637"/>
                <a:gd name="T49" fmla="*/ 218 h 392"/>
                <a:gd name="T50" fmla="*/ 354 w 637"/>
                <a:gd name="T51" fmla="*/ 283 h 392"/>
                <a:gd name="T52" fmla="*/ 505 w 637"/>
                <a:gd name="T53" fmla="*/ 387 h 392"/>
                <a:gd name="T54" fmla="*/ 515 w 637"/>
                <a:gd name="T55" fmla="*/ 392 h 392"/>
                <a:gd name="T56" fmla="*/ 528 w 637"/>
                <a:gd name="T57" fmla="*/ 392 h 392"/>
                <a:gd name="T58" fmla="*/ 538 w 637"/>
                <a:gd name="T59" fmla="*/ 390 h 392"/>
                <a:gd name="T60" fmla="*/ 546 w 637"/>
                <a:gd name="T61" fmla="*/ 382 h 392"/>
                <a:gd name="T62" fmla="*/ 556 w 637"/>
                <a:gd name="T63" fmla="*/ 374 h 392"/>
                <a:gd name="T64" fmla="*/ 563 w 637"/>
                <a:gd name="T65" fmla="*/ 367 h 392"/>
                <a:gd name="T66" fmla="*/ 569 w 637"/>
                <a:gd name="T67" fmla="*/ 359 h 392"/>
                <a:gd name="T68" fmla="*/ 574 w 637"/>
                <a:gd name="T69" fmla="*/ 352 h 392"/>
                <a:gd name="T70" fmla="*/ 576 w 637"/>
                <a:gd name="T71" fmla="*/ 347 h 392"/>
                <a:gd name="T72" fmla="*/ 579 w 637"/>
                <a:gd name="T73" fmla="*/ 339 h 392"/>
                <a:gd name="T74" fmla="*/ 586 w 637"/>
                <a:gd name="T75" fmla="*/ 331 h 392"/>
                <a:gd name="T76" fmla="*/ 596 w 637"/>
                <a:gd name="T77" fmla="*/ 319 h 392"/>
                <a:gd name="T78" fmla="*/ 609 w 637"/>
                <a:gd name="T79" fmla="*/ 306 h 392"/>
                <a:gd name="T80" fmla="*/ 622 w 637"/>
                <a:gd name="T81" fmla="*/ 296 h 392"/>
                <a:gd name="T82" fmla="*/ 632 w 637"/>
                <a:gd name="T83" fmla="*/ 291 h 3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7"/>
                <a:gd name="T127" fmla="*/ 0 h 392"/>
                <a:gd name="T128" fmla="*/ 637 w 637"/>
                <a:gd name="T129" fmla="*/ 392 h 3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7" h="392">
                  <a:moveTo>
                    <a:pt x="0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33" y="10"/>
                  </a:lnTo>
                  <a:lnTo>
                    <a:pt x="38" y="12"/>
                  </a:lnTo>
                  <a:lnTo>
                    <a:pt x="40" y="15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88" y="73"/>
                  </a:lnTo>
                  <a:lnTo>
                    <a:pt x="91" y="76"/>
                  </a:lnTo>
                  <a:lnTo>
                    <a:pt x="93" y="78"/>
                  </a:lnTo>
                  <a:lnTo>
                    <a:pt x="96" y="81"/>
                  </a:lnTo>
                  <a:lnTo>
                    <a:pt x="98" y="83"/>
                  </a:lnTo>
                  <a:lnTo>
                    <a:pt x="101" y="83"/>
                  </a:lnTo>
                  <a:lnTo>
                    <a:pt x="103" y="86"/>
                  </a:lnTo>
                  <a:lnTo>
                    <a:pt x="108" y="88"/>
                  </a:lnTo>
                  <a:lnTo>
                    <a:pt x="113" y="93"/>
                  </a:lnTo>
                  <a:lnTo>
                    <a:pt x="121" y="99"/>
                  </a:lnTo>
                  <a:lnTo>
                    <a:pt x="126" y="104"/>
                  </a:lnTo>
                  <a:lnTo>
                    <a:pt x="131" y="109"/>
                  </a:lnTo>
                  <a:lnTo>
                    <a:pt x="134" y="116"/>
                  </a:lnTo>
                  <a:lnTo>
                    <a:pt x="139" y="124"/>
                  </a:lnTo>
                  <a:lnTo>
                    <a:pt x="144" y="129"/>
                  </a:lnTo>
                  <a:lnTo>
                    <a:pt x="149" y="134"/>
                  </a:lnTo>
                  <a:lnTo>
                    <a:pt x="151" y="139"/>
                  </a:lnTo>
                  <a:lnTo>
                    <a:pt x="156" y="144"/>
                  </a:lnTo>
                  <a:lnTo>
                    <a:pt x="161" y="149"/>
                  </a:lnTo>
                  <a:lnTo>
                    <a:pt x="164" y="154"/>
                  </a:lnTo>
                  <a:lnTo>
                    <a:pt x="169" y="159"/>
                  </a:lnTo>
                  <a:lnTo>
                    <a:pt x="172" y="164"/>
                  </a:lnTo>
                  <a:lnTo>
                    <a:pt x="174" y="169"/>
                  </a:lnTo>
                  <a:lnTo>
                    <a:pt x="179" y="177"/>
                  </a:lnTo>
                  <a:lnTo>
                    <a:pt x="179" y="180"/>
                  </a:lnTo>
                  <a:lnTo>
                    <a:pt x="182" y="182"/>
                  </a:lnTo>
                  <a:lnTo>
                    <a:pt x="182" y="185"/>
                  </a:lnTo>
                  <a:lnTo>
                    <a:pt x="184" y="185"/>
                  </a:lnTo>
                  <a:lnTo>
                    <a:pt x="187" y="187"/>
                  </a:lnTo>
                  <a:lnTo>
                    <a:pt x="189" y="190"/>
                  </a:lnTo>
                  <a:lnTo>
                    <a:pt x="197" y="192"/>
                  </a:lnTo>
                  <a:lnTo>
                    <a:pt x="202" y="197"/>
                  </a:lnTo>
                  <a:lnTo>
                    <a:pt x="210" y="202"/>
                  </a:lnTo>
                  <a:lnTo>
                    <a:pt x="215" y="205"/>
                  </a:lnTo>
                  <a:lnTo>
                    <a:pt x="222" y="207"/>
                  </a:lnTo>
                  <a:lnTo>
                    <a:pt x="230" y="212"/>
                  </a:lnTo>
                  <a:lnTo>
                    <a:pt x="237" y="215"/>
                  </a:lnTo>
                  <a:lnTo>
                    <a:pt x="247" y="215"/>
                  </a:lnTo>
                  <a:lnTo>
                    <a:pt x="258" y="218"/>
                  </a:lnTo>
                  <a:lnTo>
                    <a:pt x="338" y="271"/>
                  </a:lnTo>
                  <a:lnTo>
                    <a:pt x="354" y="283"/>
                  </a:lnTo>
                  <a:lnTo>
                    <a:pt x="498" y="382"/>
                  </a:lnTo>
                  <a:lnTo>
                    <a:pt x="505" y="387"/>
                  </a:lnTo>
                  <a:lnTo>
                    <a:pt x="510" y="390"/>
                  </a:lnTo>
                  <a:lnTo>
                    <a:pt x="515" y="392"/>
                  </a:lnTo>
                  <a:lnTo>
                    <a:pt x="523" y="392"/>
                  </a:lnTo>
                  <a:lnTo>
                    <a:pt x="528" y="392"/>
                  </a:lnTo>
                  <a:lnTo>
                    <a:pt x="533" y="390"/>
                  </a:lnTo>
                  <a:lnTo>
                    <a:pt x="538" y="390"/>
                  </a:lnTo>
                  <a:lnTo>
                    <a:pt x="543" y="385"/>
                  </a:lnTo>
                  <a:lnTo>
                    <a:pt x="546" y="382"/>
                  </a:lnTo>
                  <a:lnTo>
                    <a:pt x="551" y="380"/>
                  </a:lnTo>
                  <a:lnTo>
                    <a:pt x="556" y="374"/>
                  </a:lnTo>
                  <a:lnTo>
                    <a:pt x="558" y="372"/>
                  </a:lnTo>
                  <a:lnTo>
                    <a:pt x="563" y="367"/>
                  </a:lnTo>
                  <a:lnTo>
                    <a:pt x="566" y="364"/>
                  </a:lnTo>
                  <a:lnTo>
                    <a:pt x="569" y="359"/>
                  </a:lnTo>
                  <a:lnTo>
                    <a:pt x="574" y="354"/>
                  </a:lnTo>
                  <a:lnTo>
                    <a:pt x="574" y="352"/>
                  </a:lnTo>
                  <a:lnTo>
                    <a:pt x="574" y="349"/>
                  </a:lnTo>
                  <a:lnTo>
                    <a:pt x="576" y="347"/>
                  </a:lnTo>
                  <a:lnTo>
                    <a:pt x="576" y="344"/>
                  </a:lnTo>
                  <a:lnTo>
                    <a:pt x="579" y="339"/>
                  </a:lnTo>
                  <a:lnTo>
                    <a:pt x="581" y="336"/>
                  </a:lnTo>
                  <a:lnTo>
                    <a:pt x="586" y="331"/>
                  </a:lnTo>
                  <a:lnTo>
                    <a:pt x="589" y="326"/>
                  </a:lnTo>
                  <a:lnTo>
                    <a:pt x="596" y="319"/>
                  </a:lnTo>
                  <a:lnTo>
                    <a:pt x="601" y="311"/>
                  </a:lnTo>
                  <a:lnTo>
                    <a:pt x="609" y="306"/>
                  </a:lnTo>
                  <a:lnTo>
                    <a:pt x="614" y="301"/>
                  </a:lnTo>
                  <a:lnTo>
                    <a:pt x="622" y="296"/>
                  </a:lnTo>
                  <a:lnTo>
                    <a:pt x="627" y="293"/>
                  </a:lnTo>
                  <a:lnTo>
                    <a:pt x="632" y="291"/>
                  </a:lnTo>
                  <a:lnTo>
                    <a:pt x="637" y="2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7" name="Freeform 1705"/>
            <p:cNvSpPr>
              <a:spLocks noChangeAspect="1"/>
            </p:cNvSpPr>
            <p:nvPr/>
          </p:nvSpPr>
          <p:spPr bwMode="auto">
            <a:xfrm>
              <a:off x="3395" y="2824"/>
              <a:ext cx="625" cy="311"/>
            </a:xfrm>
            <a:custGeom>
              <a:avLst/>
              <a:gdLst>
                <a:gd name="T0" fmla="*/ 64 w 625"/>
                <a:gd name="T1" fmla="*/ 53 h 311"/>
                <a:gd name="T2" fmla="*/ 69 w 625"/>
                <a:gd name="T3" fmla="*/ 58 h 311"/>
                <a:gd name="T4" fmla="*/ 74 w 625"/>
                <a:gd name="T5" fmla="*/ 65 h 311"/>
                <a:gd name="T6" fmla="*/ 76 w 625"/>
                <a:gd name="T7" fmla="*/ 73 h 311"/>
                <a:gd name="T8" fmla="*/ 79 w 625"/>
                <a:gd name="T9" fmla="*/ 83 h 311"/>
                <a:gd name="T10" fmla="*/ 94 w 625"/>
                <a:gd name="T11" fmla="*/ 91 h 311"/>
                <a:gd name="T12" fmla="*/ 109 w 625"/>
                <a:gd name="T13" fmla="*/ 103 h 311"/>
                <a:gd name="T14" fmla="*/ 124 w 625"/>
                <a:gd name="T15" fmla="*/ 113 h 311"/>
                <a:gd name="T16" fmla="*/ 139 w 625"/>
                <a:gd name="T17" fmla="*/ 129 h 311"/>
                <a:gd name="T18" fmla="*/ 172 w 625"/>
                <a:gd name="T19" fmla="*/ 126 h 311"/>
                <a:gd name="T20" fmla="*/ 203 w 625"/>
                <a:gd name="T21" fmla="*/ 124 h 311"/>
                <a:gd name="T22" fmla="*/ 233 w 625"/>
                <a:gd name="T23" fmla="*/ 124 h 311"/>
                <a:gd name="T24" fmla="*/ 256 w 625"/>
                <a:gd name="T25" fmla="*/ 134 h 311"/>
                <a:gd name="T26" fmla="*/ 258 w 625"/>
                <a:gd name="T27" fmla="*/ 139 h 311"/>
                <a:gd name="T28" fmla="*/ 261 w 625"/>
                <a:gd name="T29" fmla="*/ 141 h 311"/>
                <a:gd name="T30" fmla="*/ 268 w 625"/>
                <a:gd name="T31" fmla="*/ 141 h 311"/>
                <a:gd name="T32" fmla="*/ 281 w 625"/>
                <a:gd name="T33" fmla="*/ 136 h 311"/>
                <a:gd name="T34" fmla="*/ 294 w 625"/>
                <a:gd name="T35" fmla="*/ 141 h 311"/>
                <a:gd name="T36" fmla="*/ 311 w 625"/>
                <a:gd name="T37" fmla="*/ 141 h 311"/>
                <a:gd name="T38" fmla="*/ 327 w 625"/>
                <a:gd name="T39" fmla="*/ 144 h 311"/>
                <a:gd name="T40" fmla="*/ 342 w 625"/>
                <a:gd name="T41" fmla="*/ 146 h 311"/>
                <a:gd name="T42" fmla="*/ 354 w 625"/>
                <a:gd name="T43" fmla="*/ 146 h 311"/>
                <a:gd name="T44" fmla="*/ 365 w 625"/>
                <a:gd name="T45" fmla="*/ 144 h 311"/>
                <a:gd name="T46" fmla="*/ 372 w 625"/>
                <a:gd name="T47" fmla="*/ 139 h 311"/>
                <a:gd name="T48" fmla="*/ 380 w 625"/>
                <a:gd name="T49" fmla="*/ 134 h 311"/>
                <a:gd name="T50" fmla="*/ 382 w 625"/>
                <a:gd name="T51" fmla="*/ 126 h 311"/>
                <a:gd name="T52" fmla="*/ 387 w 625"/>
                <a:gd name="T53" fmla="*/ 119 h 311"/>
                <a:gd name="T54" fmla="*/ 392 w 625"/>
                <a:gd name="T55" fmla="*/ 116 h 311"/>
                <a:gd name="T56" fmla="*/ 400 w 625"/>
                <a:gd name="T57" fmla="*/ 116 h 311"/>
                <a:gd name="T58" fmla="*/ 410 w 625"/>
                <a:gd name="T59" fmla="*/ 119 h 311"/>
                <a:gd name="T60" fmla="*/ 418 w 625"/>
                <a:gd name="T61" fmla="*/ 121 h 311"/>
                <a:gd name="T62" fmla="*/ 425 w 625"/>
                <a:gd name="T63" fmla="*/ 124 h 311"/>
                <a:gd name="T64" fmla="*/ 433 w 625"/>
                <a:gd name="T65" fmla="*/ 129 h 311"/>
                <a:gd name="T66" fmla="*/ 438 w 625"/>
                <a:gd name="T67" fmla="*/ 134 h 311"/>
                <a:gd name="T68" fmla="*/ 443 w 625"/>
                <a:gd name="T69" fmla="*/ 141 h 311"/>
                <a:gd name="T70" fmla="*/ 450 w 625"/>
                <a:gd name="T71" fmla="*/ 146 h 311"/>
                <a:gd name="T72" fmla="*/ 458 w 625"/>
                <a:gd name="T73" fmla="*/ 154 h 311"/>
                <a:gd name="T74" fmla="*/ 466 w 625"/>
                <a:gd name="T75" fmla="*/ 156 h 311"/>
                <a:gd name="T76" fmla="*/ 473 w 625"/>
                <a:gd name="T77" fmla="*/ 162 h 311"/>
                <a:gd name="T78" fmla="*/ 478 w 625"/>
                <a:gd name="T79" fmla="*/ 167 h 311"/>
                <a:gd name="T80" fmla="*/ 483 w 625"/>
                <a:gd name="T81" fmla="*/ 172 h 311"/>
                <a:gd name="T82" fmla="*/ 499 w 625"/>
                <a:gd name="T83" fmla="*/ 184 h 311"/>
                <a:gd name="T84" fmla="*/ 521 w 625"/>
                <a:gd name="T85" fmla="*/ 197 h 311"/>
                <a:gd name="T86" fmla="*/ 541 w 625"/>
                <a:gd name="T87" fmla="*/ 205 h 311"/>
                <a:gd name="T88" fmla="*/ 564 w 625"/>
                <a:gd name="T89" fmla="*/ 207 h 311"/>
                <a:gd name="T90" fmla="*/ 590 w 625"/>
                <a:gd name="T91" fmla="*/ 205 h 311"/>
                <a:gd name="T92" fmla="*/ 610 w 625"/>
                <a:gd name="T93" fmla="*/ 207 h 311"/>
                <a:gd name="T94" fmla="*/ 622 w 625"/>
                <a:gd name="T95" fmla="*/ 217 h 311"/>
                <a:gd name="T96" fmla="*/ 625 w 625"/>
                <a:gd name="T97" fmla="*/ 240 h 311"/>
                <a:gd name="T98" fmla="*/ 595 w 625"/>
                <a:gd name="T99" fmla="*/ 311 h 3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5"/>
                <a:gd name="T151" fmla="*/ 0 h 311"/>
                <a:gd name="T152" fmla="*/ 625 w 625"/>
                <a:gd name="T153" fmla="*/ 311 h 3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5" h="311">
                  <a:moveTo>
                    <a:pt x="0" y="0"/>
                  </a:moveTo>
                  <a:lnTo>
                    <a:pt x="64" y="53"/>
                  </a:lnTo>
                  <a:lnTo>
                    <a:pt x="66" y="55"/>
                  </a:lnTo>
                  <a:lnTo>
                    <a:pt x="69" y="58"/>
                  </a:lnTo>
                  <a:lnTo>
                    <a:pt x="71" y="63"/>
                  </a:lnTo>
                  <a:lnTo>
                    <a:pt x="74" y="65"/>
                  </a:lnTo>
                  <a:lnTo>
                    <a:pt x="74" y="70"/>
                  </a:lnTo>
                  <a:lnTo>
                    <a:pt x="76" y="73"/>
                  </a:lnTo>
                  <a:lnTo>
                    <a:pt x="76" y="78"/>
                  </a:lnTo>
                  <a:lnTo>
                    <a:pt x="79" y="83"/>
                  </a:lnTo>
                  <a:lnTo>
                    <a:pt x="86" y="86"/>
                  </a:lnTo>
                  <a:lnTo>
                    <a:pt x="94" y="91"/>
                  </a:lnTo>
                  <a:lnTo>
                    <a:pt x="102" y="96"/>
                  </a:lnTo>
                  <a:lnTo>
                    <a:pt x="109" y="103"/>
                  </a:lnTo>
                  <a:lnTo>
                    <a:pt x="117" y="108"/>
                  </a:lnTo>
                  <a:lnTo>
                    <a:pt x="124" y="113"/>
                  </a:lnTo>
                  <a:lnTo>
                    <a:pt x="132" y="121"/>
                  </a:lnTo>
                  <a:lnTo>
                    <a:pt x="139" y="129"/>
                  </a:lnTo>
                  <a:lnTo>
                    <a:pt x="157" y="126"/>
                  </a:lnTo>
                  <a:lnTo>
                    <a:pt x="172" y="126"/>
                  </a:lnTo>
                  <a:lnTo>
                    <a:pt x="188" y="124"/>
                  </a:lnTo>
                  <a:lnTo>
                    <a:pt x="203" y="124"/>
                  </a:lnTo>
                  <a:lnTo>
                    <a:pt x="218" y="124"/>
                  </a:lnTo>
                  <a:lnTo>
                    <a:pt x="233" y="124"/>
                  </a:lnTo>
                  <a:lnTo>
                    <a:pt x="246" y="129"/>
                  </a:lnTo>
                  <a:lnTo>
                    <a:pt x="256" y="134"/>
                  </a:lnTo>
                  <a:lnTo>
                    <a:pt x="256" y="136"/>
                  </a:lnTo>
                  <a:lnTo>
                    <a:pt x="258" y="139"/>
                  </a:lnTo>
                  <a:lnTo>
                    <a:pt x="258" y="141"/>
                  </a:lnTo>
                  <a:lnTo>
                    <a:pt x="261" y="141"/>
                  </a:lnTo>
                  <a:lnTo>
                    <a:pt x="266" y="141"/>
                  </a:lnTo>
                  <a:lnTo>
                    <a:pt x="268" y="141"/>
                  </a:lnTo>
                  <a:lnTo>
                    <a:pt x="273" y="139"/>
                  </a:lnTo>
                  <a:lnTo>
                    <a:pt x="281" y="136"/>
                  </a:lnTo>
                  <a:lnTo>
                    <a:pt x="286" y="141"/>
                  </a:lnTo>
                  <a:lnTo>
                    <a:pt x="294" y="141"/>
                  </a:lnTo>
                  <a:lnTo>
                    <a:pt x="301" y="141"/>
                  </a:lnTo>
                  <a:lnTo>
                    <a:pt x="311" y="141"/>
                  </a:lnTo>
                  <a:lnTo>
                    <a:pt x="319" y="144"/>
                  </a:lnTo>
                  <a:lnTo>
                    <a:pt x="327" y="144"/>
                  </a:lnTo>
                  <a:lnTo>
                    <a:pt x="334" y="146"/>
                  </a:lnTo>
                  <a:lnTo>
                    <a:pt x="342" y="146"/>
                  </a:lnTo>
                  <a:lnTo>
                    <a:pt x="347" y="149"/>
                  </a:lnTo>
                  <a:lnTo>
                    <a:pt x="354" y="146"/>
                  </a:lnTo>
                  <a:lnTo>
                    <a:pt x="359" y="146"/>
                  </a:lnTo>
                  <a:lnTo>
                    <a:pt x="365" y="144"/>
                  </a:lnTo>
                  <a:lnTo>
                    <a:pt x="370" y="141"/>
                  </a:lnTo>
                  <a:lnTo>
                    <a:pt x="372" y="139"/>
                  </a:lnTo>
                  <a:lnTo>
                    <a:pt x="377" y="136"/>
                  </a:lnTo>
                  <a:lnTo>
                    <a:pt x="380" y="134"/>
                  </a:lnTo>
                  <a:lnTo>
                    <a:pt x="382" y="131"/>
                  </a:lnTo>
                  <a:lnTo>
                    <a:pt x="382" y="126"/>
                  </a:lnTo>
                  <a:lnTo>
                    <a:pt x="385" y="121"/>
                  </a:lnTo>
                  <a:lnTo>
                    <a:pt x="387" y="119"/>
                  </a:lnTo>
                  <a:lnTo>
                    <a:pt x="390" y="116"/>
                  </a:lnTo>
                  <a:lnTo>
                    <a:pt x="392" y="116"/>
                  </a:lnTo>
                  <a:lnTo>
                    <a:pt x="395" y="113"/>
                  </a:lnTo>
                  <a:lnTo>
                    <a:pt x="400" y="116"/>
                  </a:lnTo>
                  <a:lnTo>
                    <a:pt x="405" y="116"/>
                  </a:lnTo>
                  <a:lnTo>
                    <a:pt x="410" y="119"/>
                  </a:lnTo>
                  <a:lnTo>
                    <a:pt x="413" y="119"/>
                  </a:lnTo>
                  <a:lnTo>
                    <a:pt x="418" y="121"/>
                  </a:lnTo>
                  <a:lnTo>
                    <a:pt x="423" y="124"/>
                  </a:lnTo>
                  <a:lnTo>
                    <a:pt x="425" y="124"/>
                  </a:lnTo>
                  <a:lnTo>
                    <a:pt x="430" y="126"/>
                  </a:lnTo>
                  <a:lnTo>
                    <a:pt x="433" y="129"/>
                  </a:lnTo>
                  <a:lnTo>
                    <a:pt x="435" y="131"/>
                  </a:lnTo>
                  <a:lnTo>
                    <a:pt x="438" y="134"/>
                  </a:lnTo>
                  <a:lnTo>
                    <a:pt x="440" y="139"/>
                  </a:lnTo>
                  <a:lnTo>
                    <a:pt x="443" y="141"/>
                  </a:lnTo>
                  <a:lnTo>
                    <a:pt x="445" y="144"/>
                  </a:lnTo>
                  <a:lnTo>
                    <a:pt x="450" y="146"/>
                  </a:lnTo>
                  <a:lnTo>
                    <a:pt x="453" y="151"/>
                  </a:lnTo>
                  <a:lnTo>
                    <a:pt x="458" y="154"/>
                  </a:lnTo>
                  <a:lnTo>
                    <a:pt x="463" y="156"/>
                  </a:lnTo>
                  <a:lnTo>
                    <a:pt x="466" y="156"/>
                  </a:lnTo>
                  <a:lnTo>
                    <a:pt x="471" y="159"/>
                  </a:lnTo>
                  <a:lnTo>
                    <a:pt x="473" y="162"/>
                  </a:lnTo>
                  <a:lnTo>
                    <a:pt x="476" y="164"/>
                  </a:lnTo>
                  <a:lnTo>
                    <a:pt x="478" y="167"/>
                  </a:lnTo>
                  <a:lnTo>
                    <a:pt x="481" y="169"/>
                  </a:lnTo>
                  <a:lnTo>
                    <a:pt x="483" y="172"/>
                  </a:lnTo>
                  <a:lnTo>
                    <a:pt x="486" y="177"/>
                  </a:lnTo>
                  <a:lnTo>
                    <a:pt x="499" y="184"/>
                  </a:lnTo>
                  <a:lnTo>
                    <a:pt x="511" y="192"/>
                  </a:lnTo>
                  <a:lnTo>
                    <a:pt x="521" y="197"/>
                  </a:lnTo>
                  <a:lnTo>
                    <a:pt x="531" y="202"/>
                  </a:lnTo>
                  <a:lnTo>
                    <a:pt x="541" y="205"/>
                  </a:lnTo>
                  <a:lnTo>
                    <a:pt x="552" y="207"/>
                  </a:lnTo>
                  <a:lnTo>
                    <a:pt x="564" y="207"/>
                  </a:lnTo>
                  <a:lnTo>
                    <a:pt x="574" y="207"/>
                  </a:lnTo>
                  <a:lnTo>
                    <a:pt x="590" y="205"/>
                  </a:lnTo>
                  <a:lnTo>
                    <a:pt x="600" y="205"/>
                  </a:lnTo>
                  <a:lnTo>
                    <a:pt x="610" y="207"/>
                  </a:lnTo>
                  <a:lnTo>
                    <a:pt x="617" y="212"/>
                  </a:lnTo>
                  <a:lnTo>
                    <a:pt x="622" y="217"/>
                  </a:lnTo>
                  <a:lnTo>
                    <a:pt x="625" y="227"/>
                  </a:lnTo>
                  <a:lnTo>
                    <a:pt x="625" y="240"/>
                  </a:lnTo>
                  <a:lnTo>
                    <a:pt x="620" y="255"/>
                  </a:lnTo>
                  <a:lnTo>
                    <a:pt x="595" y="31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8" name="Freeform 1706"/>
            <p:cNvSpPr>
              <a:spLocks noChangeAspect="1"/>
            </p:cNvSpPr>
            <p:nvPr/>
          </p:nvSpPr>
          <p:spPr bwMode="auto">
            <a:xfrm>
              <a:off x="3681" y="2725"/>
              <a:ext cx="642" cy="501"/>
            </a:xfrm>
            <a:custGeom>
              <a:avLst/>
              <a:gdLst>
                <a:gd name="T0" fmla="*/ 10 w 642"/>
                <a:gd name="T1" fmla="*/ 38 h 501"/>
                <a:gd name="T2" fmla="*/ 79 w 642"/>
                <a:gd name="T3" fmla="*/ 7 h 501"/>
                <a:gd name="T4" fmla="*/ 121 w 642"/>
                <a:gd name="T5" fmla="*/ 78 h 501"/>
                <a:gd name="T6" fmla="*/ 142 w 642"/>
                <a:gd name="T7" fmla="*/ 83 h 501"/>
                <a:gd name="T8" fmla="*/ 157 w 642"/>
                <a:gd name="T9" fmla="*/ 96 h 501"/>
                <a:gd name="T10" fmla="*/ 187 w 642"/>
                <a:gd name="T11" fmla="*/ 119 h 501"/>
                <a:gd name="T12" fmla="*/ 218 w 642"/>
                <a:gd name="T13" fmla="*/ 139 h 501"/>
                <a:gd name="T14" fmla="*/ 243 w 642"/>
                <a:gd name="T15" fmla="*/ 147 h 501"/>
                <a:gd name="T16" fmla="*/ 255 w 642"/>
                <a:gd name="T17" fmla="*/ 149 h 501"/>
                <a:gd name="T18" fmla="*/ 266 w 642"/>
                <a:gd name="T19" fmla="*/ 154 h 501"/>
                <a:gd name="T20" fmla="*/ 271 w 642"/>
                <a:gd name="T21" fmla="*/ 162 h 501"/>
                <a:gd name="T22" fmla="*/ 278 w 642"/>
                <a:gd name="T23" fmla="*/ 167 h 501"/>
                <a:gd name="T24" fmla="*/ 286 w 642"/>
                <a:gd name="T25" fmla="*/ 167 h 501"/>
                <a:gd name="T26" fmla="*/ 291 w 642"/>
                <a:gd name="T27" fmla="*/ 164 h 501"/>
                <a:gd name="T28" fmla="*/ 296 w 642"/>
                <a:gd name="T29" fmla="*/ 167 h 501"/>
                <a:gd name="T30" fmla="*/ 304 w 642"/>
                <a:gd name="T31" fmla="*/ 172 h 501"/>
                <a:gd name="T32" fmla="*/ 314 w 642"/>
                <a:gd name="T33" fmla="*/ 187 h 501"/>
                <a:gd name="T34" fmla="*/ 324 w 642"/>
                <a:gd name="T35" fmla="*/ 200 h 501"/>
                <a:gd name="T36" fmla="*/ 352 w 642"/>
                <a:gd name="T37" fmla="*/ 228 h 501"/>
                <a:gd name="T38" fmla="*/ 357 w 642"/>
                <a:gd name="T39" fmla="*/ 238 h 501"/>
                <a:gd name="T40" fmla="*/ 367 w 642"/>
                <a:gd name="T41" fmla="*/ 245 h 501"/>
                <a:gd name="T42" fmla="*/ 382 w 642"/>
                <a:gd name="T43" fmla="*/ 248 h 501"/>
                <a:gd name="T44" fmla="*/ 400 w 642"/>
                <a:gd name="T45" fmla="*/ 263 h 501"/>
                <a:gd name="T46" fmla="*/ 415 w 642"/>
                <a:gd name="T47" fmla="*/ 281 h 501"/>
                <a:gd name="T48" fmla="*/ 427 w 642"/>
                <a:gd name="T49" fmla="*/ 301 h 501"/>
                <a:gd name="T50" fmla="*/ 443 w 642"/>
                <a:gd name="T51" fmla="*/ 309 h 501"/>
                <a:gd name="T52" fmla="*/ 465 w 642"/>
                <a:gd name="T53" fmla="*/ 304 h 501"/>
                <a:gd name="T54" fmla="*/ 493 w 642"/>
                <a:gd name="T55" fmla="*/ 304 h 501"/>
                <a:gd name="T56" fmla="*/ 513 w 642"/>
                <a:gd name="T57" fmla="*/ 311 h 501"/>
                <a:gd name="T58" fmla="*/ 524 w 642"/>
                <a:gd name="T59" fmla="*/ 321 h 501"/>
                <a:gd name="T60" fmla="*/ 534 w 642"/>
                <a:gd name="T61" fmla="*/ 326 h 501"/>
                <a:gd name="T62" fmla="*/ 544 w 642"/>
                <a:gd name="T63" fmla="*/ 329 h 501"/>
                <a:gd name="T64" fmla="*/ 559 w 642"/>
                <a:gd name="T65" fmla="*/ 326 h 501"/>
                <a:gd name="T66" fmla="*/ 572 w 642"/>
                <a:gd name="T67" fmla="*/ 329 h 501"/>
                <a:gd name="T68" fmla="*/ 582 w 642"/>
                <a:gd name="T69" fmla="*/ 336 h 501"/>
                <a:gd name="T70" fmla="*/ 594 w 642"/>
                <a:gd name="T71" fmla="*/ 344 h 501"/>
                <a:gd name="T72" fmla="*/ 599 w 642"/>
                <a:gd name="T73" fmla="*/ 347 h 501"/>
                <a:gd name="T74" fmla="*/ 607 w 642"/>
                <a:gd name="T75" fmla="*/ 344 h 501"/>
                <a:gd name="T76" fmla="*/ 615 w 642"/>
                <a:gd name="T77" fmla="*/ 342 h 501"/>
                <a:gd name="T78" fmla="*/ 622 w 642"/>
                <a:gd name="T79" fmla="*/ 349 h 501"/>
                <a:gd name="T80" fmla="*/ 640 w 642"/>
                <a:gd name="T81" fmla="*/ 385 h 501"/>
                <a:gd name="T82" fmla="*/ 630 w 642"/>
                <a:gd name="T83" fmla="*/ 397 h 501"/>
                <a:gd name="T84" fmla="*/ 622 w 642"/>
                <a:gd name="T85" fmla="*/ 410 h 501"/>
                <a:gd name="T86" fmla="*/ 602 w 642"/>
                <a:gd name="T87" fmla="*/ 443 h 501"/>
                <a:gd name="T88" fmla="*/ 599 w 642"/>
                <a:gd name="T89" fmla="*/ 455 h 501"/>
                <a:gd name="T90" fmla="*/ 604 w 642"/>
                <a:gd name="T91" fmla="*/ 463 h 501"/>
                <a:gd name="T92" fmla="*/ 615 w 642"/>
                <a:gd name="T93" fmla="*/ 476 h 501"/>
                <a:gd name="T94" fmla="*/ 625 w 642"/>
                <a:gd name="T95" fmla="*/ 488 h 501"/>
                <a:gd name="T96" fmla="*/ 632 w 642"/>
                <a:gd name="T97" fmla="*/ 501 h 5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2"/>
                <a:gd name="T148" fmla="*/ 0 h 501"/>
                <a:gd name="T149" fmla="*/ 642 w 642"/>
                <a:gd name="T150" fmla="*/ 501 h 5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2" h="501">
                  <a:moveTo>
                    <a:pt x="0" y="0"/>
                  </a:moveTo>
                  <a:lnTo>
                    <a:pt x="3" y="18"/>
                  </a:lnTo>
                  <a:lnTo>
                    <a:pt x="10" y="38"/>
                  </a:lnTo>
                  <a:lnTo>
                    <a:pt x="30" y="7"/>
                  </a:lnTo>
                  <a:lnTo>
                    <a:pt x="76" y="0"/>
                  </a:lnTo>
                  <a:lnTo>
                    <a:pt x="79" y="7"/>
                  </a:lnTo>
                  <a:lnTo>
                    <a:pt x="104" y="18"/>
                  </a:lnTo>
                  <a:lnTo>
                    <a:pt x="116" y="76"/>
                  </a:lnTo>
                  <a:lnTo>
                    <a:pt x="121" y="78"/>
                  </a:lnTo>
                  <a:lnTo>
                    <a:pt x="129" y="78"/>
                  </a:lnTo>
                  <a:lnTo>
                    <a:pt x="134" y="81"/>
                  </a:lnTo>
                  <a:lnTo>
                    <a:pt x="142" y="83"/>
                  </a:lnTo>
                  <a:lnTo>
                    <a:pt x="147" y="88"/>
                  </a:lnTo>
                  <a:lnTo>
                    <a:pt x="152" y="91"/>
                  </a:lnTo>
                  <a:lnTo>
                    <a:pt x="157" y="96"/>
                  </a:lnTo>
                  <a:lnTo>
                    <a:pt x="164" y="101"/>
                  </a:lnTo>
                  <a:lnTo>
                    <a:pt x="175" y="111"/>
                  </a:lnTo>
                  <a:lnTo>
                    <a:pt x="187" y="119"/>
                  </a:lnTo>
                  <a:lnTo>
                    <a:pt x="197" y="126"/>
                  </a:lnTo>
                  <a:lnTo>
                    <a:pt x="207" y="134"/>
                  </a:lnTo>
                  <a:lnTo>
                    <a:pt x="218" y="139"/>
                  </a:lnTo>
                  <a:lnTo>
                    <a:pt x="225" y="144"/>
                  </a:lnTo>
                  <a:lnTo>
                    <a:pt x="235" y="147"/>
                  </a:lnTo>
                  <a:lnTo>
                    <a:pt x="243" y="147"/>
                  </a:lnTo>
                  <a:lnTo>
                    <a:pt x="248" y="147"/>
                  </a:lnTo>
                  <a:lnTo>
                    <a:pt x="250" y="149"/>
                  </a:lnTo>
                  <a:lnTo>
                    <a:pt x="255" y="149"/>
                  </a:lnTo>
                  <a:lnTo>
                    <a:pt x="258" y="152"/>
                  </a:lnTo>
                  <a:lnTo>
                    <a:pt x="261" y="152"/>
                  </a:lnTo>
                  <a:lnTo>
                    <a:pt x="266" y="154"/>
                  </a:lnTo>
                  <a:lnTo>
                    <a:pt x="268" y="157"/>
                  </a:lnTo>
                  <a:lnTo>
                    <a:pt x="271" y="159"/>
                  </a:lnTo>
                  <a:lnTo>
                    <a:pt x="271" y="162"/>
                  </a:lnTo>
                  <a:lnTo>
                    <a:pt x="273" y="164"/>
                  </a:lnTo>
                  <a:lnTo>
                    <a:pt x="276" y="167"/>
                  </a:lnTo>
                  <a:lnTo>
                    <a:pt x="278" y="167"/>
                  </a:lnTo>
                  <a:lnTo>
                    <a:pt x="281" y="167"/>
                  </a:lnTo>
                  <a:lnTo>
                    <a:pt x="283" y="167"/>
                  </a:lnTo>
                  <a:lnTo>
                    <a:pt x="286" y="167"/>
                  </a:lnTo>
                  <a:lnTo>
                    <a:pt x="288" y="167"/>
                  </a:lnTo>
                  <a:lnTo>
                    <a:pt x="291" y="164"/>
                  </a:lnTo>
                  <a:lnTo>
                    <a:pt x="293" y="164"/>
                  </a:lnTo>
                  <a:lnTo>
                    <a:pt x="296" y="164"/>
                  </a:lnTo>
                  <a:lnTo>
                    <a:pt x="296" y="167"/>
                  </a:lnTo>
                  <a:lnTo>
                    <a:pt x="298" y="167"/>
                  </a:lnTo>
                  <a:lnTo>
                    <a:pt x="301" y="169"/>
                  </a:lnTo>
                  <a:lnTo>
                    <a:pt x="304" y="172"/>
                  </a:lnTo>
                  <a:lnTo>
                    <a:pt x="306" y="177"/>
                  </a:lnTo>
                  <a:lnTo>
                    <a:pt x="311" y="182"/>
                  </a:lnTo>
                  <a:lnTo>
                    <a:pt x="314" y="187"/>
                  </a:lnTo>
                  <a:lnTo>
                    <a:pt x="316" y="190"/>
                  </a:lnTo>
                  <a:lnTo>
                    <a:pt x="321" y="195"/>
                  </a:lnTo>
                  <a:lnTo>
                    <a:pt x="324" y="200"/>
                  </a:lnTo>
                  <a:lnTo>
                    <a:pt x="326" y="207"/>
                  </a:lnTo>
                  <a:lnTo>
                    <a:pt x="329" y="212"/>
                  </a:lnTo>
                  <a:lnTo>
                    <a:pt x="352" y="228"/>
                  </a:lnTo>
                  <a:lnTo>
                    <a:pt x="352" y="233"/>
                  </a:lnTo>
                  <a:lnTo>
                    <a:pt x="354" y="235"/>
                  </a:lnTo>
                  <a:lnTo>
                    <a:pt x="357" y="238"/>
                  </a:lnTo>
                  <a:lnTo>
                    <a:pt x="359" y="240"/>
                  </a:lnTo>
                  <a:lnTo>
                    <a:pt x="364" y="243"/>
                  </a:lnTo>
                  <a:lnTo>
                    <a:pt x="367" y="245"/>
                  </a:lnTo>
                  <a:lnTo>
                    <a:pt x="369" y="245"/>
                  </a:lnTo>
                  <a:lnTo>
                    <a:pt x="374" y="248"/>
                  </a:lnTo>
                  <a:lnTo>
                    <a:pt x="382" y="248"/>
                  </a:lnTo>
                  <a:lnTo>
                    <a:pt x="387" y="253"/>
                  </a:lnTo>
                  <a:lnTo>
                    <a:pt x="395" y="258"/>
                  </a:lnTo>
                  <a:lnTo>
                    <a:pt x="400" y="263"/>
                  </a:lnTo>
                  <a:lnTo>
                    <a:pt x="405" y="268"/>
                  </a:lnTo>
                  <a:lnTo>
                    <a:pt x="410" y="276"/>
                  </a:lnTo>
                  <a:lnTo>
                    <a:pt x="415" y="281"/>
                  </a:lnTo>
                  <a:lnTo>
                    <a:pt x="420" y="288"/>
                  </a:lnTo>
                  <a:lnTo>
                    <a:pt x="422" y="296"/>
                  </a:lnTo>
                  <a:lnTo>
                    <a:pt x="427" y="301"/>
                  </a:lnTo>
                  <a:lnTo>
                    <a:pt x="432" y="306"/>
                  </a:lnTo>
                  <a:lnTo>
                    <a:pt x="438" y="309"/>
                  </a:lnTo>
                  <a:lnTo>
                    <a:pt x="443" y="309"/>
                  </a:lnTo>
                  <a:lnTo>
                    <a:pt x="450" y="309"/>
                  </a:lnTo>
                  <a:lnTo>
                    <a:pt x="455" y="309"/>
                  </a:lnTo>
                  <a:lnTo>
                    <a:pt x="465" y="304"/>
                  </a:lnTo>
                  <a:lnTo>
                    <a:pt x="473" y="304"/>
                  </a:lnTo>
                  <a:lnTo>
                    <a:pt x="483" y="304"/>
                  </a:lnTo>
                  <a:lnTo>
                    <a:pt x="493" y="304"/>
                  </a:lnTo>
                  <a:lnTo>
                    <a:pt x="501" y="304"/>
                  </a:lnTo>
                  <a:lnTo>
                    <a:pt x="506" y="306"/>
                  </a:lnTo>
                  <a:lnTo>
                    <a:pt x="513" y="311"/>
                  </a:lnTo>
                  <a:lnTo>
                    <a:pt x="518" y="314"/>
                  </a:lnTo>
                  <a:lnTo>
                    <a:pt x="524" y="321"/>
                  </a:lnTo>
                  <a:lnTo>
                    <a:pt x="526" y="324"/>
                  </a:lnTo>
                  <a:lnTo>
                    <a:pt x="529" y="324"/>
                  </a:lnTo>
                  <a:lnTo>
                    <a:pt x="534" y="326"/>
                  </a:lnTo>
                  <a:lnTo>
                    <a:pt x="536" y="326"/>
                  </a:lnTo>
                  <a:lnTo>
                    <a:pt x="541" y="326"/>
                  </a:lnTo>
                  <a:lnTo>
                    <a:pt x="544" y="329"/>
                  </a:lnTo>
                  <a:lnTo>
                    <a:pt x="549" y="329"/>
                  </a:lnTo>
                  <a:lnTo>
                    <a:pt x="554" y="326"/>
                  </a:lnTo>
                  <a:lnTo>
                    <a:pt x="559" y="326"/>
                  </a:lnTo>
                  <a:lnTo>
                    <a:pt x="561" y="326"/>
                  </a:lnTo>
                  <a:lnTo>
                    <a:pt x="566" y="329"/>
                  </a:lnTo>
                  <a:lnTo>
                    <a:pt x="572" y="329"/>
                  </a:lnTo>
                  <a:lnTo>
                    <a:pt x="574" y="331"/>
                  </a:lnTo>
                  <a:lnTo>
                    <a:pt x="579" y="334"/>
                  </a:lnTo>
                  <a:lnTo>
                    <a:pt x="582" y="336"/>
                  </a:lnTo>
                  <a:lnTo>
                    <a:pt x="587" y="342"/>
                  </a:lnTo>
                  <a:lnTo>
                    <a:pt x="592" y="344"/>
                  </a:lnTo>
                  <a:lnTo>
                    <a:pt x="594" y="344"/>
                  </a:lnTo>
                  <a:lnTo>
                    <a:pt x="594" y="347"/>
                  </a:lnTo>
                  <a:lnTo>
                    <a:pt x="597" y="347"/>
                  </a:lnTo>
                  <a:lnTo>
                    <a:pt x="599" y="347"/>
                  </a:lnTo>
                  <a:lnTo>
                    <a:pt x="602" y="344"/>
                  </a:lnTo>
                  <a:lnTo>
                    <a:pt x="604" y="344"/>
                  </a:lnTo>
                  <a:lnTo>
                    <a:pt x="607" y="344"/>
                  </a:lnTo>
                  <a:lnTo>
                    <a:pt x="609" y="342"/>
                  </a:lnTo>
                  <a:lnTo>
                    <a:pt x="612" y="342"/>
                  </a:lnTo>
                  <a:lnTo>
                    <a:pt x="615" y="342"/>
                  </a:lnTo>
                  <a:lnTo>
                    <a:pt x="617" y="344"/>
                  </a:lnTo>
                  <a:lnTo>
                    <a:pt x="620" y="347"/>
                  </a:lnTo>
                  <a:lnTo>
                    <a:pt x="622" y="349"/>
                  </a:lnTo>
                  <a:lnTo>
                    <a:pt x="625" y="352"/>
                  </a:lnTo>
                  <a:lnTo>
                    <a:pt x="642" y="382"/>
                  </a:lnTo>
                  <a:lnTo>
                    <a:pt x="640" y="385"/>
                  </a:lnTo>
                  <a:lnTo>
                    <a:pt x="637" y="390"/>
                  </a:lnTo>
                  <a:lnTo>
                    <a:pt x="632" y="392"/>
                  </a:lnTo>
                  <a:lnTo>
                    <a:pt x="630" y="397"/>
                  </a:lnTo>
                  <a:lnTo>
                    <a:pt x="627" y="402"/>
                  </a:lnTo>
                  <a:lnTo>
                    <a:pt x="625" y="405"/>
                  </a:lnTo>
                  <a:lnTo>
                    <a:pt x="622" y="410"/>
                  </a:lnTo>
                  <a:lnTo>
                    <a:pt x="622" y="415"/>
                  </a:lnTo>
                  <a:lnTo>
                    <a:pt x="604" y="440"/>
                  </a:lnTo>
                  <a:lnTo>
                    <a:pt x="602" y="443"/>
                  </a:lnTo>
                  <a:lnTo>
                    <a:pt x="602" y="448"/>
                  </a:lnTo>
                  <a:lnTo>
                    <a:pt x="599" y="450"/>
                  </a:lnTo>
                  <a:lnTo>
                    <a:pt x="599" y="455"/>
                  </a:lnTo>
                  <a:lnTo>
                    <a:pt x="602" y="458"/>
                  </a:lnTo>
                  <a:lnTo>
                    <a:pt x="602" y="461"/>
                  </a:lnTo>
                  <a:lnTo>
                    <a:pt x="604" y="463"/>
                  </a:lnTo>
                  <a:lnTo>
                    <a:pt x="607" y="468"/>
                  </a:lnTo>
                  <a:lnTo>
                    <a:pt x="612" y="471"/>
                  </a:lnTo>
                  <a:lnTo>
                    <a:pt x="615" y="476"/>
                  </a:lnTo>
                  <a:lnTo>
                    <a:pt x="620" y="478"/>
                  </a:lnTo>
                  <a:lnTo>
                    <a:pt x="622" y="483"/>
                  </a:lnTo>
                  <a:lnTo>
                    <a:pt x="625" y="488"/>
                  </a:lnTo>
                  <a:lnTo>
                    <a:pt x="627" y="491"/>
                  </a:lnTo>
                  <a:lnTo>
                    <a:pt x="630" y="496"/>
                  </a:lnTo>
                  <a:lnTo>
                    <a:pt x="632" y="50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89" name="Line 1707"/>
            <p:cNvSpPr>
              <a:spLocks noChangeAspect="1" noChangeShapeType="1"/>
            </p:cNvSpPr>
            <p:nvPr/>
          </p:nvSpPr>
          <p:spPr bwMode="auto">
            <a:xfrm>
              <a:off x="3709" y="2710"/>
              <a:ext cx="5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0" name="Freeform 1708"/>
            <p:cNvSpPr>
              <a:spLocks noChangeAspect="1"/>
            </p:cNvSpPr>
            <p:nvPr/>
          </p:nvSpPr>
          <p:spPr bwMode="auto">
            <a:xfrm>
              <a:off x="3502" y="2277"/>
              <a:ext cx="528" cy="326"/>
            </a:xfrm>
            <a:custGeom>
              <a:avLst/>
              <a:gdLst>
                <a:gd name="T0" fmla="*/ 0 w 528"/>
                <a:gd name="T1" fmla="*/ 0 h 326"/>
                <a:gd name="T2" fmla="*/ 15 w 528"/>
                <a:gd name="T3" fmla="*/ 10 h 326"/>
                <a:gd name="T4" fmla="*/ 129 w 528"/>
                <a:gd name="T5" fmla="*/ 68 h 326"/>
                <a:gd name="T6" fmla="*/ 139 w 528"/>
                <a:gd name="T7" fmla="*/ 73 h 326"/>
                <a:gd name="T8" fmla="*/ 146 w 528"/>
                <a:gd name="T9" fmla="*/ 78 h 326"/>
                <a:gd name="T10" fmla="*/ 154 w 528"/>
                <a:gd name="T11" fmla="*/ 88 h 326"/>
                <a:gd name="T12" fmla="*/ 159 w 528"/>
                <a:gd name="T13" fmla="*/ 96 h 326"/>
                <a:gd name="T14" fmla="*/ 166 w 528"/>
                <a:gd name="T15" fmla="*/ 106 h 326"/>
                <a:gd name="T16" fmla="*/ 174 w 528"/>
                <a:gd name="T17" fmla="*/ 114 h 326"/>
                <a:gd name="T18" fmla="*/ 184 w 528"/>
                <a:gd name="T19" fmla="*/ 121 h 326"/>
                <a:gd name="T20" fmla="*/ 197 w 528"/>
                <a:gd name="T21" fmla="*/ 129 h 326"/>
                <a:gd name="T22" fmla="*/ 217 w 528"/>
                <a:gd name="T23" fmla="*/ 139 h 326"/>
                <a:gd name="T24" fmla="*/ 235 w 528"/>
                <a:gd name="T25" fmla="*/ 147 h 326"/>
                <a:gd name="T26" fmla="*/ 252 w 528"/>
                <a:gd name="T27" fmla="*/ 157 h 326"/>
                <a:gd name="T28" fmla="*/ 270 w 528"/>
                <a:gd name="T29" fmla="*/ 167 h 326"/>
                <a:gd name="T30" fmla="*/ 285 w 528"/>
                <a:gd name="T31" fmla="*/ 177 h 326"/>
                <a:gd name="T32" fmla="*/ 300 w 528"/>
                <a:gd name="T33" fmla="*/ 187 h 326"/>
                <a:gd name="T34" fmla="*/ 313 w 528"/>
                <a:gd name="T35" fmla="*/ 200 h 326"/>
                <a:gd name="T36" fmla="*/ 326 w 528"/>
                <a:gd name="T37" fmla="*/ 212 h 326"/>
                <a:gd name="T38" fmla="*/ 333 w 528"/>
                <a:gd name="T39" fmla="*/ 220 h 326"/>
                <a:gd name="T40" fmla="*/ 341 w 528"/>
                <a:gd name="T41" fmla="*/ 228 h 326"/>
                <a:gd name="T42" fmla="*/ 351 w 528"/>
                <a:gd name="T43" fmla="*/ 233 h 326"/>
                <a:gd name="T44" fmla="*/ 359 w 528"/>
                <a:gd name="T45" fmla="*/ 240 h 326"/>
                <a:gd name="T46" fmla="*/ 369 w 528"/>
                <a:gd name="T47" fmla="*/ 245 h 326"/>
                <a:gd name="T48" fmla="*/ 379 w 528"/>
                <a:gd name="T49" fmla="*/ 253 h 326"/>
                <a:gd name="T50" fmla="*/ 389 w 528"/>
                <a:gd name="T51" fmla="*/ 258 h 326"/>
                <a:gd name="T52" fmla="*/ 402 w 528"/>
                <a:gd name="T53" fmla="*/ 266 h 326"/>
                <a:gd name="T54" fmla="*/ 442 w 528"/>
                <a:gd name="T55" fmla="*/ 306 h 326"/>
                <a:gd name="T56" fmla="*/ 447 w 528"/>
                <a:gd name="T57" fmla="*/ 311 h 326"/>
                <a:gd name="T58" fmla="*/ 452 w 528"/>
                <a:gd name="T59" fmla="*/ 316 h 326"/>
                <a:gd name="T60" fmla="*/ 460 w 528"/>
                <a:gd name="T61" fmla="*/ 319 h 326"/>
                <a:gd name="T62" fmla="*/ 465 w 528"/>
                <a:gd name="T63" fmla="*/ 321 h 326"/>
                <a:gd name="T64" fmla="*/ 470 w 528"/>
                <a:gd name="T65" fmla="*/ 324 h 326"/>
                <a:gd name="T66" fmla="*/ 477 w 528"/>
                <a:gd name="T67" fmla="*/ 324 h 326"/>
                <a:gd name="T68" fmla="*/ 483 w 528"/>
                <a:gd name="T69" fmla="*/ 324 h 326"/>
                <a:gd name="T70" fmla="*/ 490 w 528"/>
                <a:gd name="T71" fmla="*/ 324 h 326"/>
                <a:gd name="T72" fmla="*/ 495 w 528"/>
                <a:gd name="T73" fmla="*/ 324 h 326"/>
                <a:gd name="T74" fmla="*/ 500 w 528"/>
                <a:gd name="T75" fmla="*/ 321 h 326"/>
                <a:gd name="T76" fmla="*/ 505 w 528"/>
                <a:gd name="T77" fmla="*/ 321 h 326"/>
                <a:gd name="T78" fmla="*/ 510 w 528"/>
                <a:gd name="T79" fmla="*/ 321 h 326"/>
                <a:gd name="T80" fmla="*/ 513 w 528"/>
                <a:gd name="T81" fmla="*/ 321 h 326"/>
                <a:gd name="T82" fmla="*/ 518 w 528"/>
                <a:gd name="T83" fmla="*/ 324 h 326"/>
                <a:gd name="T84" fmla="*/ 523 w 528"/>
                <a:gd name="T85" fmla="*/ 324 h 326"/>
                <a:gd name="T86" fmla="*/ 528 w 528"/>
                <a:gd name="T87" fmla="*/ 326 h 3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8"/>
                <a:gd name="T133" fmla="*/ 0 h 326"/>
                <a:gd name="T134" fmla="*/ 528 w 528"/>
                <a:gd name="T135" fmla="*/ 326 h 3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8" h="326">
                  <a:moveTo>
                    <a:pt x="0" y="0"/>
                  </a:moveTo>
                  <a:lnTo>
                    <a:pt x="15" y="10"/>
                  </a:lnTo>
                  <a:lnTo>
                    <a:pt x="129" y="68"/>
                  </a:lnTo>
                  <a:lnTo>
                    <a:pt x="139" y="73"/>
                  </a:lnTo>
                  <a:lnTo>
                    <a:pt x="146" y="78"/>
                  </a:lnTo>
                  <a:lnTo>
                    <a:pt x="154" y="88"/>
                  </a:lnTo>
                  <a:lnTo>
                    <a:pt x="159" y="96"/>
                  </a:lnTo>
                  <a:lnTo>
                    <a:pt x="166" y="106"/>
                  </a:lnTo>
                  <a:lnTo>
                    <a:pt x="174" y="114"/>
                  </a:lnTo>
                  <a:lnTo>
                    <a:pt x="184" y="121"/>
                  </a:lnTo>
                  <a:lnTo>
                    <a:pt x="197" y="129"/>
                  </a:lnTo>
                  <a:lnTo>
                    <a:pt x="217" y="139"/>
                  </a:lnTo>
                  <a:lnTo>
                    <a:pt x="235" y="147"/>
                  </a:lnTo>
                  <a:lnTo>
                    <a:pt x="252" y="157"/>
                  </a:lnTo>
                  <a:lnTo>
                    <a:pt x="270" y="167"/>
                  </a:lnTo>
                  <a:lnTo>
                    <a:pt x="285" y="177"/>
                  </a:lnTo>
                  <a:lnTo>
                    <a:pt x="300" y="187"/>
                  </a:lnTo>
                  <a:lnTo>
                    <a:pt x="313" y="200"/>
                  </a:lnTo>
                  <a:lnTo>
                    <a:pt x="326" y="212"/>
                  </a:lnTo>
                  <a:lnTo>
                    <a:pt x="333" y="220"/>
                  </a:lnTo>
                  <a:lnTo>
                    <a:pt x="341" y="228"/>
                  </a:lnTo>
                  <a:lnTo>
                    <a:pt x="351" y="233"/>
                  </a:lnTo>
                  <a:lnTo>
                    <a:pt x="359" y="240"/>
                  </a:lnTo>
                  <a:lnTo>
                    <a:pt x="369" y="245"/>
                  </a:lnTo>
                  <a:lnTo>
                    <a:pt x="379" y="253"/>
                  </a:lnTo>
                  <a:lnTo>
                    <a:pt x="389" y="258"/>
                  </a:lnTo>
                  <a:lnTo>
                    <a:pt x="402" y="266"/>
                  </a:lnTo>
                  <a:lnTo>
                    <a:pt x="442" y="306"/>
                  </a:lnTo>
                  <a:lnTo>
                    <a:pt x="447" y="311"/>
                  </a:lnTo>
                  <a:lnTo>
                    <a:pt x="452" y="316"/>
                  </a:lnTo>
                  <a:lnTo>
                    <a:pt x="460" y="319"/>
                  </a:lnTo>
                  <a:lnTo>
                    <a:pt x="465" y="321"/>
                  </a:lnTo>
                  <a:lnTo>
                    <a:pt x="470" y="324"/>
                  </a:lnTo>
                  <a:lnTo>
                    <a:pt x="477" y="324"/>
                  </a:lnTo>
                  <a:lnTo>
                    <a:pt x="483" y="324"/>
                  </a:lnTo>
                  <a:lnTo>
                    <a:pt x="490" y="324"/>
                  </a:lnTo>
                  <a:lnTo>
                    <a:pt x="495" y="324"/>
                  </a:lnTo>
                  <a:lnTo>
                    <a:pt x="500" y="321"/>
                  </a:lnTo>
                  <a:lnTo>
                    <a:pt x="505" y="321"/>
                  </a:lnTo>
                  <a:lnTo>
                    <a:pt x="510" y="321"/>
                  </a:lnTo>
                  <a:lnTo>
                    <a:pt x="513" y="321"/>
                  </a:lnTo>
                  <a:lnTo>
                    <a:pt x="518" y="324"/>
                  </a:lnTo>
                  <a:lnTo>
                    <a:pt x="523" y="324"/>
                  </a:lnTo>
                  <a:lnTo>
                    <a:pt x="528" y="3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1" name="Freeform 1709"/>
            <p:cNvSpPr>
              <a:spLocks noChangeAspect="1"/>
            </p:cNvSpPr>
            <p:nvPr/>
          </p:nvSpPr>
          <p:spPr bwMode="auto">
            <a:xfrm>
              <a:off x="4048" y="2527"/>
              <a:ext cx="564" cy="152"/>
            </a:xfrm>
            <a:custGeom>
              <a:avLst/>
              <a:gdLst>
                <a:gd name="T0" fmla="*/ 0 w 564"/>
                <a:gd name="T1" fmla="*/ 0 h 152"/>
                <a:gd name="T2" fmla="*/ 12 w 564"/>
                <a:gd name="T3" fmla="*/ 5 h 152"/>
                <a:gd name="T4" fmla="*/ 22 w 564"/>
                <a:gd name="T5" fmla="*/ 11 h 152"/>
                <a:gd name="T6" fmla="*/ 35 w 564"/>
                <a:gd name="T7" fmla="*/ 13 h 152"/>
                <a:gd name="T8" fmla="*/ 45 w 564"/>
                <a:gd name="T9" fmla="*/ 18 h 152"/>
                <a:gd name="T10" fmla="*/ 58 w 564"/>
                <a:gd name="T11" fmla="*/ 23 h 152"/>
                <a:gd name="T12" fmla="*/ 68 w 564"/>
                <a:gd name="T13" fmla="*/ 28 h 152"/>
                <a:gd name="T14" fmla="*/ 81 w 564"/>
                <a:gd name="T15" fmla="*/ 33 h 152"/>
                <a:gd name="T16" fmla="*/ 91 w 564"/>
                <a:gd name="T17" fmla="*/ 38 h 152"/>
                <a:gd name="T18" fmla="*/ 108 w 564"/>
                <a:gd name="T19" fmla="*/ 43 h 152"/>
                <a:gd name="T20" fmla="*/ 119 w 564"/>
                <a:gd name="T21" fmla="*/ 51 h 152"/>
                <a:gd name="T22" fmla="*/ 172 w 564"/>
                <a:gd name="T23" fmla="*/ 79 h 152"/>
                <a:gd name="T24" fmla="*/ 172 w 564"/>
                <a:gd name="T25" fmla="*/ 92 h 152"/>
                <a:gd name="T26" fmla="*/ 179 w 564"/>
                <a:gd name="T27" fmla="*/ 92 h 152"/>
                <a:gd name="T28" fmla="*/ 184 w 564"/>
                <a:gd name="T29" fmla="*/ 94 h 152"/>
                <a:gd name="T30" fmla="*/ 192 w 564"/>
                <a:gd name="T31" fmla="*/ 97 h 152"/>
                <a:gd name="T32" fmla="*/ 199 w 564"/>
                <a:gd name="T33" fmla="*/ 99 h 152"/>
                <a:gd name="T34" fmla="*/ 207 w 564"/>
                <a:gd name="T35" fmla="*/ 102 h 152"/>
                <a:gd name="T36" fmla="*/ 215 w 564"/>
                <a:gd name="T37" fmla="*/ 107 h 152"/>
                <a:gd name="T38" fmla="*/ 222 w 564"/>
                <a:gd name="T39" fmla="*/ 109 h 152"/>
                <a:gd name="T40" fmla="*/ 230 w 564"/>
                <a:gd name="T41" fmla="*/ 114 h 152"/>
                <a:gd name="T42" fmla="*/ 235 w 564"/>
                <a:gd name="T43" fmla="*/ 109 h 152"/>
                <a:gd name="T44" fmla="*/ 237 w 564"/>
                <a:gd name="T45" fmla="*/ 107 h 152"/>
                <a:gd name="T46" fmla="*/ 242 w 564"/>
                <a:gd name="T47" fmla="*/ 104 h 152"/>
                <a:gd name="T48" fmla="*/ 248 w 564"/>
                <a:gd name="T49" fmla="*/ 102 h 152"/>
                <a:gd name="T50" fmla="*/ 253 w 564"/>
                <a:gd name="T51" fmla="*/ 102 h 152"/>
                <a:gd name="T52" fmla="*/ 260 w 564"/>
                <a:gd name="T53" fmla="*/ 99 h 152"/>
                <a:gd name="T54" fmla="*/ 268 w 564"/>
                <a:gd name="T55" fmla="*/ 99 h 152"/>
                <a:gd name="T56" fmla="*/ 278 w 564"/>
                <a:gd name="T57" fmla="*/ 97 h 152"/>
                <a:gd name="T58" fmla="*/ 298 w 564"/>
                <a:gd name="T59" fmla="*/ 92 h 152"/>
                <a:gd name="T60" fmla="*/ 316 w 564"/>
                <a:gd name="T61" fmla="*/ 92 h 152"/>
                <a:gd name="T62" fmla="*/ 333 w 564"/>
                <a:gd name="T63" fmla="*/ 94 h 152"/>
                <a:gd name="T64" fmla="*/ 349 w 564"/>
                <a:gd name="T65" fmla="*/ 97 h 152"/>
                <a:gd name="T66" fmla="*/ 364 w 564"/>
                <a:gd name="T67" fmla="*/ 104 h 152"/>
                <a:gd name="T68" fmla="*/ 379 w 564"/>
                <a:gd name="T69" fmla="*/ 114 h 152"/>
                <a:gd name="T70" fmla="*/ 394 w 564"/>
                <a:gd name="T71" fmla="*/ 124 h 152"/>
                <a:gd name="T72" fmla="*/ 409 w 564"/>
                <a:gd name="T73" fmla="*/ 137 h 152"/>
                <a:gd name="T74" fmla="*/ 422 w 564"/>
                <a:gd name="T75" fmla="*/ 142 h 152"/>
                <a:gd name="T76" fmla="*/ 437 w 564"/>
                <a:gd name="T77" fmla="*/ 147 h 152"/>
                <a:gd name="T78" fmla="*/ 455 w 564"/>
                <a:gd name="T79" fmla="*/ 150 h 152"/>
                <a:gd name="T80" fmla="*/ 475 w 564"/>
                <a:gd name="T81" fmla="*/ 152 h 152"/>
                <a:gd name="T82" fmla="*/ 495 w 564"/>
                <a:gd name="T83" fmla="*/ 152 h 152"/>
                <a:gd name="T84" fmla="*/ 518 w 564"/>
                <a:gd name="T85" fmla="*/ 152 h 152"/>
                <a:gd name="T86" fmla="*/ 541 w 564"/>
                <a:gd name="T87" fmla="*/ 150 h 152"/>
                <a:gd name="T88" fmla="*/ 564 w 564"/>
                <a:gd name="T89" fmla="*/ 1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4"/>
                <a:gd name="T136" fmla="*/ 0 h 152"/>
                <a:gd name="T137" fmla="*/ 564 w 564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4" h="152">
                  <a:moveTo>
                    <a:pt x="0" y="0"/>
                  </a:moveTo>
                  <a:lnTo>
                    <a:pt x="12" y="5"/>
                  </a:lnTo>
                  <a:lnTo>
                    <a:pt x="22" y="11"/>
                  </a:lnTo>
                  <a:lnTo>
                    <a:pt x="35" y="13"/>
                  </a:lnTo>
                  <a:lnTo>
                    <a:pt x="45" y="18"/>
                  </a:lnTo>
                  <a:lnTo>
                    <a:pt x="58" y="23"/>
                  </a:lnTo>
                  <a:lnTo>
                    <a:pt x="68" y="28"/>
                  </a:lnTo>
                  <a:lnTo>
                    <a:pt x="81" y="33"/>
                  </a:lnTo>
                  <a:lnTo>
                    <a:pt x="91" y="38"/>
                  </a:lnTo>
                  <a:lnTo>
                    <a:pt x="108" y="43"/>
                  </a:lnTo>
                  <a:lnTo>
                    <a:pt x="119" y="51"/>
                  </a:lnTo>
                  <a:lnTo>
                    <a:pt x="172" y="79"/>
                  </a:lnTo>
                  <a:lnTo>
                    <a:pt x="172" y="92"/>
                  </a:lnTo>
                  <a:lnTo>
                    <a:pt x="179" y="92"/>
                  </a:lnTo>
                  <a:lnTo>
                    <a:pt x="184" y="94"/>
                  </a:lnTo>
                  <a:lnTo>
                    <a:pt x="192" y="97"/>
                  </a:lnTo>
                  <a:lnTo>
                    <a:pt x="199" y="99"/>
                  </a:lnTo>
                  <a:lnTo>
                    <a:pt x="207" y="102"/>
                  </a:lnTo>
                  <a:lnTo>
                    <a:pt x="215" y="107"/>
                  </a:lnTo>
                  <a:lnTo>
                    <a:pt x="222" y="109"/>
                  </a:lnTo>
                  <a:lnTo>
                    <a:pt x="230" y="114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42" y="104"/>
                  </a:lnTo>
                  <a:lnTo>
                    <a:pt x="248" y="102"/>
                  </a:lnTo>
                  <a:lnTo>
                    <a:pt x="253" y="102"/>
                  </a:lnTo>
                  <a:lnTo>
                    <a:pt x="260" y="99"/>
                  </a:lnTo>
                  <a:lnTo>
                    <a:pt x="268" y="99"/>
                  </a:lnTo>
                  <a:lnTo>
                    <a:pt x="278" y="97"/>
                  </a:lnTo>
                  <a:lnTo>
                    <a:pt x="298" y="92"/>
                  </a:lnTo>
                  <a:lnTo>
                    <a:pt x="316" y="92"/>
                  </a:lnTo>
                  <a:lnTo>
                    <a:pt x="333" y="94"/>
                  </a:lnTo>
                  <a:lnTo>
                    <a:pt x="349" y="97"/>
                  </a:lnTo>
                  <a:lnTo>
                    <a:pt x="364" y="104"/>
                  </a:lnTo>
                  <a:lnTo>
                    <a:pt x="379" y="114"/>
                  </a:lnTo>
                  <a:lnTo>
                    <a:pt x="394" y="124"/>
                  </a:lnTo>
                  <a:lnTo>
                    <a:pt x="409" y="137"/>
                  </a:lnTo>
                  <a:lnTo>
                    <a:pt x="422" y="142"/>
                  </a:lnTo>
                  <a:lnTo>
                    <a:pt x="437" y="147"/>
                  </a:lnTo>
                  <a:lnTo>
                    <a:pt x="455" y="150"/>
                  </a:lnTo>
                  <a:lnTo>
                    <a:pt x="475" y="152"/>
                  </a:lnTo>
                  <a:lnTo>
                    <a:pt x="495" y="152"/>
                  </a:lnTo>
                  <a:lnTo>
                    <a:pt x="518" y="152"/>
                  </a:lnTo>
                  <a:lnTo>
                    <a:pt x="541" y="150"/>
                  </a:lnTo>
                  <a:lnTo>
                    <a:pt x="564" y="147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2" name="Freeform 1710"/>
            <p:cNvSpPr>
              <a:spLocks noChangeAspect="1"/>
            </p:cNvSpPr>
            <p:nvPr/>
          </p:nvSpPr>
          <p:spPr bwMode="auto">
            <a:xfrm>
              <a:off x="4146" y="2343"/>
              <a:ext cx="185" cy="276"/>
            </a:xfrm>
            <a:custGeom>
              <a:avLst/>
              <a:gdLst>
                <a:gd name="T0" fmla="*/ 185 w 185"/>
                <a:gd name="T1" fmla="*/ 0 h 276"/>
                <a:gd name="T2" fmla="*/ 182 w 185"/>
                <a:gd name="T3" fmla="*/ 5 h 276"/>
                <a:gd name="T4" fmla="*/ 177 w 185"/>
                <a:gd name="T5" fmla="*/ 10 h 276"/>
                <a:gd name="T6" fmla="*/ 175 w 185"/>
                <a:gd name="T7" fmla="*/ 15 h 276"/>
                <a:gd name="T8" fmla="*/ 175 w 185"/>
                <a:gd name="T9" fmla="*/ 20 h 276"/>
                <a:gd name="T10" fmla="*/ 172 w 185"/>
                <a:gd name="T11" fmla="*/ 25 h 276"/>
                <a:gd name="T12" fmla="*/ 170 w 185"/>
                <a:gd name="T13" fmla="*/ 30 h 276"/>
                <a:gd name="T14" fmla="*/ 170 w 185"/>
                <a:gd name="T15" fmla="*/ 35 h 276"/>
                <a:gd name="T16" fmla="*/ 167 w 185"/>
                <a:gd name="T17" fmla="*/ 40 h 276"/>
                <a:gd name="T18" fmla="*/ 165 w 185"/>
                <a:gd name="T19" fmla="*/ 50 h 276"/>
                <a:gd name="T20" fmla="*/ 162 w 185"/>
                <a:gd name="T21" fmla="*/ 58 h 276"/>
                <a:gd name="T22" fmla="*/ 160 w 185"/>
                <a:gd name="T23" fmla="*/ 68 h 276"/>
                <a:gd name="T24" fmla="*/ 155 w 185"/>
                <a:gd name="T25" fmla="*/ 76 h 276"/>
                <a:gd name="T26" fmla="*/ 150 w 185"/>
                <a:gd name="T27" fmla="*/ 81 h 276"/>
                <a:gd name="T28" fmla="*/ 142 w 185"/>
                <a:gd name="T29" fmla="*/ 88 h 276"/>
                <a:gd name="T30" fmla="*/ 137 w 185"/>
                <a:gd name="T31" fmla="*/ 93 h 276"/>
                <a:gd name="T32" fmla="*/ 129 w 185"/>
                <a:gd name="T33" fmla="*/ 98 h 276"/>
                <a:gd name="T34" fmla="*/ 122 w 185"/>
                <a:gd name="T35" fmla="*/ 103 h 276"/>
                <a:gd name="T36" fmla="*/ 117 w 185"/>
                <a:gd name="T37" fmla="*/ 108 h 276"/>
                <a:gd name="T38" fmla="*/ 109 w 185"/>
                <a:gd name="T39" fmla="*/ 114 h 276"/>
                <a:gd name="T40" fmla="*/ 104 w 185"/>
                <a:gd name="T41" fmla="*/ 119 h 276"/>
                <a:gd name="T42" fmla="*/ 101 w 185"/>
                <a:gd name="T43" fmla="*/ 124 h 276"/>
                <a:gd name="T44" fmla="*/ 96 w 185"/>
                <a:gd name="T45" fmla="*/ 129 h 276"/>
                <a:gd name="T46" fmla="*/ 94 w 185"/>
                <a:gd name="T47" fmla="*/ 136 h 276"/>
                <a:gd name="T48" fmla="*/ 91 w 185"/>
                <a:gd name="T49" fmla="*/ 141 h 276"/>
                <a:gd name="T50" fmla="*/ 89 w 185"/>
                <a:gd name="T51" fmla="*/ 149 h 276"/>
                <a:gd name="T52" fmla="*/ 84 w 185"/>
                <a:gd name="T53" fmla="*/ 157 h 276"/>
                <a:gd name="T54" fmla="*/ 79 w 185"/>
                <a:gd name="T55" fmla="*/ 164 h 276"/>
                <a:gd name="T56" fmla="*/ 74 w 185"/>
                <a:gd name="T57" fmla="*/ 169 h 276"/>
                <a:gd name="T58" fmla="*/ 69 w 185"/>
                <a:gd name="T59" fmla="*/ 174 h 276"/>
                <a:gd name="T60" fmla="*/ 64 w 185"/>
                <a:gd name="T61" fmla="*/ 179 h 276"/>
                <a:gd name="T62" fmla="*/ 59 w 185"/>
                <a:gd name="T63" fmla="*/ 184 h 276"/>
                <a:gd name="T64" fmla="*/ 51 w 185"/>
                <a:gd name="T65" fmla="*/ 187 h 276"/>
                <a:gd name="T66" fmla="*/ 46 w 185"/>
                <a:gd name="T67" fmla="*/ 189 h 276"/>
                <a:gd name="T68" fmla="*/ 41 w 185"/>
                <a:gd name="T69" fmla="*/ 192 h 276"/>
                <a:gd name="T70" fmla="*/ 36 w 185"/>
                <a:gd name="T71" fmla="*/ 195 h 276"/>
                <a:gd name="T72" fmla="*/ 33 w 185"/>
                <a:gd name="T73" fmla="*/ 197 h 276"/>
                <a:gd name="T74" fmla="*/ 28 w 185"/>
                <a:gd name="T75" fmla="*/ 200 h 276"/>
                <a:gd name="T76" fmla="*/ 26 w 185"/>
                <a:gd name="T77" fmla="*/ 205 h 276"/>
                <a:gd name="T78" fmla="*/ 23 w 185"/>
                <a:gd name="T79" fmla="*/ 207 h 276"/>
                <a:gd name="T80" fmla="*/ 21 w 185"/>
                <a:gd name="T81" fmla="*/ 212 h 276"/>
                <a:gd name="T82" fmla="*/ 18 w 185"/>
                <a:gd name="T83" fmla="*/ 212 h 276"/>
                <a:gd name="T84" fmla="*/ 18 w 185"/>
                <a:gd name="T85" fmla="*/ 215 h 276"/>
                <a:gd name="T86" fmla="*/ 16 w 185"/>
                <a:gd name="T87" fmla="*/ 217 h 276"/>
                <a:gd name="T88" fmla="*/ 16 w 185"/>
                <a:gd name="T89" fmla="*/ 220 h 276"/>
                <a:gd name="T90" fmla="*/ 13 w 185"/>
                <a:gd name="T91" fmla="*/ 222 h 276"/>
                <a:gd name="T92" fmla="*/ 13 w 185"/>
                <a:gd name="T93" fmla="*/ 225 h 276"/>
                <a:gd name="T94" fmla="*/ 10 w 185"/>
                <a:gd name="T95" fmla="*/ 225 h 276"/>
                <a:gd name="T96" fmla="*/ 8 w 185"/>
                <a:gd name="T97" fmla="*/ 227 h 276"/>
                <a:gd name="T98" fmla="*/ 10 w 185"/>
                <a:gd name="T99" fmla="*/ 230 h 276"/>
                <a:gd name="T100" fmla="*/ 0 w 185"/>
                <a:gd name="T101" fmla="*/ 253 h 276"/>
                <a:gd name="T102" fmla="*/ 53 w 185"/>
                <a:gd name="T103" fmla="*/ 273 h 276"/>
                <a:gd name="T104" fmla="*/ 74 w 185"/>
                <a:gd name="T105" fmla="*/ 276 h 2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5"/>
                <a:gd name="T160" fmla="*/ 0 h 276"/>
                <a:gd name="T161" fmla="*/ 185 w 185"/>
                <a:gd name="T162" fmla="*/ 276 h 2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5" h="276">
                  <a:moveTo>
                    <a:pt x="185" y="0"/>
                  </a:moveTo>
                  <a:lnTo>
                    <a:pt x="182" y="5"/>
                  </a:lnTo>
                  <a:lnTo>
                    <a:pt x="177" y="10"/>
                  </a:lnTo>
                  <a:lnTo>
                    <a:pt x="175" y="15"/>
                  </a:lnTo>
                  <a:lnTo>
                    <a:pt x="175" y="20"/>
                  </a:lnTo>
                  <a:lnTo>
                    <a:pt x="172" y="25"/>
                  </a:lnTo>
                  <a:lnTo>
                    <a:pt x="170" y="30"/>
                  </a:lnTo>
                  <a:lnTo>
                    <a:pt x="170" y="35"/>
                  </a:lnTo>
                  <a:lnTo>
                    <a:pt x="167" y="40"/>
                  </a:lnTo>
                  <a:lnTo>
                    <a:pt x="165" y="50"/>
                  </a:lnTo>
                  <a:lnTo>
                    <a:pt x="162" y="58"/>
                  </a:lnTo>
                  <a:lnTo>
                    <a:pt x="160" y="68"/>
                  </a:lnTo>
                  <a:lnTo>
                    <a:pt x="155" y="76"/>
                  </a:lnTo>
                  <a:lnTo>
                    <a:pt x="150" y="81"/>
                  </a:lnTo>
                  <a:lnTo>
                    <a:pt x="142" y="88"/>
                  </a:lnTo>
                  <a:lnTo>
                    <a:pt x="137" y="93"/>
                  </a:lnTo>
                  <a:lnTo>
                    <a:pt x="129" y="98"/>
                  </a:lnTo>
                  <a:lnTo>
                    <a:pt x="122" y="103"/>
                  </a:lnTo>
                  <a:lnTo>
                    <a:pt x="117" y="108"/>
                  </a:lnTo>
                  <a:lnTo>
                    <a:pt x="109" y="114"/>
                  </a:lnTo>
                  <a:lnTo>
                    <a:pt x="104" y="119"/>
                  </a:lnTo>
                  <a:lnTo>
                    <a:pt x="101" y="124"/>
                  </a:lnTo>
                  <a:lnTo>
                    <a:pt x="96" y="129"/>
                  </a:lnTo>
                  <a:lnTo>
                    <a:pt x="94" y="136"/>
                  </a:lnTo>
                  <a:lnTo>
                    <a:pt x="91" y="141"/>
                  </a:lnTo>
                  <a:lnTo>
                    <a:pt x="89" y="149"/>
                  </a:lnTo>
                  <a:lnTo>
                    <a:pt x="84" y="157"/>
                  </a:lnTo>
                  <a:lnTo>
                    <a:pt x="79" y="164"/>
                  </a:lnTo>
                  <a:lnTo>
                    <a:pt x="74" y="169"/>
                  </a:lnTo>
                  <a:lnTo>
                    <a:pt x="69" y="174"/>
                  </a:lnTo>
                  <a:lnTo>
                    <a:pt x="64" y="179"/>
                  </a:lnTo>
                  <a:lnTo>
                    <a:pt x="59" y="184"/>
                  </a:lnTo>
                  <a:lnTo>
                    <a:pt x="51" y="187"/>
                  </a:lnTo>
                  <a:lnTo>
                    <a:pt x="46" y="189"/>
                  </a:lnTo>
                  <a:lnTo>
                    <a:pt x="41" y="192"/>
                  </a:lnTo>
                  <a:lnTo>
                    <a:pt x="36" y="195"/>
                  </a:lnTo>
                  <a:lnTo>
                    <a:pt x="33" y="197"/>
                  </a:lnTo>
                  <a:lnTo>
                    <a:pt x="28" y="200"/>
                  </a:lnTo>
                  <a:lnTo>
                    <a:pt x="26" y="205"/>
                  </a:lnTo>
                  <a:lnTo>
                    <a:pt x="23" y="207"/>
                  </a:lnTo>
                  <a:lnTo>
                    <a:pt x="21" y="212"/>
                  </a:lnTo>
                  <a:lnTo>
                    <a:pt x="18" y="212"/>
                  </a:lnTo>
                  <a:lnTo>
                    <a:pt x="18" y="215"/>
                  </a:lnTo>
                  <a:lnTo>
                    <a:pt x="16" y="217"/>
                  </a:lnTo>
                  <a:lnTo>
                    <a:pt x="16" y="220"/>
                  </a:lnTo>
                  <a:lnTo>
                    <a:pt x="13" y="222"/>
                  </a:lnTo>
                  <a:lnTo>
                    <a:pt x="13" y="225"/>
                  </a:lnTo>
                  <a:lnTo>
                    <a:pt x="10" y="225"/>
                  </a:lnTo>
                  <a:lnTo>
                    <a:pt x="8" y="227"/>
                  </a:lnTo>
                  <a:lnTo>
                    <a:pt x="10" y="230"/>
                  </a:lnTo>
                  <a:lnTo>
                    <a:pt x="0" y="253"/>
                  </a:lnTo>
                  <a:lnTo>
                    <a:pt x="53" y="273"/>
                  </a:lnTo>
                  <a:lnTo>
                    <a:pt x="74" y="27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3" name="Freeform 1711"/>
            <p:cNvSpPr>
              <a:spLocks noChangeAspect="1"/>
            </p:cNvSpPr>
            <p:nvPr/>
          </p:nvSpPr>
          <p:spPr bwMode="auto">
            <a:xfrm>
              <a:off x="3494" y="2327"/>
              <a:ext cx="1507" cy="912"/>
            </a:xfrm>
            <a:custGeom>
              <a:avLst/>
              <a:gdLst>
                <a:gd name="T0" fmla="*/ 18 w 1507"/>
                <a:gd name="T1" fmla="*/ 36 h 912"/>
                <a:gd name="T2" fmla="*/ 66 w 1507"/>
                <a:gd name="T3" fmla="*/ 84 h 912"/>
                <a:gd name="T4" fmla="*/ 116 w 1507"/>
                <a:gd name="T5" fmla="*/ 127 h 912"/>
                <a:gd name="T6" fmla="*/ 121 w 1507"/>
                <a:gd name="T7" fmla="*/ 221 h 912"/>
                <a:gd name="T8" fmla="*/ 129 w 1507"/>
                <a:gd name="T9" fmla="*/ 236 h 912"/>
                <a:gd name="T10" fmla="*/ 134 w 1507"/>
                <a:gd name="T11" fmla="*/ 251 h 912"/>
                <a:gd name="T12" fmla="*/ 212 w 1507"/>
                <a:gd name="T13" fmla="*/ 251 h 912"/>
                <a:gd name="T14" fmla="*/ 240 w 1507"/>
                <a:gd name="T15" fmla="*/ 246 h 912"/>
                <a:gd name="T16" fmla="*/ 281 w 1507"/>
                <a:gd name="T17" fmla="*/ 256 h 912"/>
                <a:gd name="T18" fmla="*/ 412 w 1507"/>
                <a:gd name="T19" fmla="*/ 302 h 912"/>
                <a:gd name="T20" fmla="*/ 430 w 1507"/>
                <a:gd name="T21" fmla="*/ 312 h 912"/>
                <a:gd name="T22" fmla="*/ 453 w 1507"/>
                <a:gd name="T23" fmla="*/ 319 h 912"/>
                <a:gd name="T24" fmla="*/ 587 w 1507"/>
                <a:gd name="T25" fmla="*/ 375 h 912"/>
                <a:gd name="T26" fmla="*/ 597 w 1507"/>
                <a:gd name="T27" fmla="*/ 380 h 912"/>
                <a:gd name="T28" fmla="*/ 604 w 1507"/>
                <a:gd name="T29" fmla="*/ 388 h 912"/>
                <a:gd name="T30" fmla="*/ 617 w 1507"/>
                <a:gd name="T31" fmla="*/ 393 h 912"/>
                <a:gd name="T32" fmla="*/ 630 w 1507"/>
                <a:gd name="T33" fmla="*/ 403 h 912"/>
                <a:gd name="T34" fmla="*/ 640 w 1507"/>
                <a:gd name="T35" fmla="*/ 416 h 912"/>
                <a:gd name="T36" fmla="*/ 673 w 1507"/>
                <a:gd name="T37" fmla="*/ 491 h 912"/>
                <a:gd name="T38" fmla="*/ 680 w 1507"/>
                <a:gd name="T39" fmla="*/ 519 h 912"/>
                <a:gd name="T40" fmla="*/ 695 w 1507"/>
                <a:gd name="T41" fmla="*/ 535 h 912"/>
                <a:gd name="T42" fmla="*/ 764 w 1507"/>
                <a:gd name="T43" fmla="*/ 588 h 912"/>
                <a:gd name="T44" fmla="*/ 781 w 1507"/>
                <a:gd name="T45" fmla="*/ 593 h 912"/>
                <a:gd name="T46" fmla="*/ 794 w 1507"/>
                <a:gd name="T47" fmla="*/ 605 h 912"/>
                <a:gd name="T48" fmla="*/ 819 w 1507"/>
                <a:gd name="T49" fmla="*/ 641 h 912"/>
                <a:gd name="T50" fmla="*/ 829 w 1507"/>
                <a:gd name="T51" fmla="*/ 648 h 912"/>
                <a:gd name="T52" fmla="*/ 845 w 1507"/>
                <a:gd name="T53" fmla="*/ 651 h 912"/>
                <a:gd name="T54" fmla="*/ 976 w 1507"/>
                <a:gd name="T55" fmla="*/ 684 h 912"/>
                <a:gd name="T56" fmla="*/ 1011 w 1507"/>
                <a:gd name="T57" fmla="*/ 732 h 912"/>
                <a:gd name="T58" fmla="*/ 1044 w 1507"/>
                <a:gd name="T59" fmla="*/ 780 h 912"/>
                <a:gd name="T60" fmla="*/ 1075 w 1507"/>
                <a:gd name="T61" fmla="*/ 821 h 912"/>
                <a:gd name="T62" fmla="*/ 1092 w 1507"/>
                <a:gd name="T63" fmla="*/ 838 h 912"/>
                <a:gd name="T64" fmla="*/ 1095 w 1507"/>
                <a:gd name="T65" fmla="*/ 856 h 912"/>
                <a:gd name="T66" fmla="*/ 1110 w 1507"/>
                <a:gd name="T67" fmla="*/ 902 h 912"/>
                <a:gd name="T68" fmla="*/ 1123 w 1507"/>
                <a:gd name="T69" fmla="*/ 912 h 912"/>
                <a:gd name="T70" fmla="*/ 1138 w 1507"/>
                <a:gd name="T71" fmla="*/ 912 h 912"/>
                <a:gd name="T72" fmla="*/ 1158 w 1507"/>
                <a:gd name="T73" fmla="*/ 907 h 912"/>
                <a:gd name="T74" fmla="*/ 1181 w 1507"/>
                <a:gd name="T75" fmla="*/ 902 h 912"/>
                <a:gd name="T76" fmla="*/ 1201 w 1507"/>
                <a:gd name="T77" fmla="*/ 899 h 912"/>
                <a:gd name="T78" fmla="*/ 1211 w 1507"/>
                <a:gd name="T79" fmla="*/ 899 h 912"/>
                <a:gd name="T80" fmla="*/ 1221 w 1507"/>
                <a:gd name="T81" fmla="*/ 894 h 912"/>
                <a:gd name="T82" fmla="*/ 1231 w 1507"/>
                <a:gd name="T83" fmla="*/ 881 h 912"/>
                <a:gd name="T84" fmla="*/ 1241 w 1507"/>
                <a:gd name="T85" fmla="*/ 871 h 912"/>
                <a:gd name="T86" fmla="*/ 1252 w 1507"/>
                <a:gd name="T87" fmla="*/ 876 h 912"/>
                <a:gd name="T88" fmla="*/ 1267 w 1507"/>
                <a:gd name="T89" fmla="*/ 881 h 912"/>
                <a:gd name="T90" fmla="*/ 1284 w 1507"/>
                <a:gd name="T91" fmla="*/ 881 h 912"/>
                <a:gd name="T92" fmla="*/ 1302 w 1507"/>
                <a:gd name="T93" fmla="*/ 876 h 912"/>
                <a:gd name="T94" fmla="*/ 1317 w 1507"/>
                <a:gd name="T95" fmla="*/ 879 h 912"/>
                <a:gd name="T96" fmla="*/ 1332 w 1507"/>
                <a:gd name="T97" fmla="*/ 869 h 912"/>
                <a:gd name="T98" fmla="*/ 1353 w 1507"/>
                <a:gd name="T99" fmla="*/ 848 h 912"/>
                <a:gd name="T100" fmla="*/ 1381 w 1507"/>
                <a:gd name="T101" fmla="*/ 836 h 912"/>
                <a:gd name="T102" fmla="*/ 1398 w 1507"/>
                <a:gd name="T103" fmla="*/ 843 h 912"/>
                <a:gd name="T104" fmla="*/ 1403 w 1507"/>
                <a:gd name="T105" fmla="*/ 861 h 912"/>
                <a:gd name="T106" fmla="*/ 1411 w 1507"/>
                <a:gd name="T107" fmla="*/ 869 h 912"/>
                <a:gd name="T108" fmla="*/ 1421 w 1507"/>
                <a:gd name="T109" fmla="*/ 871 h 912"/>
                <a:gd name="T110" fmla="*/ 1507 w 1507"/>
                <a:gd name="T111" fmla="*/ 861 h 9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7"/>
                <a:gd name="T169" fmla="*/ 0 h 912"/>
                <a:gd name="T170" fmla="*/ 1507 w 1507"/>
                <a:gd name="T171" fmla="*/ 912 h 9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7" h="912">
                  <a:moveTo>
                    <a:pt x="0" y="0"/>
                  </a:moveTo>
                  <a:lnTo>
                    <a:pt x="5" y="18"/>
                  </a:lnTo>
                  <a:lnTo>
                    <a:pt x="18" y="36"/>
                  </a:lnTo>
                  <a:lnTo>
                    <a:pt x="30" y="54"/>
                  </a:lnTo>
                  <a:lnTo>
                    <a:pt x="48" y="69"/>
                  </a:lnTo>
                  <a:lnTo>
                    <a:pt x="66" y="84"/>
                  </a:lnTo>
                  <a:lnTo>
                    <a:pt x="83" y="99"/>
                  </a:lnTo>
                  <a:lnTo>
                    <a:pt x="101" y="114"/>
                  </a:lnTo>
                  <a:lnTo>
                    <a:pt x="116" y="127"/>
                  </a:lnTo>
                  <a:lnTo>
                    <a:pt x="119" y="211"/>
                  </a:lnTo>
                  <a:lnTo>
                    <a:pt x="121" y="216"/>
                  </a:lnTo>
                  <a:lnTo>
                    <a:pt x="121" y="221"/>
                  </a:lnTo>
                  <a:lnTo>
                    <a:pt x="124" y="226"/>
                  </a:lnTo>
                  <a:lnTo>
                    <a:pt x="126" y="231"/>
                  </a:lnTo>
                  <a:lnTo>
                    <a:pt x="129" y="236"/>
                  </a:lnTo>
                  <a:lnTo>
                    <a:pt x="132" y="241"/>
                  </a:lnTo>
                  <a:lnTo>
                    <a:pt x="134" y="246"/>
                  </a:lnTo>
                  <a:lnTo>
                    <a:pt x="134" y="251"/>
                  </a:lnTo>
                  <a:lnTo>
                    <a:pt x="200" y="261"/>
                  </a:lnTo>
                  <a:lnTo>
                    <a:pt x="205" y="254"/>
                  </a:lnTo>
                  <a:lnTo>
                    <a:pt x="212" y="251"/>
                  </a:lnTo>
                  <a:lnTo>
                    <a:pt x="220" y="248"/>
                  </a:lnTo>
                  <a:lnTo>
                    <a:pt x="230" y="246"/>
                  </a:lnTo>
                  <a:lnTo>
                    <a:pt x="240" y="246"/>
                  </a:lnTo>
                  <a:lnTo>
                    <a:pt x="253" y="248"/>
                  </a:lnTo>
                  <a:lnTo>
                    <a:pt x="266" y="251"/>
                  </a:lnTo>
                  <a:lnTo>
                    <a:pt x="281" y="256"/>
                  </a:lnTo>
                  <a:lnTo>
                    <a:pt x="400" y="294"/>
                  </a:lnTo>
                  <a:lnTo>
                    <a:pt x="407" y="299"/>
                  </a:lnTo>
                  <a:lnTo>
                    <a:pt x="412" y="302"/>
                  </a:lnTo>
                  <a:lnTo>
                    <a:pt x="417" y="304"/>
                  </a:lnTo>
                  <a:lnTo>
                    <a:pt x="422" y="309"/>
                  </a:lnTo>
                  <a:lnTo>
                    <a:pt x="430" y="312"/>
                  </a:lnTo>
                  <a:lnTo>
                    <a:pt x="435" y="314"/>
                  </a:lnTo>
                  <a:lnTo>
                    <a:pt x="442" y="317"/>
                  </a:lnTo>
                  <a:lnTo>
                    <a:pt x="453" y="319"/>
                  </a:lnTo>
                  <a:lnTo>
                    <a:pt x="551" y="345"/>
                  </a:lnTo>
                  <a:lnTo>
                    <a:pt x="584" y="373"/>
                  </a:lnTo>
                  <a:lnTo>
                    <a:pt x="587" y="375"/>
                  </a:lnTo>
                  <a:lnTo>
                    <a:pt x="589" y="378"/>
                  </a:lnTo>
                  <a:lnTo>
                    <a:pt x="592" y="380"/>
                  </a:lnTo>
                  <a:lnTo>
                    <a:pt x="597" y="380"/>
                  </a:lnTo>
                  <a:lnTo>
                    <a:pt x="599" y="383"/>
                  </a:lnTo>
                  <a:lnTo>
                    <a:pt x="602" y="385"/>
                  </a:lnTo>
                  <a:lnTo>
                    <a:pt x="604" y="388"/>
                  </a:lnTo>
                  <a:lnTo>
                    <a:pt x="609" y="388"/>
                  </a:lnTo>
                  <a:lnTo>
                    <a:pt x="612" y="390"/>
                  </a:lnTo>
                  <a:lnTo>
                    <a:pt x="617" y="393"/>
                  </a:lnTo>
                  <a:lnTo>
                    <a:pt x="622" y="395"/>
                  </a:lnTo>
                  <a:lnTo>
                    <a:pt x="625" y="398"/>
                  </a:lnTo>
                  <a:lnTo>
                    <a:pt x="630" y="403"/>
                  </a:lnTo>
                  <a:lnTo>
                    <a:pt x="632" y="408"/>
                  </a:lnTo>
                  <a:lnTo>
                    <a:pt x="637" y="410"/>
                  </a:lnTo>
                  <a:lnTo>
                    <a:pt x="640" y="416"/>
                  </a:lnTo>
                  <a:lnTo>
                    <a:pt x="647" y="428"/>
                  </a:lnTo>
                  <a:lnTo>
                    <a:pt x="673" y="479"/>
                  </a:lnTo>
                  <a:lnTo>
                    <a:pt x="673" y="491"/>
                  </a:lnTo>
                  <a:lnTo>
                    <a:pt x="675" y="502"/>
                  </a:lnTo>
                  <a:lnTo>
                    <a:pt x="678" y="512"/>
                  </a:lnTo>
                  <a:lnTo>
                    <a:pt x="680" y="519"/>
                  </a:lnTo>
                  <a:lnTo>
                    <a:pt x="685" y="524"/>
                  </a:lnTo>
                  <a:lnTo>
                    <a:pt x="690" y="529"/>
                  </a:lnTo>
                  <a:lnTo>
                    <a:pt x="695" y="535"/>
                  </a:lnTo>
                  <a:lnTo>
                    <a:pt x="703" y="537"/>
                  </a:lnTo>
                  <a:lnTo>
                    <a:pt x="756" y="588"/>
                  </a:lnTo>
                  <a:lnTo>
                    <a:pt x="764" y="588"/>
                  </a:lnTo>
                  <a:lnTo>
                    <a:pt x="769" y="590"/>
                  </a:lnTo>
                  <a:lnTo>
                    <a:pt x="776" y="590"/>
                  </a:lnTo>
                  <a:lnTo>
                    <a:pt x="781" y="593"/>
                  </a:lnTo>
                  <a:lnTo>
                    <a:pt x="786" y="598"/>
                  </a:lnTo>
                  <a:lnTo>
                    <a:pt x="791" y="600"/>
                  </a:lnTo>
                  <a:lnTo>
                    <a:pt x="794" y="605"/>
                  </a:lnTo>
                  <a:lnTo>
                    <a:pt x="796" y="610"/>
                  </a:lnTo>
                  <a:lnTo>
                    <a:pt x="817" y="638"/>
                  </a:lnTo>
                  <a:lnTo>
                    <a:pt x="819" y="641"/>
                  </a:lnTo>
                  <a:lnTo>
                    <a:pt x="822" y="643"/>
                  </a:lnTo>
                  <a:lnTo>
                    <a:pt x="824" y="646"/>
                  </a:lnTo>
                  <a:lnTo>
                    <a:pt x="829" y="648"/>
                  </a:lnTo>
                  <a:lnTo>
                    <a:pt x="834" y="648"/>
                  </a:lnTo>
                  <a:lnTo>
                    <a:pt x="839" y="651"/>
                  </a:lnTo>
                  <a:lnTo>
                    <a:pt x="845" y="651"/>
                  </a:lnTo>
                  <a:lnTo>
                    <a:pt x="850" y="651"/>
                  </a:lnTo>
                  <a:lnTo>
                    <a:pt x="920" y="659"/>
                  </a:lnTo>
                  <a:lnTo>
                    <a:pt x="976" y="684"/>
                  </a:lnTo>
                  <a:lnTo>
                    <a:pt x="989" y="699"/>
                  </a:lnTo>
                  <a:lnTo>
                    <a:pt x="999" y="714"/>
                  </a:lnTo>
                  <a:lnTo>
                    <a:pt x="1011" y="732"/>
                  </a:lnTo>
                  <a:lnTo>
                    <a:pt x="1021" y="747"/>
                  </a:lnTo>
                  <a:lnTo>
                    <a:pt x="1034" y="765"/>
                  </a:lnTo>
                  <a:lnTo>
                    <a:pt x="1044" y="780"/>
                  </a:lnTo>
                  <a:lnTo>
                    <a:pt x="1054" y="798"/>
                  </a:lnTo>
                  <a:lnTo>
                    <a:pt x="1064" y="813"/>
                  </a:lnTo>
                  <a:lnTo>
                    <a:pt x="1075" y="821"/>
                  </a:lnTo>
                  <a:lnTo>
                    <a:pt x="1082" y="826"/>
                  </a:lnTo>
                  <a:lnTo>
                    <a:pt x="1090" y="831"/>
                  </a:lnTo>
                  <a:lnTo>
                    <a:pt x="1092" y="838"/>
                  </a:lnTo>
                  <a:lnTo>
                    <a:pt x="1095" y="843"/>
                  </a:lnTo>
                  <a:lnTo>
                    <a:pt x="1095" y="848"/>
                  </a:lnTo>
                  <a:lnTo>
                    <a:pt x="1095" y="856"/>
                  </a:lnTo>
                  <a:lnTo>
                    <a:pt x="1090" y="864"/>
                  </a:lnTo>
                  <a:lnTo>
                    <a:pt x="1107" y="899"/>
                  </a:lnTo>
                  <a:lnTo>
                    <a:pt x="1110" y="902"/>
                  </a:lnTo>
                  <a:lnTo>
                    <a:pt x="1115" y="907"/>
                  </a:lnTo>
                  <a:lnTo>
                    <a:pt x="1118" y="909"/>
                  </a:lnTo>
                  <a:lnTo>
                    <a:pt x="1123" y="912"/>
                  </a:lnTo>
                  <a:lnTo>
                    <a:pt x="1128" y="912"/>
                  </a:lnTo>
                  <a:lnTo>
                    <a:pt x="1133" y="912"/>
                  </a:lnTo>
                  <a:lnTo>
                    <a:pt x="1138" y="912"/>
                  </a:lnTo>
                  <a:lnTo>
                    <a:pt x="1145" y="909"/>
                  </a:lnTo>
                  <a:lnTo>
                    <a:pt x="1150" y="907"/>
                  </a:lnTo>
                  <a:lnTo>
                    <a:pt x="1158" y="907"/>
                  </a:lnTo>
                  <a:lnTo>
                    <a:pt x="1166" y="904"/>
                  </a:lnTo>
                  <a:lnTo>
                    <a:pt x="1173" y="902"/>
                  </a:lnTo>
                  <a:lnTo>
                    <a:pt x="1181" y="902"/>
                  </a:lnTo>
                  <a:lnTo>
                    <a:pt x="1186" y="902"/>
                  </a:lnTo>
                  <a:lnTo>
                    <a:pt x="1193" y="899"/>
                  </a:lnTo>
                  <a:lnTo>
                    <a:pt x="1201" y="899"/>
                  </a:lnTo>
                  <a:lnTo>
                    <a:pt x="1204" y="899"/>
                  </a:lnTo>
                  <a:lnTo>
                    <a:pt x="1209" y="899"/>
                  </a:lnTo>
                  <a:lnTo>
                    <a:pt x="1211" y="899"/>
                  </a:lnTo>
                  <a:lnTo>
                    <a:pt x="1216" y="899"/>
                  </a:lnTo>
                  <a:lnTo>
                    <a:pt x="1219" y="896"/>
                  </a:lnTo>
                  <a:lnTo>
                    <a:pt x="1221" y="894"/>
                  </a:lnTo>
                  <a:lnTo>
                    <a:pt x="1224" y="889"/>
                  </a:lnTo>
                  <a:lnTo>
                    <a:pt x="1226" y="886"/>
                  </a:lnTo>
                  <a:lnTo>
                    <a:pt x="1231" y="881"/>
                  </a:lnTo>
                  <a:lnTo>
                    <a:pt x="1234" y="876"/>
                  </a:lnTo>
                  <a:lnTo>
                    <a:pt x="1239" y="874"/>
                  </a:lnTo>
                  <a:lnTo>
                    <a:pt x="1241" y="871"/>
                  </a:lnTo>
                  <a:lnTo>
                    <a:pt x="1247" y="871"/>
                  </a:lnTo>
                  <a:lnTo>
                    <a:pt x="1249" y="874"/>
                  </a:lnTo>
                  <a:lnTo>
                    <a:pt x="1252" y="876"/>
                  </a:lnTo>
                  <a:lnTo>
                    <a:pt x="1257" y="881"/>
                  </a:lnTo>
                  <a:lnTo>
                    <a:pt x="1262" y="881"/>
                  </a:lnTo>
                  <a:lnTo>
                    <a:pt x="1267" y="881"/>
                  </a:lnTo>
                  <a:lnTo>
                    <a:pt x="1272" y="881"/>
                  </a:lnTo>
                  <a:lnTo>
                    <a:pt x="1277" y="881"/>
                  </a:lnTo>
                  <a:lnTo>
                    <a:pt x="1284" y="881"/>
                  </a:lnTo>
                  <a:lnTo>
                    <a:pt x="1289" y="879"/>
                  </a:lnTo>
                  <a:lnTo>
                    <a:pt x="1295" y="879"/>
                  </a:lnTo>
                  <a:lnTo>
                    <a:pt x="1302" y="876"/>
                  </a:lnTo>
                  <a:lnTo>
                    <a:pt x="1307" y="879"/>
                  </a:lnTo>
                  <a:lnTo>
                    <a:pt x="1312" y="879"/>
                  </a:lnTo>
                  <a:lnTo>
                    <a:pt x="1317" y="879"/>
                  </a:lnTo>
                  <a:lnTo>
                    <a:pt x="1322" y="876"/>
                  </a:lnTo>
                  <a:lnTo>
                    <a:pt x="1327" y="874"/>
                  </a:lnTo>
                  <a:lnTo>
                    <a:pt x="1332" y="869"/>
                  </a:lnTo>
                  <a:lnTo>
                    <a:pt x="1340" y="861"/>
                  </a:lnTo>
                  <a:lnTo>
                    <a:pt x="1345" y="856"/>
                  </a:lnTo>
                  <a:lnTo>
                    <a:pt x="1353" y="848"/>
                  </a:lnTo>
                  <a:lnTo>
                    <a:pt x="1360" y="841"/>
                  </a:lnTo>
                  <a:lnTo>
                    <a:pt x="1370" y="836"/>
                  </a:lnTo>
                  <a:lnTo>
                    <a:pt x="1381" y="836"/>
                  </a:lnTo>
                  <a:lnTo>
                    <a:pt x="1388" y="836"/>
                  </a:lnTo>
                  <a:lnTo>
                    <a:pt x="1396" y="838"/>
                  </a:lnTo>
                  <a:lnTo>
                    <a:pt x="1398" y="843"/>
                  </a:lnTo>
                  <a:lnTo>
                    <a:pt x="1401" y="853"/>
                  </a:lnTo>
                  <a:lnTo>
                    <a:pt x="1403" y="856"/>
                  </a:lnTo>
                  <a:lnTo>
                    <a:pt x="1403" y="861"/>
                  </a:lnTo>
                  <a:lnTo>
                    <a:pt x="1406" y="864"/>
                  </a:lnTo>
                  <a:lnTo>
                    <a:pt x="1408" y="866"/>
                  </a:lnTo>
                  <a:lnTo>
                    <a:pt x="1411" y="869"/>
                  </a:lnTo>
                  <a:lnTo>
                    <a:pt x="1413" y="869"/>
                  </a:lnTo>
                  <a:lnTo>
                    <a:pt x="1416" y="871"/>
                  </a:lnTo>
                  <a:lnTo>
                    <a:pt x="1421" y="871"/>
                  </a:lnTo>
                  <a:lnTo>
                    <a:pt x="1446" y="871"/>
                  </a:lnTo>
                  <a:lnTo>
                    <a:pt x="1449" y="876"/>
                  </a:lnTo>
                  <a:lnTo>
                    <a:pt x="1507" y="86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4" name="Freeform 1712"/>
            <p:cNvSpPr>
              <a:spLocks noChangeAspect="1"/>
            </p:cNvSpPr>
            <p:nvPr/>
          </p:nvSpPr>
          <p:spPr bwMode="auto">
            <a:xfrm>
              <a:off x="5024" y="3186"/>
              <a:ext cx="801" cy="488"/>
            </a:xfrm>
            <a:custGeom>
              <a:avLst/>
              <a:gdLst>
                <a:gd name="T0" fmla="*/ 20 w 801"/>
                <a:gd name="T1" fmla="*/ 0 h 488"/>
                <a:gd name="T2" fmla="*/ 35 w 801"/>
                <a:gd name="T3" fmla="*/ 15 h 488"/>
                <a:gd name="T4" fmla="*/ 43 w 801"/>
                <a:gd name="T5" fmla="*/ 22 h 488"/>
                <a:gd name="T6" fmla="*/ 73 w 801"/>
                <a:gd name="T7" fmla="*/ 55 h 488"/>
                <a:gd name="T8" fmla="*/ 93 w 801"/>
                <a:gd name="T9" fmla="*/ 96 h 488"/>
                <a:gd name="T10" fmla="*/ 101 w 801"/>
                <a:gd name="T11" fmla="*/ 119 h 488"/>
                <a:gd name="T12" fmla="*/ 119 w 801"/>
                <a:gd name="T13" fmla="*/ 136 h 488"/>
                <a:gd name="T14" fmla="*/ 146 w 801"/>
                <a:gd name="T15" fmla="*/ 184 h 488"/>
                <a:gd name="T16" fmla="*/ 179 w 801"/>
                <a:gd name="T17" fmla="*/ 220 h 488"/>
                <a:gd name="T18" fmla="*/ 199 w 801"/>
                <a:gd name="T19" fmla="*/ 192 h 488"/>
                <a:gd name="T20" fmla="*/ 194 w 801"/>
                <a:gd name="T21" fmla="*/ 179 h 488"/>
                <a:gd name="T22" fmla="*/ 189 w 801"/>
                <a:gd name="T23" fmla="*/ 164 h 488"/>
                <a:gd name="T24" fmla="*/ 192 w 801"/>
                <a:gd name="T25" fmla="*/ 141 h 488"/>
                <a:gd name="T26" fmla="*/ 210 w 801"/>
                <a:gd name="T27" fmla="*/ 119 h 488"/>
                <a:gd name="T28" fmla="*/ 220 w 801"/>
                <a:gd name="T29" fmla="*/ 141 h 488"/>
                <a:gd name="T30" fmla="*/ 235 w 801"/>
                <a:gd name="T31" fmla="*/ 149 h 488"/>
                <a:gd name="T32" fmla="*/ 265 w 801"/>
                <a:gd name="T33" fmla="*/ 126 h 488"/>
                <a:gd name="T34" fmla="*/ 298 w 801"/>
                <a:gd name="T35" fmla="*/ 131 h 488"/>
                <a:gd name="T36" fmla="*/ 313 w 801"/>
                <a:gd name="T37" fmla="*/ 141 h 488"/>
                <a:gd name="T38" fmla="*/ 336 w 801"/>
                <a:gd name="T39" fmla="*/ 146 h 488"/>
                <a:gd name="T40" fmla="*/ 356 w 801"/>
                <a:gd name="T41" fmla="*/ 159 h 488"/>
                <a:gd name="T42" fmla="*/ 384 w 801"/>
                <a:gd name="T43" fmla="*/ 169 h 488"/>
                <a:gd name="T44" fmla="*/ 422 w 801"/>
                <a:gd name="T45" fmla="*/ 167 h 488"/>
                <a:gd name="T46" fmla="*/ 435 w 801"/>
                <a:gd name="T47" fmla="*/ 169 h 488"/>
                <a:gd name="T48" fmla="*/ 455 w 801"/>
                <a:gd name="T49" fmla="*/ 177 h 488"/>
                <a:gd name="T50" fmla="*/ 467 w 801"/>
                <a:gd name="T51" fmla="*/ 156 h 488"/>
                <a:gd name="T52" fmla="*/ 470 w 801"/>
                <a:gd name="T53" fmla="*/ 146 h 488"/>
                <a:gd name="T54" fmla="*/ 485 w 801"/>
                <a:gd name="T55" fmla="*/ 149 h 488"/>
                <a:gd name="T56" fmla="*/ 503 w 801"/>
                <a:gd name="T57" fmla="*/ 136 h 488"/>
                <a:gd name="T58" fmla="*/ 513 w 801"/>
                <a:gd name="T59" fmla="*/ 124 h 488"/>
                <a:gd name="T60" fmla="*/ 531 w 801"/>
                <a:gd name="T61" fmla="*/ 121 h 488"/>
                <a:gd name="T62" fmla="*/ 574 w 801"/>
                <a:gd name="T63" fmla="*/ 149 h 488"/>
                <a:gd name="T64" fmla="*/ 604 w 801"/>
                <a:gd name="T65" fmla="*/ 167 h 488"/>
                <a:gd name="T66" fmla="*/ 619 w 801"/>
                <a:gd name="T67" fmla="*/ 174 h 488"/>
                <a:gd name="T68" fmla="*/ 639 w 801"/>
                <a:gd name="T69" fmla="*/ 184 h 488"/>
                <a:gd name="T70" fmla="*/ 652 w 801"/>
                <a:gd name="T71" fmla="*/ 200 h 488"/>
                <a:gd name="T72" fmla="*/ 657 w 801"/>
                <a:gd name="T73" fmla="*/ 200 h 488"/>
                <a:gd name="T74" fmla="*/ 670 w 801"/>
                <a:gd name="T75" fmla="*/ 167 h 488"/>
                <a:gd name="T76" fmla="*/ 667 w 801"/>
                <a:gd name="T77" fmla="*/ 159 h 488"/>
                <a:gd name="T78" fmla="*/ 660 w 801"/>
                <a:gd name="T79" fmla="*/ 154 h 488"/>
                <a:gd name="T80" fmla="*/ 662 w 801"/>
                <a:gd name="T81" fmla="*/ 144 h 488"/>
                <a:gd name="T82" fmla="*/ 670 w 801"/>
                <a:gd name="T83" fmla="*/ 139 h 488"/>
                <a:gd name="T84" fmla="*/ 680 w 801"/>
                <a:gd name="T85" fmla="*/ 144 h 488"/>
                <a:gd name="T86" fmla="*/ 685 w 801"/>
                <a:gd name="T87" fmla="*/ 154 h 488"/>
                <a:gd name="T88" fmla="*/ 687 w 801"/>
                <a:gd name="T89" fmla="*/ 156 h 488"/>
                <a:gd name="T90" fmla="*/ 698 w 801"/>
                <a:gd name="T91" fmla="*/ 146 h 488"/>
                <a:gd name="T92" fmla="*/ 708 w 801"/>
                <a:gd name="T93" fmla="*/ 149 h 488"/>
                <a:gd name="T94" fmla="*/ 713 w 801"/>
                <a:gd name="T95" fmla="*/ 164 h 488"/>
                <a:gd name="T96" fmla="*/ 718 w 801"/>
                <a:gd name="T97" fmla="*/ 159 h 488"/>
                <a:gd name="T98" fmla="*/ 725 w 801"/>
                <a:gd name="T99" fmla="*/ 136 h 488"/>
                <a:gd name="T100" fmla="*/ 746 w 801"/>
                <a:gd name="T101" fmla="*/ 116 h 488"/>
                <a:gd name="T102" fmla="*/ 773 w 801"/>
                <a:gd name="T103" fmla="*/ 124 h 488"/>
                <a:gd name="T104" fmla="*/ 773 w 801"/>
                <a:gd name="T105" fmla="*/ 139 h 488"/>
                <a:gd name="T106" fmla="*/ 763 w 801"/>
                <a:gd name="T107" fmla="*/ 182 h 488"/>
                <a:gd name="T108" fmla="*/ 783 w 801"/>
                <a:gd name="T109" fmla="*/ 392 h 488"/>
                <a:gd name="T110" fmla="*/ 781 w 801"/>
                <a:gd name="T111" fmla="*/ 405 h 488"/>
                <a:gd name="T112" fmla="*/ 781 w 801"/>
                <a:gd name="T113" fmla="*/ 422 h 488"/>
                <a:gd name="T114" fmla="*/ 778 w 801"/>
                <a:gd name="T115" fmla="*/ 440 h 488"/>
                <a:gd name="T116" fmla="*/ 778 w 801"/>
                <a:gd name="T117" fmla="*/ 488 h 488"/>
                <a:gd name="T118" fmla="*/ 789 w 801"/>
                <a:gd name="T119" fmla="*/ 480 h 488"/>
                <a:gd name="T120" fmla="*/ 799 w 801"/>
                <a:gd name="T121" fmla="*/ 475 h 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1"/>
                <a:gd name="T184" fmla="*/ 0 h 488"/>
                <a:gd name="T185" fmla="*/ 801 w 801"/>
                <a:gd name="T186" fmla="*/ 488 h 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1" h="488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8" y="17"/>
                  </a:lnTo>
                  <a:lnTo>
                    <a:pt x="40" y="20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8" y="25"/>
                  </a:lnTo>
                  <a:lnTo>
                    <a:pt x="55" y="43"/>
                  </a:lnTo>
                  <a:lnTo>
                    <a:pt x="65" y="48"/>
                  </a:lnTo>
                  <a:lnTo>
                    <a:pt x="73" y="55"/>
                  </a:lnTo>
                  <a:lnTo>
                    <a:pt x="81" y="63"/>
                  </a:lnTo>
                  <a:lnTo>
                    <a:pt x="86" y="70"/>
                  </a:lnTo>
                  <a:lnTo>
                    <a:pt x="88" y="78"/>
                  </a:lnTo>
                  <a:lnTo>
                    <a:pt x="91" y="86"/>
                  </a:lnTo>
                  <a:lnTo>
                    <a:pt x="93" y="96"/>
                  </a:lnTo>
                  <a:lnTo>
                    <a:pt x="96" y="103"/>
                  </a:lnTo>
                  <a:lnTo>
                    <a:pt x="96" y="108"/>
                  </a:lnTo>
                  <a:lnTo>
                    <a:pt x="98" y="111"/>
                  </a:lnTo>
                  <a:lnTo>
                    <a:pt x="101" y="113"/>
                  </a:lnTo>
                  <a:lnTo>
                    <a:pt x="101" y="119"/>
                  </a:lnTo>
                  <a:lnTo>
                    <a:pt x="103" y="121"/>
                  </a:lnTo>
                  <a:lnTo>
                    <a:pt x="106" y="124"/>
                  </a:lnTo>
                  <a:lnTo>
                    <a:pt x="108" y="126"/>
                  </a:lnTo>
                  <a:lnTo>
                    <a:pt x="111" y="129"/>
                  </a:lnTo>
                  <a:lnTo>
                    <a:pt x="119" y="136"/>
                  </a:lnTo>
                  <a:lnTo>
                    <a:pt x="124" y="146"/>
                  </a:lnTo>
                  <a:lnTo>
                    <a:pt x="131" y="154"/>
                  </a:lnTo>
                  <a:lnTo>
                    <a:pt x="136" y="164"/>
                  </a:lnTo>
                  <a:lnTo>
                    <a:pt x="141" y="174"/>
                  </a:lnTo>
                  <a:lnTo>
                    <a:pt x="146" y="184"/>
                  </a:lnTo>
                  <a:lnTo>
                    <a:pt x="151" y="194"/>
                  </a:lnTo>
                  <a:lnTo>
                    <a:pt x="159" y="205"/>
                  </a:lnTo>
                  <a:lnTo>
                    <a:pt x="164" y="212"/>
                  </a:lnTo>
                  <a:lnTo>
                    <a:pt x="172" y="217"/>
                  </a:lnTo>
                  <a:lnTo>
                    <a:pt x="179" y="220"/>
                  </a:lnTo>
                  <a:lnTo>
                    <a:pt x="184" y="220"/>
                  </a:lnTo>
                  <a:lnTo>
                    <a:pt x="192" y="217"/>
                  </a:lnTo>
                  <a:lnTo>
                    <a:pt x="197" y="210"/>
                  </a:lnTo>
                  <a:lnTo>
                    <a:pt x="199" y="202"/>
                  </a:lnTo>
                  <a:lnTo>
                    <a:pt x="199" y="192"/>
                  </a:lnTo>
                  <a:lnTo>
                    <a:pt x="199" y="189"/>
                  </a:lnTo>
                  <a:lnTo>
                    <a:pt x="199" y="187"/>
                  </a:lnTo>
                  <a:lnTo>
                    <a:pt x="197" y="184"/>
                  </a:lnTo>
                  <a:lnTo>
                    <a:pt x="197" y="182"/>
                  </a:lnTo>
                  <a:lnTo>
                    <a:pt x="194" y="179"/>
                  </a:lnTo>
                  <a:lnTo>
                    <a:pt x="194" y="177"/>
                  </a:lnTo>
                  <a:lnTo>
                    <a:pt x="194" y="174"/>
                  </a:lnTo>
                  <a:lnTo>
                    <a:pt x="192" y="174"/>
                  </a:lnTo>
                  <a:lnTo>
                    <a:pt x="192" y="169"/>
                  </a:lnTo>
                  <a:lnTo>
                    <a:pt x="189" y="164"/>
                  </a:lnTo>
                  <a:lnTo>
                    <a:pt x="189" y="159"/>
                  </a:lnTo>
                  <a:lnTo>
                    <a:pt x="189" y="154"/>
                  </a:lnTo>
                  <a:lnTo>
                    <a:pt x="189" y="151"/>
                  </a:lnTo>
                  <a:lnTo>
                    <a:pt x="192" y="146"/>
                  </a:lnTo>
                  <a:lnTo>
                    <a:pt x="192" y="141"/>
                  </a:lnTo>
                  <a:lnTo>
                    <a:pt x="192" y="139"/>
                  </a:lnTo>
                  <a:lnTo>
                    <a:pt x="197" y="131"/>
                  </a:lnTo>
                  <a:lnTo>
                    <a:pt x="202" y="124"/>
                  </a:lnTo>
                  <a:lnTo>
                    <a:pt x="207" y="121"/>
                  </a:lnTo>
                  <a:lnTo>
                    <a:pt x="210" y="119"/>
                  </a:lnTo>
                  <a:lnTo>
                    <a:pt x="215" y="119"/>
                  </a:lnTo>
                  <a:lnTo>
                    <a:pt x="217" y="121"/>
                  </a:lnTo>
                  <a:lnTo>
                    <a:pt x="220" y="126"/>
                  </a:lnTo>
                  <a:lnTo>
                    <a:pt x="217" y="136"/>
                  </a:lnTo>
                  <a:lnTo>
                    <a:pt x="220" y="141"/>
                  </a:lnTo>
                  <a:lnTo>
                    <a:pt x="220" y="146"/>
                  </a:lnTo>
                  <a:lnTo>
                    <a:pt x="222" y="149"/>
                  </a:lnTo>
                  <a:lnTo>
                    <a:pt x="225" y="149"/>
                  </a:lnTo>
                  <a:lnTo>
                    <a:pt x="230" y="151"/>
                  </a:lnTo>
                  <a:lnTo>
                    <a:pt x="235" y="149"/>
                  </a:lnTo>
                  <a:lnTo>
                    <a:pt x="240" y="146"/>
                  </a:lnTo>
                  <a:lnTo>
                    <a:pt x="245" y="144"/>
                  </a:lnTo>
                  <a:lnTo>
                    <a:pt x="253" y="136"/>
                  </a:lnTo>
                  <a:lnTo>
                    <a:pt x="258" y="131"/>
                  </a:lnTo>
                  <a:lnTo>
                    <a:pt x="265" y="126"/>
                  </a:lnTo>
                  <a:lnTo>
                    <a:pt x="273" y="124"/>
                  </a:lnTo>
                  <a:lnTo>
                    <a:pt x="278" y="124"/>
                  </a:lnTo>
                  <a:lnTo>
                    <a:pt x="285" y="124"/>
                  </a:lnTo>
                  <a:lnTo>
                    <a:pt x="290" y="126"/>
                  </a:lnTo>
                  <a:lnTo>
                    <a:pt x="298" y="131"/>
                  </a:lnTo>
                  <a:lnTo>
                    <a:pt x="301" y="134"/>
                  </a:lnTo>
                  <a:lnTo>
                    <a:pt x="303" y="134"/>
                  </a:lnTo>
                  <a:lnTo>
                    <a:pt x="306" y="136"/>
                  </a:lnTo>
                  <a:lnTo>
                    <a:pt x="308" y="139"/>
                  </a:lnTo>
                  <a:lnTo>
                    <a:pt x="313" y="141"/>
                  </a:lnTo>
                  <a:lnTo>
                    <a:pt x="316" y="141"/>
                  </a:lnTo>
                  <a:lnTo>
                    <a:pt x="321" y="144"/>
                  </a:lnTo>
                  <a:lnTo>
                    <a:pt x="326" y="144"/>
                  </a:lnTo>
                  <a:lnTo>
                    <a:pt x="331" y="146"/>
                  </a:lnTo>
                  <a:lnTo>
                    <a:pt x="336" y="146"/>
                  </a:lnTo>
                  <a:lnTo>
                    <a:pt x="338" y="149"/>
                  </a:lnTo>
                  <a:lnTo>
                    <a:pt x="344" y="149"/>
                  </a:lnTo>
                  <a:lnTo>
                    <a:pt x="349" y="154"/>
                  </a:lnTo>
                  <a:lnTo>
                    <a:pt x="354" y="156"/>
                  </a:lnTo>
                  <a:lnTo>
                    <a:pt x="356" y="159"/>
                  </a:lnTo>
                  <a:lnTo>
                    <a:pt x="361" y="164"/>
                  </a:lnTo>
                  <a:lnTo>
                    <a:pt x="366" y="167"/>
                  </a:lnTo>
                  <a:lnTo>
                    <a:pt x="371" y="167"/>
                  </a:lnTo>
                  <a:lnTo>
                    <a:pt x="376" y="169"/>
                  </a:lnTo>
                  <a:lnTo>
                    <a:pt x="384" y="169"/>
                  </a:lnTo>
                  <a:lnTo>
                    <a:pt x="392" y="169"/>
                  </a:lnTo>
                  <a:lnTo>
                    <a:pt x="399" y="169"/>
                  </a:lnTo>
                  <a:lnTo>
                    <a:pt x="409" y="167"/>
                  </a:lnTo>
                  <a:lnTo>
                    <a:pt x="419" y="167"/>
                  </a:lnTo>
                  <a:lnTo>
                    <a:pt x="422" y="167"/>
                  </a:lnTo>
                  <a:lnTo>
                    <a:pt x="424" y="167"/>
                  </a:lnTo>
                  <a:lnTo>
                    <a:pt x="427" y="167"/>
                  </a:lnTo>
                  <a:lnTo>
                    <a:pt x="429" y="167"/>
                  </a:lnTo>
                  <a:lnTo>
                    <a:pt x="432" y="169"/>
                  </a:lnTo>
                  <a:lnTo>
                    <a:pt x="435" y="169"/>
                  </a:lnTo>
                  <a:lnTo>
                    <a:pt x="435" y="172"/>
                  </a:lnTo>
                  <a:lnTo>
                    <a:pt x="437" y="174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55" y="177"/>
                  </a:lnTo>
                  <a:lnTo>
                    <a:pt x="460" y="174"/>
                  </a:lnTo>
                  <a:lnTo>
                    <a:pt x="462" y="172"/>
                  </a:lnTo>
                  <a:lnTo>
                    <a:pt x="465" y="167"/>
                  </a:lnTo>
                  <a:lnTo>
                    <a:pt x="467" y="162"/>
                  </a:lnTo>
                  <a:lnTo>
                    <a:pt x="467" y="156"/>
                  </a:lnTo>
                  <a:lnTo>
                    <a:pt x="467" y="154"/>
                  </a:lnTo>
                  <a:lnTo>
                    <a:pt x="467" y="151"/>
                  </a:lnTo>
                  <a:lnTo>
                    <a:pt x="467" y="149"/>
                  </a:lnTo>
                  <a:lnTo>
                    <a:pt x="470" y="146"/>
                  </a:lnTo>
                  <a:lnTo>
                    <a:pt x="472" y="146"/>
                  </a:lnTo>
                  <a:lnTo>
                    <a:pt x="475" y="146"/>
                  </a:lnTo>
                  <a:lnTo>
                    <a:pt x="478" y="149"/>
                  </a:lnTo>
                  <a:lnTo>
                    <a:pt x="480" y="149"/>
                  </a:lnTo>
                  <a:lnTo>
                    <a:pt x="485" y="149"/>
                  </a:lnTo>
                  <a:lnTo>
                    <a:pt x="488" y="146"/>
                  </a:lnTo>
                  <a:lnTo>
                    <a:pt x="490" y="144"/>
                  </a:lnTo>
                  <a:lnTo>
                    <a:pt x="495" y="141"/>
                  </a:lnTo>
                  <a:lnTo>
                    <a:pt x="498" y="139"/>
                  </a:lnTo>
                  <a:lnTo>
                    <a:pt x="503" y="136"/>
                  </a:lnTo>
                  <a:lnTo>
                    <a:pt x="505" y="134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10" y="126"/>
                  </a:lnTo>
                  <a:lnTo>
                    <a:pt x="513" y="124"/>
                  </a:lnTo>
                  <a:lnTo>
                    <a:pt x="513" y="121"/>
                  </a:lnTo>
                  <a:lnTo>
                    <a:pt x="515" y="119"/>
                  </a:lnTo>
                  <a:lnTo>
                    <a:pt x="521" y="119"/>
                  </a:lnTo>
                  <a:lnTo>
                    <a:pt x="523" y="116"/>
                  </a:lnTo>
                  <a:lnTo>
                    <a:pt x="531" y="121"/>
                  </a:lnTo>
                  <a:lnTo>
                    <a:pt x="541" y="126"/>
                  </a:lnTo>
                  <a:lnTo>
                    <a:pt x="548" y="131"/>
                  </a:lnTo>
                  <a:lnTo>
                    <a:pt x="556" y="136"/>
                  </a:lnTo>
                  <a:lnTo>
                    <a:pt x="566" y="144"/>
                  </a:lnTo>
                  <a:lnTo>
                    <a:pt x="574" y="149"/>
                  </a:lnTo>
                  <a:lnTo>
                    <a:pt x="584" y="154"/>
                  </a:lnTo>
                  <a:lnTo>
                    <a:pt x="591" y="162"/>
                  </a:lnTo>
                  <a:lnTo>
                    <a:pt x="596" y="164"/>
                  </a:lnTo>
                  <a:lnTo>
                    <a:pt x="599" y="167"/>
                  </a:lnTo>
                  <a:lnTo>
                    <a:pt x="604" y="167"/>
                  </a:lnTo>
                  <a:lnTo>
                    <a:pt x="606" y="169"/>
                  </a:lnTo>
                  <a:lnTo>
                    <a:pt x="609" y="172"/>
                  </a:lnTo>
                  <a:lnTo>
                    <a:pt x="614" y="172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4" y="174"/>
                  </a:lnTo>
                  <a:lnTo>
                    <a:pt x="627" y="177"/>
                  </a:lnTo>
                  <a:lnTo>
                    <a:pt x="632" y="179"/>
                  </a:lnTo>
                  <a:lnTo>
                    <a:pt x="634" y="182"/>
                  </a:lnTo>
                  <a:lnTo>
                    <a:pt x="639" y="184"/>
                  </a:lnTo>
                  <a:lnTo>
                    <a:pt x="642" y="187"/>
                  </a:lnTo>
                  <a:lnTo>
                    <a:pt x="644" y="192"/>
                  </a:lnTo>
                  <a:lnTo>
                    <a:pt x="649" y="197"/>
                  </a:lnTo>
                  <a:lnTo>
                    <a:pt x="649" y="200"/>
                  </a:lnTo>
                  <a:lnTo>
                    <a:pt x="652" y="200"/>
                  </a:lnTo>
                  <a:lnTo>
                    <a:pt x="652" y="202"/>
                  </a:lnTo>
                  <a:lnTo>
                    <a:pt x="655" y="202"/>
                  </a:lnTo>
                  <a:lnTo>
                    <a:pt x="655" y="200"/>
                  </a:lnTo>
                  <a:lnTo>
                    <a:pt x="657" y="200"/>
                  </a:lnTo>
                  <a:lnTo>
                    <a:pt x="657" y="197"/>
                  </a:lnTo>
                  <a:lnTo>
                    <a:pt x="660" y="177"/>
                  </a:lnTo>
                  <a:lnTo>
                    <a:pt x="665" y="169"/>
                  </a:lnTo>
                  <a:lnTo>
                    <a:pt x="667" y="169"/>
                  </a:lnTo>
                  <a:lnTo>
                    <a:pt x="670" y="167"/>
                  </a:lnTo>
                  <a:lnTo>
                    <a:pt x="670" y="164"/>
                  </a:lnTo>
                  <a:lnTo>
                    <a:pt x="670" y="162"/>
                  </a:lnTo>
                  <a:lnTo>
                    <a:pt x="667" y="159"/>
                  </a:lnTo>
                  <a:lnTo>
                    <a:pt x="665" y="156"/>
                  </a:lnTo>
                  <a:lnTo>
                    <a:pt x="662" y="156"/>
                  </a:lnTo>
                  <a:lnTo>
                    <a:pt x="660" y="156"/>
                  </a:lnTo>
                  <a:lnTo>
                    <a:pt x="660" y="154"/>
                  </a:lnTo>
                  <a:lnTo>
                    <a:pt x="660" y="151"/>
                  </a:lnTo>
                  <a:lnTo>
                    <a:pt x="660" y="149"/>
                  </a:lnTo>
                  <a:lnTo>
                    <a:pt x="660" y="146"/>
                  </a:lnTo>
                  <a:lnTo>
                    <a:pt x="662" y="144"/>
                  </a:lnTo>
                  <a:lnTo>
                    <a:pt x="662" y="141"/>
                  </a:lnTo>
                  <a:lnTo>
                    <a:pt x="665" y="139"/>
                  </a:lnTo>
                  <a:lnTo>
                    <a:pt x="667" y="139"/>
                  </a:lnTo>
                  <a:lnTo>
                    <a:pt x="670" y="139"/>
                  </a:lnTo>
                  <a:lnTo>
                    <a:pt x="672" y="139"/>
                  </a:lnTo>
                  <a:lnTo>
                    <a:pt x="675" y="139"/>
                  </a:lnTo>
                  <a:lnTo>
                    <a:pt x="677" y="141"/>
                  </a:lnTo>
                  <a:lnTo>
                    <a:pt x="680" y="144"/>
                  </a:lnTo>
                  <a:lnTo>
                    <a:pt x="682" y="144"/>
                  </a:lnTo>
                  <a:lnTo>
                    <a:pt x="682" y="146"/>
                  </a:lnTo>
                  <a:lnTo>
                    <a:pt x="685" y="149"/>
                  </a:lnTo>
                  <a:lnTo>
                    <a:pt x="685" y="151"/>
                  </a:lnTo>
                  <a:lnTo>
                    <a:pt x="685" y="154"/>
                  </a:lnTo>
                  <a:lnTo>
                    <a:pt x="687" y="156"/>
                  </a:lnTo>
                  <a:lnTo>
                    <a:pt x="690" y="154"/>
                  </a:lnTo>
                  <a:lnTo>
                    <a:pt x="692" y="151"/>
                  </a:lnTo>
                  <a:lnTo>
                    <a:pt x="695" y="149"/>
                  </a:lnTo>
                  <a:lnTo>
                    <a:pt x="698" y="146"/>
                  </a:lnTo>
                  <a:lnTo>
                    <a:pt x="700" y="144"/>
                  </a:lnTo>
                  <a:lnTo>
                    <a:pt x="703" y="144"/>
                  </a:lnTo>
                  <a:lnTo>
                    <a:pt x="705" y="146"/>
                  </a:lnTo>
                  <a:lnTo>
                    <a:pt x="708" y="149"/>
                  </a:lnTo>
                  <a:lnTo>
                    <a:pt x="708" y="151"/>
                  </a:lnTo>
                  <a:lnTo>
                    <a:pt x="710" y="159"/>
                  </a:lnTo>
                  <a:lnTo>
                    <a:pt x="710" y="162"/>
                  </a:lnTo>
                  <a:lnTo>
                    <a:pt x="713" y="164"/>
                  </a:lnTo>
                  <a:lnTo>
                    <a:pt x="715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59"/>
                  </a:lnTo>
                  <a:lnTo>
                    <a:pt x="718" y="154"/>
                  </a:lnTo>
                  <a:lnTo>
                    <a:pt x="720" y="149"/>
                  </a:lnTo>
                  <a:lnTo>
                    <a:pt x="720" y="144"/>
                  </a:lnTo>
                  <a:lnTo>
                    <a:pt x="723" y="139"/>
                  </a:lnTo>
                  <a:lnTo>
                    <a:pt x="725" y="136"/>
                  </a:lnTo>
                  <a:lnTo>
                    <a:pt x="725" y="131"/>
                  </a:lnTo>
                  <a:lnTo>
                    <a:pt x="728" y="129"/>
                  </a:lnTo>
                  <a:lnTo>
                    <a:pt x="730" y="126"/>
                  </a:lnTo>
                  <a:lnTo>
                    <a:pt x="738" y="119"/>
                  </a:lnTo>
                  <a:lnTo>
                    <a:pt x="746" y="116"/>
                  </a:lnTo>
                  <a:lnTo>
                    <a:pt x="753" y="113"/>
                  </a:lnTo>
                  <a:lnTo>
                    <a:pt x="761" y="113"/>
                  </a:lnTo>
                  <a:lnTo>
                    <a:pt x="766" y="113"/>
                  </a:lnTo>
                  <a:lnTo>
                    <a:pt x="771" y="119"/>
                  </a:lnTo>
                  <a:lnTo>
                    <a:pt x="773" y="124"/>
                  </a:lnTo>
                  <a:lnTo>
                    <a:pt x="771" y="129"/>
                  </a:lnTo>
                  <a:lnTo>
                    <a:pt x="771" y="134"/>
                  </a:lnTo>
                  <a:lnTo>
                    <a:pt x="771" y="136"/>
                  </a:lnTo>
                  <a:lnTo>
                    <a:pt x="773" y="139"/>
                  </a:lnTo>
                  <a:lnTo>
                    <a:pt x="773" y="141"/>
                  </a:lnTo>
                  <a:lnTo>
                    <a:pt x="776" y="144"/>
                  </a:lnTo>
                  <a:lnTo>
                    <a:pt x="778" y="144"/>
                  </a:lnTo>
                  <a:lnTo>
                    <a:pt x="781" y="146"/>
                  </a:lnTo>
                  <a:lnTo>
                    <a:pt x="763" y="182"/>
                  </a:lnTo>
                  <a:lnTo>
                    <a:pt x="761" y="217"/>
                  </a:lnTo>
                  <a:lnTo>
                    <a:pt x="763" y="301"/>
                  </a:lnTo>
                  <a:lnTo>
                    <a:pt x="783" y="372"/>
                  </a:lnTo>
                  <a:lnTo>
                    <a:pt x="783" y="389"/>
                  </a:lnTo>
                  <a:lnTo>
                    <a:pt x="783" y="392"/>
                  </a:lnTo>
                  <a:lnTo>
                    <a:pt x="781" y="394"/>
                  </a:lnTo>
                  <a:lnTo>
                    <a:pt x="781" y="397"/>
                  </a:lnTo>
                  <a:lnTo>
                    <a:pt x="781" y="399"/>
                  </a:lnTo>
                  <a:lnTo>
                    <a:pt x="781" y="402"/>
                  </a:lnTo>
                  <a:lnTo>
                    <a:pt x="781" y="405"/>
                  </a:lnTo>
                  <a:lnTo>
                    <a:pt x="781" y="407"/>
                  </a:lnTo>
                  <a:lnTo>
                    <a:pt x="781" y="412"/>
                  </a:lnTo>
                  <a:lnTo>
                    <a:pt x="781" y="415"/>
                  </a:lnTo>
                  <a:lnTo>
                    <a:pt x="781" y="417"/>
                  </a:lnTo>
                  <a:lnTo>
                    <a:pt x="781" y="422"/>
                  </a:lnTo>
                  <a:lnTo>
                    <a:pt x="781" y="425"/>
                  </a:lnTo>
                  <a:lnTo>
                    <a:pt x="781" y="427"/>
                  </a:lnTo>
                  <a:lnTo>
                    <a:pt x="781" y="432"/>
                  </a:lnTo>
                  <a:lnTo>
                    <a:pt x="778" y="435"/>
                  </a:lnTo>
                  <a:lnTo>
                    <a:pt x="778" y="440"/>
                  </a:lnTo>
                  <a:lnTo>
                    <a:pt x="773" y="480"/>
                  </a:lnTo>
                  <a:lnTo>
                    <a:pt x="773" y="483"/>
                  </a:lnTo>
                  <a:lnTo>
                    <a:pt x="776" y="486"/>
                  </a:lnTo>
                  <a:lnTo>
                    <a:pt x="776" y="488"/>
                  </a:lnTo>
                  <a:lnTo>
                    <a:pt x="778" y="488"/>
                  </a:lnTo>
                  <a:lnTo>
                    <a:pt x="781" y="488"/>
                  </a:lnTo>
                  <a:lnTo>
                    <a:pt x="783" y="488"/>
                  </a:lnTo>
                  <a:lnTo>
                    <a:pt x="786" y="486"/>
                  </a:lnTo>
                  <a:lnTo>
                    <a:pt x="789" y="483"/>
                  </a:lnTo>
                  <a:lnTo>
                    <a:pt x="789" y="480"/>
                  </a:lnTo>
                  <a:lnTo>
                    <a:pt x="791" y="480"/>
                  </a:lnTo>
                  <a:lnTo>
                    <a:pt x="791" y="478"/>
                  </a:lnTo>
                  <a:lnTo>
                    <a:pt x="794" y="475"/>
                  </a:lnTo>
                  <a:lnTo>
                    <a:pt x="796" y="475"/>
                  </a:lnTo>
                  <a:lnTo>
                    <a:pt x="799" y="475"/>
                  </a:lnTo>
                  <a:lnTo>
                    <a:pt x="801" y="47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5" name="Freeform 1713"/>
            <p:cNvSpPr>
              <a:spLocks noChangeAspect="1"/>
            </p:cNvSpPr>
            <p:nvPr/>
          </p:nvSpPr>
          <p:spPr bwMode="auto">
            <a:xfrm>
              <a:off x="4761" y="2743"/>
              <a:ext cx="245" cy="435"/>
            </a:xfrm>
            <a:custGeom>
              <a:avLst/>
              <a:gdLst>
                <a:gd name="T0" fmla="*/ 0 w 245"/>
                <a:gd name="T1" fmla="*/ 0 h 435"/>
                <a:gd name="T2" fmla="*/ 5 w 245"/>
                <a:gd name="T3" fmla="*/ 2 h 435"/>
                <a:gd name="T4" fmla="*/ 81 w 245"/>
                <a:gd name="T5" fmla="*/ 212 h 435"/>
                <a:gd name="T6" fmla="*/ 194 w 245"/>
                <a:gd name="T7" fmla="*/ 351 h 435"/>
                <a:gd name="T8" fmla="*/ 245 w 245"/>
                <a:gd name="T9" fmla="*/ 435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435"/>
                <a:gd name="T17" fmla="*/ 245 w 24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435">
                  <a:moveTo>
                    <a:pt x="0" y="0"/>
                  </a:moveTo>
                  <a:lnTo>
                    <a:pt x="5" y="2"/>
                  </a:lnTo>
                  <a:lnTo>
                    <a:pt x="81" y="212"/>
                  </a:lnTo>
                  <a:lnTo>
                    <a:pt x="194" y="351"/>
                  </a:lnTo>
                  <a:lnTo>
                    <a:pt x="245" y="435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6" name="Freeform 1714"/>
            <p:cNvSpPr>
              <a:spLocks noChangeAspect="1"/>
            </p:cNvSpPr>
            <p:nvPr/>
          </p:nvSpPr>
          <p:spPr bwMode="auto">
            <a:xfrm>
              <a:off x="4928" y="3198"/>
              <a:ext cx="83" cy="185"/>
            </a:xfrm>
            <a:custGeom>
              <a:avLst/>
              <a:gdLst>
                <a:gd name="T0" fmla="*/ 83 w 83"/>
                <a:gd name="T1" fmla="*/ 0 h 185"/>
                <a:gd name="T2" fmla="*/ 83 w 83"/>
                <a:gd name="T3" fmla="*/ 10 h 185"/>
                <a:gd name="T4" fmla="*/ 68 w 83"/>
                <a:gd name="T5" fmla="*/ 74 h 185"/>
                <a:gd name="T6" fmla="*/ 63 w 83"/>
                <a:gd name="T7" fmla="*/ 79 h 185"/>
                <a:gd name="T8" fmla="*/ 58 w 83"/>
                <a:gd name="T9" fmla="*/ 84 h 185"/>
                <a:gd name="T10" fmla="*/ 55 w 83"/>
                <a:gd name="T11" fmla="*/ 89 h 185"/>
                <a:gd name="T12" fmla="*/ 50 w 83"/>
                <a:gd name="T13" fmla="*/ 96 h 185"/>
                <a:gd name="T14" fmla="*/ 48 w 83"/>
                <a:gd name="T15" fmla="*/ 104 h 185"/>
                <a:gd name="T16" fmla="*/ 45 w 83"/>
                <a:gd name="T17" fmla="*/ 112 h 185"/>
                <a:gd name="T18" fmla="*/ 45 w 83"/>
                <a:gd name="T19" fmla="*/ 119 h 185"/>
                <a:gd name="T20" fmla="*/ 45 w 83"/>
                <a:gd name="T21" fmla="*/ 127 h 185"/>
                <a:gd name="T22" fmla="*/ 45 w 83"/>
                <a:gd name="T23" fmla="*/ 134 h 185"/>
                <a:gd name="T24" fmla="*/ 43 w 83"/>
                <a:gd name="T25" fmla="*/ 142 h 185"/>
                <a:gd name="T26" fmla="*/ 38 w 83"/>
                <a:gd name="T27" fmla="*/ 150 h 185"/>
                <a:gd name="T28" fmla="*/ 32 w 83"/>
                <a:gd name="T29" fmla="*/ 157 h 185"/>
                <a:gd name="T30" fmla="*/ 27 w 83"/>
                <a:gd name="T31" fmla="*/ 165 h 185"/>
                <a:gd name="T32" fmla="*/ 20 w 83"/>
                <a:gd name="T33" fmla="*/ 172 h 185"/>
                <a:gd name="T34" fmla="*/ 10 w 83"/>
                <a:gd name="T35" fmla="*/ 177 h 185"/>
                <a:gd name="T36" fmla="*/ 0 w 83"/>
                <a:gd name="T37" fmla="*/ 185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185"/>
                <a:gd name="T59" fmla="*/ 83 w 83"/>
                <a:gd name="T60" fmla="*/ 185 h 1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185">
                  <a:moveTo>
                    <a:pt x="83" y="0"/>
                  </a:moveTo>
                  <a:lnTo>
                    <a:pt x="83" y="10"/>
                  </a:lnTo>
                  <a:lnTo>
                    <a:pt x="68" y="74"/>
                  </a:lnTo>
                  <a:lnTo>
                    <a:pt x="63" y="79"/>
                  </a:lnTo>
                  <a:lnTo>
                    <a:pt x="58" y="84"/>
                  </a:lnTo>
                  <a:lnTo>
                    <a:pt x="55" y="89"/>
                  </a:lnTo>
                  <a:lnTo>
                    <a:pt x="50" y="96"/>
                  </a:lnTo>
                  <a:lnTo>
                    <a:pt x="48" y="104"/>
                  </a:lnTo>
                  <a:lnTo>
                    <a:pt x="45" y="112"/>
                  </a:lnTo>
                  <a:lnTo>
                    <a:pt x="45" y="119"/>
                  </a:lnTo>
                  <a:lnTo>
                    <a:pt x="45" y="127"/>
                  </a:lnTo>
                  <a:lnTo>
                    <a:pt x="45" y="134"/>
                  </a:lnTo>
                  <a:lnTo>
                    <a:pt x="43" y="142"/>
                  </a:lnTo>
                  <a:lnTo>
                    <a:pt x="38" y="150"/>
                  </a:lnTo>
                  <a:lnTo>
                    <a:pt x="32" y="157"/>
                  </a:lnTo>
                  <a:lnTo>
                    <a:pt x="27" y="165"/>
                  </a:lnTo>
                  <a:lnTo>
                    <a:pt x="20" y="172"/>
                  </a:lnTo>
                  <a:lnTo>
                    <a:pt x="10" y="177"/>
                  </a:lnTo>
                  <a:lnTo>
                    <a:pt x="0" y="185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7" name="Freeform 1715"/>
            <p:cNvSpPr>
              <a:spLocks noChangeAspect="1"/>
            </p:cNvSpPr>
            <p:nvPr/>
          </p:nvSpPr>
          <p:spPr bwMode="auto">
            <a:xfrm>
              <a:off x="5001" y="3175"/>
              <a:ext cx="23" cy="21"/>
            </a:xfrm>
            <a:custGeom>
              <a:avLst/>
              <a:gdLst>
                <a:gd name="T0" fmla="*/ 10 w 23"/>
                <a:gd name="T1" fmla="*/ 0 h 21"/>
                <a:gd name="T2" fmla="*/ 13 w 23"/>
                <a:gd name="T3" fmla="*/ 0 h 21"/>
                <a:gd name="T4" fmla="*/ 15 w 23"/>
                <a:gd name="T5" fmla="*/ 0 h 21"/>
                <a:gd name="T6" fmla="*/ 18 w 23"/>
                <a:gd name="T7" fmla="*/ 0 h 21"/>
                <a:gd name="T8" fmla="*/ 18 w 23"/>
                <a:gd name="T9" fmla="*/ 3 h 21"/>
                <a:gd name="T10" fmla="*/ 20 w 23"/>
                <a:gd name="T11" fmla="*/ 5 h 21"/>
                <a:gd name="T12" fmla="*/ 20 w 23"/>
                <a:gd name="T13" fmla="*/ 5 h 21"/>
                <a:gd name="T14" fmla="*/ 23 w 23"/>
                <a:gd name="T15" fmla="*/ 8 h 21"/>
                <a:gd name="T16" fmla="*/ 23 w 23"/>
                <a:gd name="T17" fmla="*/ 11 h 21"/>
                <a:gd name="T18" fmla="*/ 23 w 23"/>
                <a:gd name="T19" fmla="*/ 13 h 21"/>
                <a:gd name="T20" fmla="*/ 20 w 23"/>
                <a:gd name="T21" fmla="*/ 16 h 21"/>
                <a:gd name="T22" fmla="*/ 20 w 23"/>
                <a:gd name="T23" fmla="*/ 16 h 21"/>
                <a:gd name="T24" fmla="*/ 18 w 23"/>
                <a:gd name="T25" fmla="*/ 18 h 21"/>
                <a:gd name="T26" fmla="*/ 18 w 23"/>
                <a:gd name="T27" fmla="*/ 18 h 21"/>
                <a:gd name="T28" fmla="*/ 15 w 23"/>
                <a:gd name="T29" fmla="*/ 21 h 21"/>
                <a:gd name="T30" fmla="*/ 13 w 23"/>
                <a:gd name="T31" fmla="*/ 21 h 21"/>
                <a:gd name="T32" fmla="*/ 10 w 23"/>
                <a:gd name="T33" fmla="*/ 21 h 21"/>
                <a:gd name="T34" fmla="*/ 10 w 23"/>
                <a:gd name="T35" fmla="*/ 21 h 21"/>
                <a:gd name="T36" fmla="*/ 8 w 23"/>
                <a:gd name="T37" fmla="*/ 21 h 21"/>
                <a:gd name="T38" fmla="*/ 5 w 23"/>
                <a:gd name="T39" fmla="*/ 18 h 21"/>
                <a:gd name="T40" fmla="*/ 5 w 23"/>
                <a:gd name="T41" fmla="*/ 18 h 21"/>
                <a:gd name="T42" fmla="*/ 2 w 23"/>
                <a:gd name="T43" fmla="*/ 16 h 21"/>
                <a:gd name="T44" fmla="*/ 2 w 23"/>
                <a:gd name="T45" fmla="*/ 16 h 21"/>
                <a:gd name="T46" fmla="*/ 0 w 23"/>
                <a:gd name="T47" fmla="*/ 13 h 21"/>
                <a:gd name="T48" fmla="*/ 0 w 23"/>
                <a:gd name="T49" fmla="*/ 11 h 21"/>
                <a:gd name="T50" fmla="*/ 0 w 23"/>
                <a:gd name="T51" fmla="*/ 8 h 21"/>
                <a:gd name="T52" fmla="*/ 2 w 23"/>
                <a:gd name="T53" fmla="*/ 5 h 21"/>
                <a:gd name="T54" fmla="*/ 2 w 23"/>
                <a:gd name="T55" fmla="*/ 5 h 21"/>
                <a:gd name="T56" fmla="*/ 5 w 23"/>
                <a:gd name="T57" fmla="*/ 3 h 21"/>
                <a:gd name="T58" fmla="*/ 5 w 23"/>
                <a:gd name="T59" fmla="*/ 0 h 21"/>
                <a:gd name="T60" fmla="*/ 8 w 23"/>
                <a:gd name="T61" fmla="*/ 0 h 21"/>
                <a:gd name="T62" fmla="*/ 10 w 23"/>
                <a:gd name="T63" fmla="*/ 0 h 21"/>
                <a:gd name="T64" fmla="*/ 10 w 23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21"/>
                <a:gd name="T101" fmla="*/ 23 w 23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21">
                  <a:moveTo>
                    <a:pt x="10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8" name="Freeform 1716"/>
            <p:cNvSpPr>
              <a:spLocks noChangeAspect="1"/>
            </p:cNvSpPr>
            <p:nvPr/>
          </p:nvSpPr>
          <p:spPr bwMode="auto">
            <a:xfrm>
              <a:off x="4639" y="2765"/>
              <a:ext cx="23" cy="26"/>
            </a:xfrm>
            <a:custGeom>
              <a:avLst/>
              <a:gdLst>
                <a:gd name="T0" fmla="*/ 13 w 23"/>
                <a:gd name="T1" fmla="*/ 0 h 26"/>
                <a:gd name="T2" fmla="*/ 16 w 23"/>
                <a:gd name="T3" fmla="*/ 0 h 26"/>
                <a:gd name="T4" fmla="*/ 16 w 23"/>
                <a:gd name="T5" fmla="*/ 0 h 26"/>
                <a:gd name="T6" fmla="*/ 18 w 23"/>
                <a:gd name="T7" fmla="*/ 3 h 26"/>
                <a:gd name="T8" fmla="*/ 21 w 23"/>
                <a:gd name="T9" fmla="*/ 5 h 26"/>
                <a:gd name="T10" fmla="*/ 21 w 23"/>
                <a:gd name="T11" fmla="*/ 5 h 26"/>
                <a:gd name="T12" fmla="*/ 23 w 23"/>
                <a:gd name="T13" fmla="*/ 8 h 26"/>
                <a:gd name="T14" fmla="*/ 23 w 23"/>
                <a:gd name="T15" fmla="*/ 10 h 26"/>
                <a:gd name="T16" fmla="*/ 23 w 23"/>
                <a:gd name="T17" fmla="*/ 13 h 26"/>
                <a:gd name="T18" fmla="*/ 23 w 23"/>
                <a:gd name="T19" fmla="*/ 16 h 26"/>
                <a:gd name="T20" fmla="*/ 23 w 23"/>
                <a:gd name="T21" fmla="*/ 18 h 26"/>
                <a:gd name="T22" fmla="*/ 21 w 23"/>
                <a:gd name="T23" fmla="*/ 21 h 26"/>
                <a:gd name="T24" fmla="*/ 21 w 23"/>
                <a:gd name="T25" fmla="*/ 23 h 26"/>
                <a:gd name="T26" fmla="*/ 18 w 23"/>
                <a:gd name="T27" fmla="*/ 23 h 26"/>
                <a:gd name="T28" fmla="*/ 16 w 23"/>
                <a:gd name="T29" fmla="*/ 26 h 26"/>
                <a:gd name="T30" fmla="*/ 16 w 23"/>
                <a:gd name="T31" fmla="*/ 26 h 26"/>
                <a:gd name="T32" fmla="*/ 13 w 23"/>
                <a:gd name="T33" fmla="*/ 26 h 26"/>
                <a:gd name="T34" fmla="*/ 10 w 23"/>
                <a:gd name="T35" fmla="*/ 26 h 26"/>
                <a:gd name="T36" fmla="*/ 8 w 23"/>
                <a:gd name="T37" fmla="*/ 26 h 26"/>
                <a:gd name="T38" fmla="*/ 5 w 23"/>
                <a:gd name="T39" fmla="*/ 23 h 26"/>
                <a:gd name="T40" fmla="*/ 5 w 23"/>
                <a:gd name="T41" fmla="*/ 23 h 26"/>
                <a:gd name="T42" fmla="*/ 3 w 23"/>
                <a:gd name="T43" fmla="*/ 21 h 26"/>
                <a:gd name="T44" fmla="*/ 3 w 23"/>
                <a:gd name="T45" fmla="*/ 18 h 26"/>
                <a:gd name="T46" fmla="*/ 3 w 23"/>
                <a:gd name="T47" fmla="*/ 16 h 26"/>
                <a:gd name="T48" fmla="*/ 0 w 23"/>
                <a:gd name="T49" fmla="*/ 13 h 26"/>
                <a:gd name="T50" fmla="*/ 3 w 23"/>
                <a:gd name="T51" fmla="*/ 10 h 26"/>
                <a:gd name="T52" fmla="*/ 3 w 23"/>
                <a:gd name="T53" fmla="*/ 8 h 26"/>
                <a:gd name="T54" fmla="*/ 3 w 23"/>
                <a:gd name="T55" fmla="*/ 5 h 26"/>
                <a:gd name="T56" fmla="*/ 5 w 23"/>
                <a:gd name="T57" fmla="*/ 5 h 26"/>
                <a:gd name="T58" fmla="*/ 5 w 23"/>
                <a:gd name="T59" fmla="*/ 3 h 26"/>
                <a:gd name="T60" fmla="*/ 8 w 23"/>
                <a:gd name="T61" fmla="*/ 0 h 26"/>
                <a:gd name="T62" fmla="*/ 10 w 23"/>
                <a:gd name="T63" fmla="*/ 0 h 26"/>
                <a:gd name="T64" fmla="*/ 13 w 23"/>
                <a:gd name="T65" fmla="*/ 0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26"/>
                <a:gd name="T101" fmla="*/ 23 w 23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26">
                  <a:moveTo>
                    <a:pt x="13" y="0"/>
                  </a:moveTo>
                  <a:lnTo>
                    <a:pt x="16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99" name="Freeform 1717"/>
            <p:cNvSpPr>
              <a:spLocks noChangeAspect="1"/>
            </p:cNvSpPr>
            <p:nvPr/>
          </p:nvSpPr>
          <p:spPr bwMode="auto">
            <a:xfrm>
              <a:off x="4660" y="2725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12 w 20"/>
                <a:gd name="T3" fmla="*/ 0 h 20"/>
                <a:gd name="T4" fmla="*/ 12 w 20"/>
                <a:gd name="T5" fmla="*/ 0 h 20"/>
                <a:gd name="T6" fmla="*/ 15 w 20"/>
                <a:gd name="T7" fmla="*/ 2 h 20"/>
                <a:gd name="T8" fmla="*/ 17 w 20"/>
                <a:gd name="T9" fmla="*/ 2 h 20"/>
                <a:gd name="T10" fmla="*/ 17 w 20"/>
                <a:gd name="T11" fmla="*/ 5 h 20"/>
                <a:gd name="T12" fmla="*/ 20 w 20"/>
                <a:gd name="T13" fmla="*/ 5 h 20"/>
                <a:gd name="T14" fmla="*/ 20 w 20"/>
                <a:gd name="T15" fmla="*/ 7 h 20"/>
                <a:gd name="T16" fmla="*/ 20 w 20"/>
                <a:gd name="T17" fmla="*/ 10 h 20"/>
                <a:gd name="T18" fmla="*/ 20 w 20"/>
                <a:gd name="T19" fmla="*/ 12 h 20"/>
                <a:gd name="T20" fmla="*/ 20 w 20"/>
                <a:gd name="T21" fmla="*/ 15 h 20"/>
                <a:gd name="T22" fmla="*/ 17 w 20"/>
                <a:gd name="T23" fmla="*/ 15 h 20"/>
                <a:gd name="T24" fmla="*/ 17 w 20"/>
                <a:gd name="T25" fmla="*/ 18 h 20"/>
                <a:gd name="T26" fmla="*/ 15 w 20"/>
                <a:gd name="T27" fmla="*/ 18 h 20"/>
                <a:gd name="T28" fmla="*/ 12 w 20"/>
                <a:gd name="T29" fmla="*/ 20 h 20"/>
                <a:gd name="T30" fmla="*/ 12 w 20"/>
                <a:gd name="T31" fmla="*/ 20 h 20"/>
                <a:gd name="T32" fmla="*/ 10 w 20"/>
                <a:gd name="T33" fmla="*/ 20 h 20"/>
                <a:gd name="T34" fmla="*/ 7 w 20"/>
                <a:gd name="T35" fmla="*/ 20 h 20"/>
                <a:gd name="T36" fmla="*/ 5 w 20"/>
                <a:gd name="T37" fmla="*/ 20 h 20"/>
                <a:gd name="T38" fmla="*/ 5 w 20"/>
                <a:gd name="T39" fmla="*/ 18 h 20"/>
                <a:gd name="T40" fmla="*/ 2 w 20"/>
                <a:gd name="T41" fmla="*/ 18 h 20"/>
                <a:gd name="T42" fmla="*/ 2 w 20"/>
                <a:gd name="T43" fmla="*/ 15 h 20"/>
                <a:gd name="T44" fmla="*/ 0 w 20"/>
                <a:gd name="T45" fmla="*/ 15 h 20"/>
                <a:gd name="T46" fmla="*/ 0 w 20"/>
                <a:gd name="T47" fmla="*/ 12 h 20"/>
                <a:gd name="T48" fmla="*/ 0 w 20"/>
                <a:gd name="T49" fmla="*/ 10 h 20"/>
                <a:gd name="T50" fmla="*/ 0 w 20"/>
                <a:gd name="T51" fmla="*/ 7 h 20"/>
                <a:gd name="T52" fmla="*/ 0 w 20"/>
                <a:gd name="T53" fmla="*/ 5 h 20"/>
                <a:gd name="T54" fmla="*/ 2 w 20"/>
                <a:gd name="T55" fmla="*/ 5 h 20"/>
                <a:gd name="T56" fmla="*/ 2 w 20"/>
                <a:gd name="T57" fmla="*/ 2 h 20"/>
                <a:gd name="T58" fmla="*/ 5 w 20"/>
                <a:gd name="T59" fmla="*/ 2 h 20"/>
                <a:gd name="T60" fmla="*/ 5 w 20"/>
                <a:gd name="T61" fmla="*/ 0 h 20"/>
                <a:gd name="T62" fmla="*/ 7 w 20"/>
                <a:gd name="T63" fmla="*/ 0 h 20"/>
                <a:gd name="T64" fmla="*/ 10 w 20"/>
                <a:gd name="T65" fmla="*/ 0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0"/>
                <a:gd name="T101" fmla="*/ 20 w 20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0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0" name="Freeform 1718"/>
            <p:cNvSpPr>
              <a:spLocks noChangeAspect="1"/>
            </p:cNvSpPr>
            <p:nvPr/>
          </p:nvSpPr>
          <p:spPr bwMode="auto">
            <a:xfrm>
              <a:off x="4136" y="2735"/>
              <a:ext cx="511" cy="132"/>
            </a:xfrm>
            <a:custGeom>
              <a:avLst/>
              <a:gdLst>
                <a:gd name="T0" fmla="*/ 3 w 511"/>
                <a:gd name="T1" fmla="*/ 15 h 132"/>
                <a:gd name="T2" fmla="*/ 8 w 511"/>
                <a:gd name="T3" fmla="*/ 15 h 132"/>
                <a:gd name="T4" fmla="*/ 15 w 511"/>
                <a:gd name="T5" fmla="*/ 13 h 132"/>
                <a:gd name="T6" fmla="*/ 20 w 511"/>
                <a:gd name="T7" fmla="*/ 10 h 132"/>
                <a:gd name="T8" fmla="*/ 26 w 511"/>
                <a:gd name="T9" fmla="*/ 5 h 132"/>
                <a:gd name="T10" fmla="*/ 33 w 511"/>
                <a:gd name="T11" fmla="*/ 2 h 132"/>
                <a:gd name="T12" fmla="*/ 38 w 511"/>
                <a:gd name="T13" fmla="*/ 0 h 132"/>
                <a:gd name="T14" fmla="*/ 48 w 511"/>
                <a:gd name="T15" fmla="*/ 0 h 132"/>
                <a:gd name="T16" fmla="*/ 81 w 511"/>
                <a:gd name="T17" fmla="*/ 10 h 132"/>
                <a:gd name="T18" fmla="*/ 86 w 511"/>
                <a:gd name="T19" fmla="*/ 13 h 132"/>
                <a:gd name="T20" fmla="*/ 91 w 511"/>
                <a:gd name="T21" fmla="*/ 15 h 132"/>
                <a:gd name="T22" fmla="*/ 99 w 511"/>
                <a:gd name="T23" fmla="*/ 18 h 132"/>
                <a:gd name="T24" fmla="*/ 101 w 511"/>
                <a:gd name="T25" fmla="*/ 23 h 132"/>
                <a:gd name="T26" fmla="*/ 109 w 511"/>
                <a:gd name="T27" fmla="*/ 28 h 132"/>
                <a:gd name="T28" fmla="*/ 117 w 511"/>
                <a:gd name="T29" fmla="*/ 30 h 132"/>
                <a:gd name="T30" fmla="*/ 124 w 511"/>
                <a:gd name="T31" fmla="*/ 28 h 132"/>
                <a:gd name="T32" fmla="*/ 129 w 511"/>
                <a:gd name="T33" fmla="*/ 23 h 132"/>
                <a:gd name="T34" fmla="*/ 137 w 511"/>
                <a:gd name="T35" fmla="*/ 25 h 132"/>
                <a:gd name="T36" fmla="*/ 142 w 511"/>
                <a:gd name="T37" fmla="*/ 25 h 132"/>
                <a:gd name="T38" fmla="*/ 149 w 511"/>
                <a:gd name="T39" fmla="*/ 25 h 132"/>
                <a:gd name="T40" fmla="*/ 154 w 511"/>
                <a:gd name="T41" fmla="*/ 25 h 132"/>
                <a:gd name="T42" fmla="*/ 180 w 511"/>
                <a:gd name="T43" fmla="*/ 20 h 132"/>
                <a:gd name="T44" fmla="*/ 197 w 511"/>
                <a:gd name="T45" fmla="*/ 23 h 132"/>
                <a:gd name="T46" fmla="*/ 215 w 511"/>
                <a:gd name="T47" fmla="*/ 28 h 132"/>
                <a:gd name="T48" fmla="*/ 233 w 511"/>
                <a:gd name="T49" fmla="*/ 38 h 132"/>
                <a:gd name="T50" fmla="*/ 235 w 511"/>
                <a:gd name="T51" fmla="*/ 40 h 132"/>
                <a:gd name="T52" fmla="*/ 240 w 511"/>
                <a:gd name="T53" fmla="*/ 43 h 132"/>
                <a:gd name="T54" fmla="*/ 243 w 511"/>
                <a:gd name="T55" fmla="*/ 46 h 132"/>
                <a:gd name="T56" fmla="*/ 248 w 511"/>
                <a:gd name="T57" fmla="*/ 48 h 132"/>
                <a:gd name="T58" fmla="*/ 261 w 511"/>
                <a:gd name="T59" fmla="*/ 56 h 132"/>
                <a:gd name="T60" fmla="*/ 271 w 511"/>
                <a:gd name="T61" fmla="*/ 58 h 132"/>
                <a:gd name="T62" fmla="*/ 281 w 511"/>
                <a:gd name="T63" fmla="*/ 56 h 132"/>
                <a:gd name="T64" fmla="*/ 294 w 511"/>
                <a:gd name="T65" fmla="*/ 56 h 132"/>
                <a:gd name="T66" fmla="*/ 309 w 511"/>
                <a:gd name="T67" fmla="*/ 53 h 132"/>
                <a:gd name="T68" fmla="*/ 319 w 511"/>
                <a:gd name="T69" fmla="*/ 56 h 132"/>
                <a:gd name="T70" fmla="*/ 329 w 511"/>
                <a:gd name="T71" fmla="*/ 63 h 132"/>
                <a:gd name="T72" fmla="*/ 339 w 511"/>
                <a:gd name="T73" fmla="*/ 76 h 132"/>
                <a:gd name="T74" fmla="*/ 349 w 511"/>
                <a:gd name="T75" fmla="*/ 83 h 132"/>
                <a:gd name="T76" fmla="*/ 359 w 511"/>
                <a:gd name="T77" fmla="*/ 91 h 132"/>
                <a:gd name="T78" fmla="*/ 369 w 511"/>
                <a:gd name="T79" fmla="*/ 94 h 132"/>
                <a:gd name="T80" fmla="*/ 382 w 511"/>
                <a:gd name="T81" fmla="*/ 96 h 132"/>
                <a:gd name="T82" fmla="*/ 395 w 511"/>
                <a:gd name="T83" fmla="*/ 99 h 132"/>
                <a:gd name="T84" fmla="*/ 407 w 511"/>
                <a:gd name="T85" fmla="*/ 101 h 132"/>
                <a:gd name="T86" fmla="*/ 417 w 511"/>
                <a:gd name="T87" fmla="*/ 106 h 132"/>
                <a:gd name="T88" fmla="*/ 430 w 511"/>
                <a:gd name="T89" fmla="*/ 114 h 132"/>
                <a:gd name="T90" fmla="*/ 455 w 511"/>
                <a:gd name="T91" fmla="*/ 124 h 132"/>
                <a:gd name="T92" fmla="*/ 463 w 511"/>
                <a:gd name="T93" fmla="*/ 127 h 132"/>
                <a:gd name="T94" fmla="*/ 471 w 511"/>
                <a:gd name="T95" fmla="*/ 132 h 132"/>
                <a:gd name="T96" fmla="*/ 481 w 511"/>
                <a:gd name="T97" fmla="*/ 132 h 132"/>
                <a:gd name="T98" fmla="*/ 511 w 511"/>
                <a:gd name="T99" fmla="*/ 56 h 1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1"/>
                <a:gd name="T151" fmla="*/ 0 h 132"/>
                <a:gd name="T152" fmla="*/ 511 w 511"/>
                <a:gd name="T153" fmla="*/ 132 h 1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1" h="132">
                  <a:moveTo>
                    <a:pt x="0" y="13"/>
                  </a:moveTo>
                  <a:lnTo>
                    <a:pt x="3" y="15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0" y="10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6" y="13"/>
                  </a:lnTo>
                  <a:lnTo>
                    <a:pt x="89" y="13"/>
                  </a:lnTo>
                  <a:lnTo>
                    <a:pt x="91" y="15"/>
                  </a:lnTo>
                  <a:lnTo>
                    <a:pt x="96" y="15"/>
                  </a:lnTo>
                  <a:lnTo>
                    <a:pt x="99" y="18"/>
                  </a:lnTo>
                  <a:lnTo>
                    <a:pt x="99" y="20"/>
                  </a:lnTo>
                  <a:lnTo>
                    <a:pt x="101" y="23"/>
                  </a:lnTo>
                  <a:lnTo>
                    <a:pt x="106" y="25"/>
                  </a:lnTo>
                  <a:lnTo>
                    <a:pt x="109" y="28"/>
                  </a:lnTo>
                  <a:lnTo>
                    <a:pt x="114" y="30"/>
                  </a:lnTo>
                  <a:lnTo>
                    <a:pt x="117" y="30"/>
                  </a:lnTo>
                  <a:lnTo>
                    <a:pt x="119" y="30"/>
                  </a:lnTo>
                  <a:lnTo>
                    <a:pt x="124" y="28"/>
                  </a:lnTo>
                  <a:lnTo>
                    <a:pt x="127" y="25"/>
                  </a:lnTo>
                  <a:lnTo>
                    <a:pt x="129" y="23"/>
                  </a:lnTo>
                  <a:lnTo>
                    <a:pt x="134" y="25"/>
                  </a:lnTo>
                  <a:lnTo>
                    <a:pt x="137" y="25"/>
                  </a:lnTo>
                  <a:lnTo>
                    <a:pt x="139" y="25"/>
                  </a:lnTo>
                  <a:lnTo>
                    <a:pt x="142" y="25"/>
                  </a:lnTo>
                  <a:lnTo>
                    <a:pt x="147" y="25"/>
                  </a:lnTo>
                  <a:lnTo>
                    <a:pt x="149" y="25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67" y="23"/>
                  </a:lnTo>
                  <a:lnTo>
                    <a:pt x="180" y="20"/>
                  </a:lnTo>
                  <a:lnTo>
                    <a:pt x="190" y="20"/>
                  </a:lnTo>
                  <a:lnTo>
                    <a:pt x="197" y="23"/>
                  </a:lnTo>
                  <a:lnTo>
                    <a:pt x="208" y="23"/>
                  </a:lnTo>
                  <a:lnTo>
                    <a:pt x="215" y="28"/>
                  </a:lnTo>
                  <a:lnTo>
                    <a:pt x="223" y="33"/>
                  </a:lnTo>
                  <a:lnTo>
                    <a:pt x="233" y="38"/>
                  </a:lnTo>
                  <a:lnTo>
                    <a:pt x="235" y="38"/>
                  </a:lnTo>
                  <a:lnTo>
                    <a:pt x="235" y="40"/>
                  </a:lnTo>
                  <a:lnTo>
                    <a:pt x="238" y="40"/>
                  </a:lnTo>
                  <a:lnTo>
                    <a:pt x="240" y="43"/>
                  </a:lnTo>
                  <a:lnTo>
                    <a:pt x="243" y="43"/>
                  </a:lnTo>
                  <a:lnTo>
                    <a:pt x="243" y="46"/>
                  </a:lnTo>
                  <a:lnTo>
                    <a:pt x="245" y="46"/>
                  </a:lnTo>
                  <a:lnTo>
                    <a:pt x="248" y="48"/>
                  </a:lnTo>
                  <a:lnTo>
                    <a:pt x="256" y="53"/>
                  </a:lnTo>
                  <a:lnTo>
                    <a:pt x="261" y="56"/>
                  </a:lnTo>
                  <a:lnTo>
                    <a:pt x="266" y="58"/>
                  </a:lnTo>
                  <a:lnTo>
                    <a:pt x="271" y="58"/>
                  </a:lnTo>
                  <a:lnTo>
                    <a:pt x="276" y="58"/>
                  </a:lnTo>
                  <a:lnTo>
                    <a:pt x="281" y="56"/>
                  </a:lnTo>
                  <a:lnTo>
                    <a:pt x="286" y="56"/>
                  </a:lnTo>
                  <a:lnTo>
                    <a:pt x="294" y="56"/>
                  </a:lnTo>
                  <a:lnTo>
                    <a:pt x="301" y="53"/>
                  </a:lnTo>
                  <a:lnTo>
                    <a:pt x="309" y="53"/>
                  </a:lnTo>
                  <a:lnTo>
                    <a:pt x="314" y="56"/>
                  </a:lnTo>
                  <a:lnTo>
                    <a:pt x="319" y="56"/>
                  </a:lnTo>
                  <a:lnTo>
                    <a:pt x="324" y="61"/>
                  </a:lnTo>
                  <a:lnTo>
                    <a:pt x="329" y="63"/>
                  </a:lnTo>
                  <a:lnTo>
                    <a:pt x="334" y="68"/>
                  </a:lnTo>
                  <a:lnTo>
                    <a:pt x="339" y="76"/>
                  </a:lnTo>
                  <a:lnTo>
                    <a:pt x="344" y="81"/>
                  </a:lnTo>
                  <a:lnTo>
                    <a:pt x="349" y="83"/>
                  </a:lnTo>
                  <a:lnTo>
                    <a:pt x="354" y="86"/>
                  </a:lnTo>
                  <a:lnTo>
                    <a:pt x="359" y="91"/>
                  </a:lnTo>
                  <a:lnTo>
                    <a:pt x="364" y="94"/>
                  </a:lnTo>
                  <a:lnTo>
                    <a:pt x="369" y="94"/>
                  </a:lnTo>
                  <a:lnTo>
                    <a:pt x="377" y="96"/>
                  </a:lnTo>
                  <a:lnTo>
                    <a:pt x="382" y="96"/>
                  </a:lnTo>
                  <a:lnTo>
                    <a:pt x="387" y="96"/>
                  </a:lnTo>
                  <a:lnTo>
                    <a:pt x="395" y="99"/>
                  </a:lnTo>
                  <a:lnTo>
                    <a:pt x="400" y="101"/>
                  </a:lnTo>
                  <a:lnTo>
                    <a:pt x="407" y="101"/>
                  </a:lnTo>
                  <a:lnTo>
                    <a:pt x="412" y="104"/>
                  </a:lnTo>
                  <a:lnTo>
                    <a:pt x="417" y="106"/>
                  </a:lnTo>
                  <a:lnTo>
                    <a:pt x="425" y="109"/>
                  </a:lnTo>
                  <a:lnTo>
                    <a:pt x="430" y="114"/>
                  </a:lnTo>
                  <a:lnTo>
                    <a:pt x="450" y="121"/>
                  </a:lnTo>
                  <a:lnTo>
                    <a:pt x="455" y="124"/>
                  </a:lnTo>
                  <a:lnTo>
                    <a:pt x="458" y="127"/>
                  </a:lnTo>
                  <a:lnTo>
                    <a:pt x="463" y="127"/>
                  </a:lnTo>
                  <a:lnTo>
                    <a:pt x="465" y="129"/>
                  </a:lnTo>
                  <a:lnTo>
                    <a:pt x="471" y="132"/>
                  </a:lnTo>
                  <a:lnTo>
                    <a:pt x="476" y="132"/>
                  </a:lnTo>
                  <a:lnTo>
                    <a:pt x="481" y="132"/>
                  </a:lnTo>
                  <a:lnTo>
                    <a:pt x="483" y="132"/>
                  </a:lnTo>
                  <a:lnTo>
                    <a:pt x="511" y="5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1" name="Line 1719"/>
            <p:cNvSpPr>
              <a:spLocks noChangeAspect="1" noChangeShapeType="1"/>
            </p:cNvSpPr>
            <p:nvPr/>
          </p:nvSpPr>
          <p:spPr bwMode="auto">
            <a:xfrm flipV="1">
              <a:off x="4657" y="2707"/>
              <a:ext cx="23" cy="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2" name="Freeform 1720"/>
            <p:cNvSpPr>
              <a:spLocks noChangeAspect="1"/>
            </p:cNvSpPr>
            <p:nvPr/>
          </p:nvSpPr>
          <p:spPr bwMode="auto">
            <a:xfrm>
              <a:off x="5464" y="1869"/>
              <a:ext cx="207" cy="41"/>
            </a:xfrm>
            <a:custGeom>
              <a:avLst/>
              <a:gdLst>
                <a:gd name="T0" fmla="*/ 0 w 207"/>
                <a:gd name="T1" fmla="*/ 0 h 41"/>
                <a:gd name="T2" fmla="*/ 20 w 207"/>
                <a:gd name="T3" fmla="*/ 10 h 41"/>
                <a:gd name="T4" fmla="*/ 43 w 207"/>
                <a:gd name="T5" fmla="*/ 26 h 41"/>
                <a:gd name="T6" fmla="*/ 48 w 207"/>
                <a:gd name="T7" fmla="*/ 26 h 41"/>
                <a:gd name="T8" fmla="*/ 50 w 207"/>
                <a:gd name="T9" fmla="*/ 26 h 41"/>
                <a:gd name="T10" fmla="*/ 55 w 207"/>
                <a:gd name="T11" fmla="*/ 23 h 41"/>
                <a:gd name="T12" fmla="*/ 60 w 207"/>
                <a:gd name="T13" fmla="*/ 23 h 41"/>
                <a:gd name="T14" fmla="*/ 63 w 207"/>
                <a:gd name="T15" fmla="*/ 20 h 41"/>
                <a:gd name="T16" fmla="*/ 68 w 207"/>
                <a:gd name="T17" fmla="*/ 18 h 41"/>
                <a:gd name="T18" fmla="*/ 73 w 207"/>
                <a:gd name="T19" fmla="*/ 15 h 41"/>
                <a:gd name="T20" fmla="*/ 75 w 207"/>
                <a:gd name="T21" fmla="*/ 13 h 41"/>
                <a:gd name="T22" fmla="*/ 81 w 207"/>
                <a:gd name="T23" fmla="*/ 10 h 41"/>
                <a:gd name="T24" fmla="*/ 83 w 207"/>
                <a:gd name="T25" fmla="*/ 5 h 41"/>
                <a:gd name="T26" fmla="*/ 86 w 207"/>
                <a:gd name="T27" fmla="*/ 5 h 41"/>
                <a:gd name="T28" fmla="*/ 91 w 207"/>
                <a:gd name="T29" fmla="*/ 3 h 41"/>
                <a:gd name="T30" fmla="*/ 93 w 207"/>
                <a:gd name="T31" fmla="*/ 3 h 41"/>
                <a:gd name="T32" fmla="*/ 98 w 207"/>
                <a:gd name="T33" fmla="*/ 5 h 41"/>
                <a:gd name="T34" fmla="*/ 101 w 207"/>
                <a:gd name="T35" fmla="*/ 5 h 41"/>
                <a:gd name="T36" fmla="*/ 106 w 207"/>
                <a:gd name="T37" fmla="*/ 10 h 41"/>
                <a:gd name="T38" fmla="*/ 113 w 207"/>
                <a:gd name="T39" fmla="*/ 15 h 41"/>
                <a:gd name="T40" fmla="*/ 118 w 207"/>
                <a:gd name="T41" fmla="*/ 18 h 41"/>
                <a:gd name="T42" fmla="*/ 126 w 207"/>
                <a:gd name="T43" fmla="*/ 23 h 41"/>
                <a:gd name="T44" fmla="*/ 134 w 207"/>
                <a:gd name="T45" fmla="*/ 28 h 41"/>
                <a:gd name="T46" fmla="*/ 141 w 207"/>
                <a:gd name="T47" fmla="*/ 31 h 41"/>
                <a:gd name="T48" fmla="*/ 151 w 207"/>
                <a:gd name="T49" fmla="*/ 33 h 41"/>
                <a:gd name="T50" fmla="*/ 159 w 207"/>
                <a:gd name="T51" fmla="*/ 36 h 41"/>
                <a:gd name="T52" fmla="*/ 172 w 207"/>
                <a:gd name="T53" fmla="*/ 38 h 41"/>
                <a:gd name="T54" fmla="*/ 177 w 207"/>
                <a:gd name="T55" fmla="*/ 41 h 41"/>
                <a:gd name="T56" fmla="*/ 192 w 207"/>
                <a:gd name="T57" fmla="*/ 41 h 41"/>
                <a:gd name="T58" fmla="*/ 192 w 207"/>
                <a:gd name="T59" fmla="*/ 41 h 41"/>
                <a:gd name="T60" fmla="*/ 194 w 207"/>
                <a:gd name="T61" fmla="*/ 38 h 41"/>
                <a:gd name="T62" fmla="*/ 197 w 207"/>
                <a:gd name="T63" fmla="*/ 38 h 41"/>
                <a:gd name="T64" fmla="*/ 199 w 207"/>
                <a:gd name="T65" fmla="*/ 38 h 41"/>
                <a:gd name="T66" fmla="*/ 199 w 207"/>
                <a:gd name="T67" fmla="*/ 38 h 41"/>
                <a:gd name="T68" fmla="*/ 202 w 207"/>
                <a:gd name="T69" fmla="*/ 38 h 41"/>
                <a:gd name="T70" fmla="*/ 204 w 207"/>
                <a:gd name="T71" fmla="*/ 38 h 41"/>
                <a:gd name="T72" fmla="*/ 207 w 207"/>
                <a:gd name="T73" fmla="*/ 36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7"/>
                <a:gd name="T112" fmla="*/ 0 h 41"/>
                <a:gd name="T113" fmla="*/ 207 w 207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7" h="41">
                  <a:moveTo>
                    <a:pt x="0" y="0"/>
                  </a:moveTo>
                  <a:lnTo>
                    <a:pt x="20" y="10"/>
                  </a:lnTo>
                  <a:lnTo>
                    <a:pt x="43" y="26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5" y="23"/>
                  </a:lnTo>
                  <a:lnTo>
                    <a:pt x="60" y="23"/>
                  </a:lnTo>
                  <a:lnTo>
                    <a:pt x="63" y="20"/>
                  </a:lnTo>
                  <a:lnTo>
                    <a:pt x="68" y="18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81" y="10"/>
                  </a:lnTo>
                  <a:lnTo>
                    <a:pt x="83" y="5"/>
                  </a:lnTo>
                  <a:lnTo>
                    <a:pt x="86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8" y="5"/>
                  </a:lnTo>
                  <a:lnTo>
                    <a:pt x="101" y="5"/>
                  </a:lnTo>
                  <a:lnTo>
                    <a:pt x="106" y="10"/>
                  </a:lnTo>
                  <a:lnTo>
                    <a:pt x="113" y="15"/>
                  </a:lnTo>
                  <a:lnTo>
                    <a:pt x="118" y="18"/>
                  </a:lnTo>
                  <a:lnTo>
                    <a:pt x="126" y="23"/>
                  </a:lnTo>
                  <a:lnTo>
                    <a:pt x="134" y="28"/>
                  </a:lnTo>
                  <a:lnTo>
                    <a:pt x="141" y="31"/>
                  </a:lnTo>
                  <a:lnTo>
                    <a:pt x="151" y="33"/>
                  </a:lnTo>
                  <a:lnTo>
                    <a:pt x="159" y="36"/>
                  </a:lnTo>
                  <a:lnTo>
                    <a:pt x="172" y="38"/>
                  </a:lnTo>
                  <a:lnTo>
                    <a:pt x="177" y="41"/>
                  </a:lnTo>
                  <a:lnTo>
                    <a:pt x="192" y="41"/>
                  </a:lnTo>
                  <a:lnTo>
                    <a:pt x="194" y="38"/>
                  </a:lnTo>
                  <a:lnTo>
                    <a:pt x="197" y="38"/>
                  </a:lnTo>
                  <a:lnTo>
                    <a:pt x="199" y="38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7" y="3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3" name="Line 1721"/>
            <p:cNvSpPr>
              <a:spLocks noChangeAspect="1" noChangeShapeType="1"/>
            </p:cNvSpPr>
            <p:nvPr/>
          </p:nvSpPr>
          <p:spPr bwMode="auto">
            <a:xfrm flipV="1">
              <a:off x="4498" y="3072"/>
              <a:ext cx="15" cy="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4" name="Freeform 1722"/>
            <p:cNvSpPr>
              <a:spLocks noChangeAspect="1"/>
            </p:cNvSpPr>
            <p:nvPr/>
          </p:nvSpPr>
          <p:spPr bwMode="auto">
            <a:xfrm>
              <a:off x="4311" y="1897"/>
              <a:ext cx="450" cy="349"/>
            </a:xfrm>
            <a:custGeom>
              <a:avLst/>
              <a:gdLst>
                <a:gd name="T0" fmla="*/ 0 w 450"/>
                <a:gd name="T1" fmla="*/ 0 h 349"/>
                <a:gd name="T2" fmla="*/ 7 w 450"/>
                <a:gd name="T3" fmla="*/ 15 h 349"/>
                <a:gd name="T4" fmla="*/ 17 w 450"/>
                <a:gd name="T5" fmla="*/ 28 h 349"/>
                <a:gd name="T6" fmla="*/ 25 w 450"/>
                <a:gd name="T7" fmla="*/ 43 h 349"/>
                <a:gd name="T8" fmla="*/ 35 w 450"/>
                <a:gd name="T9" fmla="*/ 56 h 349"/>
                <a:gd name="T10" fmla="*/ 45 w 450"/>
                <a:gd name="T11" fmla="*/ 71 h 349"/>
                <a:gd name="T12" fmla="*/ 55 w 450"/>
                <a:gd name="T13" fmla="*/ 84 h 349"/>
                <a:gd name="T14" fmla="*/ 68 w 450"/>
                <a:gd name="T15" fmla="*/ 94 h 349"/>
                <a:gd name="T16" fmla="*/ 81 w 450"/>
                <a:gd name="T17" fmla="*/ 106 h 349"/>
                <a:gd name="T18" fmla="*/ 227 w 450"/>
                <a:gd name="T19" fmla="*/ 223 h 349"/>
                <a:gd name="T20" fmla="*/ 237 w 450"/>
                <a:gd name="T21" fmla="*/ 228 h 349"/>
                <a:gd name="T22" fmla="*/ 245 w 450"/>
                <a:gd name="T23" fmla="*/ 233 h 349"/>
                <a:gd name="T24" fmla="*/ 255 w 450"/>
                <a:gd name="T25" fmla="*/ 238 h 349"/>
                <a:gd name="T26" fmla="*/ 265 w 450"/>
                <a:gd name="T27" fmla="*/ 243 h 349"/>
                <a:gd name="T28" fmla="*/ 278 w 450"/>
                <a:gd name="T29" fmla="*/ 248 h 349"/>
                <a:gd name="T30" fmla="*/ 288 w 450"/>
                <a:gd name="T31" fmla="*/ 251 h 349"/>
                <a:gd name="T32" fmla="*/ 298 w 450"/>
                <a:gd name="T33" fmla="*/ 253 h 349"/>
                <a:gd name="T34" fmla="*/ 311 w 450"/>
                <a:gd name="T35" fmla="*/ 256 h 349"/>
                <a:gd name="T36" fmla="*/ 318 w 450"/>
                <a:gd name="T37" fmla="*/ 256 h 349"/>
                <a:gd name="T38" fmla="*/ 326 w 450"/>
                <a:gd name="T39" fmla="*/ 258 h 349"/>
                <a:gd name="T40" fmla="*/ 333 w 450"/>
                <a:gd name="T41" fmla="*/ 258 h 349"/>
                <a:gd name="T42" fmla="*/ 341 w 450"/>
                <a:gd name="T43" fmla="*/ 261 h 349"/>
                <a:gd name="T44" fmla="*/ 346 w 450"/>
                <a:gd name="T45" fmla="*/ 263 h 349"/>
                <a:gd name="T46" fmla="*/ 354 w 450"/>
                <a:gd name="T47" fmla="*/ 268 h 349"/>
                <a:gd name="T48" fmla="*/ 359 w 450"/>
                <a:gd name="T49" fmla="*/ 271 h 349"/>
                <a:gd name="T50" fmla="*/ 366 w 450"/>
                <a:gd name="T51" fmla="*/ 276 h 349"/>
                <a:gd name="T52" fmla="*/ 404 w 450"/>
                <a:gd name="T53" fmla="*/ 306 h 349"/>
                <a:gd name="T54" fmla="*/ 407 w 450"/>
                <a:gd name="T55" fmla="*/ 311 h 349"/>
                <a:gd name="T56" fmla="*/ 409 w 450"/>
                <a:gd name="T57" fmla="*/ 314 h 349"/>
                <a:gd name="T58" fmla="*/ 412 w 450"/>
                <a:gd name="T59" fmla="*/ 316 h 349"/>
                <a:gd name="T60" fmla="*/ 414 w 450"/>
                <a:gd name="T61" fmla="*/ 319 h 349"/>
                <a:gd name="T62" fmla="*/ 417 w 450"/>
                <a:gd name="T63" fmla="*/ 322 h 349"/>
                <a:gd name="T64" fmla="*/ 422 w 450"/>
                <a:gd name="T65" fmla="*/ 324 h 349"/>
                <a:gd name="T66" fmla="*/ 424 w 450"/>
                <a:gd name="T67" fmla="*/ 324 h 349"/>
                <a:gd name="T68" fmla="*/ 427 w 450"/>
                <a:gd name="T69" fmla="*/ 327 h 349"/>
                <a:gd name="T70" fmla="*/ 432 w 450"/>
                <a:gd name="T71" fmla="*/ 327 h 349"/>
                <a:gd name="T72" fmla="*/ 437 w 450"/>
                <a:gd name="T73" fmla="*/ 329 h 349"/>
                <a:gd name="T74" fmla="*/ 440 w 450"/>
                <a:gd name="T75" fmla="*/ 332 h 349"/>
                <a:gd name="T76" fmla="*/ 442 w 450"/>
                <a:gd name="T77" fmla="*/ 334 h 349"/>
                <a:gd name="T78" fmla="*/ 445 w 450"/>
                <a:gd name="T79" fmla="*/ 339 h 349"/>
                <a:gd name="T80" fmla="*/ 447 w 450"/>
                <a:gd name="T81" fmla="*/ 342 h 349"/>
                <a:gd name="T82" fmla="*/ 450 w 450"/>
                <a:gd name="T83" fmla="*/ 347 h 349"/>
                <a:gd name="T84" fmla="*/ 450 w 450"/>
                <a:gd name="T85" fmla="*/ 349 h 3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0"/>
                <a:gd name="T130" fmla="*/ 0 h 349"/>
                <a:gd name="T131" fmla="*/ 450 w 450"/>
                <a:gd name="T132" fmla="*/ 349 h 3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0" h="349">
                  <a:moveTo>
                    <a:pt x="0" y="0"/>
                  </a:moveTo>
                  <a:lnTo>
                    <a:pt x="7" y="15"/>
                  </a:lnTo>
                  <a:lnTo>
                    <a:pt x="17" y="28"/>
                  </a:lnTo>
                  <a:lnTo>
                    <a:pt x="25" y="43"/>
                  </a:lnTo>
                  <a:lnTo>
                    <a:pt x="35" y="56"/>
                  </a:lnTo>
                  <a:lnTo>
                    <a:pt x="45" y="71"/>
                  </a:lnTo>
                  <a:lnTo>
                    <a:pt x="55" y="84"/>
                  </a:lnTo>
                  <a:lnTo>
                    <a:pt x="68" y="94"/>
                  </a:lnTo>
                  <a:lnTo>
                    <a:pt x="81" y="106"/>
                  </a:lnTo>
                  <a:lnTo>
                    <a:pt x="227" y="223"/>
                  </a:lnTo>
                  <a:lnTo>
                    <a:pt x="237" y="228"/>
                  </a:lnTo>
                  <a:lnTo>
                    <a:pt x="245" y="233"/>
                  </a:lnTo>
                  <a:lnTo>
                    <a:pt x="255" y="238"/>
                  </a:lnTo>
                  <a:lnTo>
                    <a:pt x="265" y="243"/>
                  </a:lnTo>
                  <a:lnTo>
                    <a:pt x="278" y="248"/>
                  </a:lnTo>
                  <a:lnTo>
                    <a:pt x="288" y="251"/>
                  </a:lnTo>
                  <a:lnTo>
                    <a:pt x="298" y="253"/>
                  </a:lnTo>
                  <a:lnTo>
                    <a:pt x="311" y="256"/>
                  </a:lnTo>
                  <a:lnTo>
                    <a:pt x="318" y="256"/>
                  </a:lnTo>
                  <a:lnTo>
                    <a:pt x="326" y="258"/>
                  </a:lnTo>
                  <a:lnTo>
                    <a:pt x="333" y="258"/>
                  </a:lnTo>
                  <a:lnTo>
                    <a:pt x="341" y="261"/>
                  </a:lnTo>
                  <a:lnTo>
                    <a:pt x="346" y="263"/>
                  </a:lnTo>
                  <a:lnTo>
                    <a:pt x="354" y="268"/>
                  </a:lnTo>
                  <a:lnTo>
                    <a:pt x="359" y="271"/>
                  </a:lnTo>
                  <a:lnTo>
                    <a:pt x="366" y="276"/>
                  </a:lnTo>
                  <a:lnTo>
                    <a:pt x="404" y="306"/>
                  </a:lnTo>
                  <a:lnTo>
                    <a:pt x="407" y="311"/>
                  </a:lnTo>
                  <a:lnTo>
                    <a:pt x="409" y="314"/>
                  </a:lnTo>
                  <a:lnTo>
                    <a:pt x="412" y="316"/>
                  </a:lnTo>
                  <a:lnTo>
                    <a:pt x="414" y="319"/>
                  </a:lnTo>
                  <a:lnTo>
                    <a:pt x="417" y="322"/>
                  </a:lnTo>
                  <a:lnTo>
                    <a:pt x="422" y="324"/>
                  </a:lnTo>
                  <a:lnTo>
                    <a:pt x="424" y="324"/>
                  </a:lnTo>
                  <a:lnTo>
                    <a:pt x="427" y="327"/>
                  </a:lnTo>
                  <a:lnTo>
                    <a:pt x="432" y="327"/>
                  </a:lnTo>
                  <a:lnTo>
                    <a:pt x="437" y="329"/>
                  </a:lnTo>
                  <a:lnTo>
                    <a:pt x="440" y="332"/>
                  </a:lnTo>
                  <a:lnTo>
                    <a:pt x="442" y="334"/>
                  </a:lnTo>
                  <a:lnTo>
                    <a:pt x="445" y="339"/>
                  </a:lnTo>
                  <a:lnTo>
                    <a:pt x="447" y="342"/>
                  </a:lnTo>
                  <a:lnTo>
                    <a:pt x="450" y="347"/>
                  </a:lnTo>
                  <a:lnTo>
                    <a:pt x="450" y="34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5" name="Freeform 1723"/>
            <p:cNvSpPr>
              <a:spLocks noChangeAspect="1"/>
            </p:cNvSpPr>
            <p:nvPr/>
          </p:nvSpPr>
          <p:spPr bwMode="auto">
            <a:xfrm>
              <a:off x="5201" y="2196"/>
              <a:ext cx="252" cy="101"/>
            </a:xfrm>
            <a:custGeom>
              <a:avLst/>
              <a:gdLst>
                <a:gd name="T0" fmla="*/ 0 w 252"/>
                <a:gd name="T1" fmla="*/ 0 h 101"/>
                <a:gd name="T2" fmla="*/ 33 w 252"/>
                <a:gd name="T3" fmla="*/ 17 h 101"/>
                <a:gd name="T4" fmla="*/ 35 w 252"/>
                <a:gd name="T5" fmla="*/ 15 h 101"/>
                <a:gd name="T6" fmla="*/ 161 w 252"/>
                <a:gd name="T7" fmla="*/ 91 h 101"/>
                <a:gd name="T8" fmla="*/ 242 w 252"/>
                <a:gd name="T9" fmla="*/ 93 h 101"/>
                <a:gd name="T10" fmla="*/ 252 w 252"/>
                <a:gd name="T11" fmla="*/ 101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"/>
                <a:gd name="T19" fmla="*/ 0 h 101"/>
                <a:gd name="T20" fmla="*/ 252 w 252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" h="101">
                  <a:moveTo>
                    <a:pt x="0" y="0"/>
                  </a:moveTo>
                  <a:lnTo>
                    <a:pt x="33" y="17"/>
                  </a:lnTo>
                  <a:lnTo>
                    <a:pt x="35" y="15"/>
                  </a:lnTo>
                  <a:lnTo>
                    <a:pt x="161" y="91"/>
                  </a:lnTo>
                  <a:lnTo>
                    <a:pt x="242" y="93"/>
                  </a:lnTo>
                  <a:lnTo>
                    <a:pt x="252" y="10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6" name="Freeform 1724"/>
            <p:cNvSpPr>
              <a:spLocks noChangeAspect="1"/>
            </p:cNvSpPr>
            <p:nvPr/>
          </p:nvSpPr>
          <p:spPr bwMode="auto">
            <a:xfrm>
              <a:off x="5441" y="2036"/>
              <a:ext cx="301" cy="188"/>
            </a:xfrm>
            <a:custGeom>
              <a:avLst/>
              <a:gdLst>
                <a:gd name="T0" fmla="*/ 0 w 301"/>
                <a:gd name="T1" fmla="*/ 183 h 188"/>
                <a:gd name="T2" fmla="*/ 58 w 301"/>
                <a:gd name="T3" fmla="*/ 188 h 188"/>
                <a:gd name="T4" fmla="*/ 63 w 301"/>
                <a:gd name="T5" fmla="*/ 188 h 188"/>
                <a:gd name="T6" fmla="*/ 68 w 301"/>
                <a:gd name="T7" fmla="*/ 185 h 188"/>
                <a:gd name="T8" fmla="*/ 73 w 301"/>
                <a:gd name="T9" fmla="*/ 185 h 188"/>
                <a:gd name="T10" fmla="*/ 78 w 301"/>
                <a:gd name="T11" fmla="*/ 183 h 188"/>
                <a:gd name="T12" fmla="*/ 83 w 301"/>
                <a:gd name="T13" fmla="*/ 180 h 188"/>
                <a:gd name="T14" fmla="*/ 86 w 301"/>
                <a:gd name="T15" fmla="*/ 177 h 188"/>
                <a:gd name="T16" fmla="*/ 91 w 301"/>
                <a:gd name="T17" fmla="*/ 172 h 188"/>
                <a:gd name="T18" fmla="*/ 96 w 301"/>
                <a:gd name="T19" fmla="*/ 170 h 188"/>
                <a:gd name="T20" fmla="*/ 101 w 301"/>
                <a:gd name="T21" fmla="*/ 165 h 188"/>
                <a:gd name="T22" fmla="*/ 109 w 301"/>
                <a:gd name="T23" fmla="*/ 162 h 188"/>
                <a:gd name="T24" fmla="*/ 114 w 301"/>
                <a:gd name="T25" fmla="*/ 162 h 188"/>
                <a:gd name="T26" fmla="*/ 119 w 301"/>
                <a:gd name="T27" fmla="*/ 160 h 188"/>
                <a:gd name="T28" fmla="*/ 124 w 301"/>
                <a:gd name="T29" fmla="*/ 160 h 188"/>
                <a:gd name="T30" fmla="*/ 129 w 301"/>
                <a:gd name="T31" fmla="*/ 162 h 188"/>
                <a:gd name="T32" fmla="*/ 136 w 301"/>
                <a:gd name="T33" fmla="*/ 162 h 188"/>
                <a:gd name="T34" fmla="*/ 141 w 301"/>
                <a:gd name="T35" fmla="*/ 167 h 188"/>
                <a:gd name="T36" fmla="*/ 154 w 301"/>
                <a:gd name="T37" fmla="*/ 84 h 188"/>
                <a:gd name="T38" fmla="*/ 169 w 301"/>
                <a:gd name="T39" fmla="*/ 69 h 188"/>
                <a:gd name="T40" fmla="*/ 187 w 301"/>
                <a:gd name="T41" fmla="*/ 56 h 188"/>
                <a:gd name="T42" fmla="*/ 205 w 301"/>
                <a:gd name="T43" fmla="*/ 43 h 188"/>
                <a:gd name="T44" fmla="*/ 222 w 301"/>
                <a:gd name="T45" fmla="*/ 33 h 188"/>
                <a:gd name="T46" fmla="*/ 240 w 301"/>
                <a:gd name="T47" fmla="*/ 26 h 188"/>
                <a:gd name="T48" fmla="*/ 260 w 301"/>
                <a:gd name="T49" fmla="*/ 15 h 188"/>
                <a:gd name="T50" fmla="*/ 281 w 301"/>
                <a:gd name="T51" fmla="*/ 8 h 188"/>
                <a:gd name="T52" fmla="*/ 301 w 301"/>
                <a:gd name="T53" fmla="*/ 0 h 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1"/>
                <a:gd name="T82" fmla="*/ 0 h 188"/>
                <a:gd name="T83" fmla="*/ 301 w 301"/>
                <a:gd name="T84" fmla="*/ 188 h 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1" h="188">
                  <a:moveTo>
                    <a:pt x="0" y="183"/>
                  </a:moveTo>
                  <a:lnTo>
                    <a:pt x="58" y="188"/>
                  </a:lnTo>
                  <a:lnTo>
                    <a:pt x="63" y="188"/>
                  </a:lnTo>
                  <a:lnTo>
                    <a:pt x="68" y="185"/>
                  </a:lnTo>
                  <a:lnTo>
                    <a:pt x="73" y="185"/>
                  </a:lnTo>
                  <a:lnTo>
                    <a:pt x="78" y="183"/>
                  </a:lnTo>
                  <a:lnTo>
                    <a:pt x="83" y="180"/>
                  </a:lnTo>
                  <a:lnTo>
                    <a:pt x="86" y="177"/>
                  </a:lnTo>
                  <a:lnTo>
                    <a:pt x="91" y="172"/>
                  </a:lnTo>
                  <a:lnTo>
                    <a:pt x="96" y="170"/>
                  </a:lnTo>
                  <a:lnTo>
                    <a:pt x="101" y="165"/>
                  </a:lnTo>
                  <a:lnTo>
                    <a:pt x="109" y="162"/>
                  </a:lnTo>
                  <a:lnTo>
                    <a:pt x="114" y="162"/>
                  </a:lnTo>
                  <a:lnTo>
                    <a:pt x="119" y="160"/>
                  </a:lnTo>
                  <a:lnTo>
                    <a:pt x="124" y="160"/>
                  </a:lnTo>
                  <a:lnTo>
                    <a:pt x="129" y="162"/>
                  </a:lnTo>
                  <a:lnTo>
                    <a:pt x="136" y="162"/>
                  </a:lnTo>
                  <a:lnTo>
                    <a:pt x="141" y="167"/>
                  </a:lnTo>
                  <a:lnTo>
                    <a:pt x="154" y="84"/>
                  </a:lnTo>
                  <a:lnTo>
                    <a:pt x="169" y="69"/>
                  </a:lnTo>
                  <a:lnTo>
                    <a:pt x="187" y="56"/>
                  </a:lnTo>
                  <a:lnTo>
                    <a:pt x="205" y="43"/>
                  </a:lnTo>
                  <a:lnTo>
                    <a:pt x="222" y="33"/>
                  </a:lnTo>
                  <a:lnTo>
                    <a:pt x="240" y="26"/>
                  </a:lnTo>
                  <a:lnTo>
                    <a:pt x="260" y="15"/>
                  </a:lnTo>
                  <a:lnTo>
                    <a:pt x="281" y="8"/>
                  </a:lnTo>
                  <a:lnTo>
                    <a:pt x="30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7" name="Freeform 1725"/>
            <p:cNvSpPr>
              <a:spLocks noChangeAspect="1"/>
            </p:cNvSpPr>
            <p:nvPr/>
          </p:nvSpPr>
          <p:spPr bwMode="auto">
            <a:xfrm>
              <a:off x="5360" y="1940"/>
              <a:ext cx="99" cy="279"/>
            </a:xfrm>
            <a:custGeom>
              <a:avLst/>
              <a:gdLst>
                <a:gd name="T0" fmla="*/ 0 w 99"/>
                <a:gd name="T1" fmla="*/ 0 h 279"/>
                <a:gd name="T2" fmla="*/ 8 w 99"/>
                <a:gd name="T3" fmla="*/ 10 h 279"/>
                <a:gd name="T4" fmla="*/ 15 w 99"/>
                <a:gd name="T5" fmla="*/ 20 h 279"/>
                <a:gd name="T6" fmla="*/ 23 w 99"/>
                <a:gd name="T7" fmla="*/ 30 h 279"/>
                <a:gd name="T8" fmla="*/ 30 w 99"/>
                <a:gd name="T9" fmla="*/ 43 h 279"/>
                <a:gd name="T10" fmla="*/ 40 w 99"/>
                <a:gd name="T11" fmla="*/ 53 h 279"/>
                <a:gd name="T12" fmla="*/ 45 w 99"/>
                <a:gd name="T13" fmla="*/ 63 h 279"/>
                <a:gd name="T14" fmla="*/ 53 w 99"/>
                <a:gd name="T15" fmla="*/ 74 h 279"/>
                <a:gd name="T16" fmla="*/ 58 w 99"/>
                <a:gd name="T17" fmla="*/ 84 h 279"/>
                <a:gd name="T18" fmla="*/ 66 w 99"/>
                <a:gd name="T19" fmla="*/ 99 h 279"/>
                <a:gd name="T20" fmla="*/ 71 w 99"/>
                <a:gd name="T21" fmla="*/ 114 h 279"/>
                <a:gd name="T22" fmla="*/ 76 w 99"/>
                <a:gd name="T23" fmla="*/ 132 h 279"/>
                <a:gd name="T24" fmla="*/ 81 w 99"/>
                <a:gd name="T25" fmla="*/ 149 h 279"/>
                <a:gd name="T26" fmla="*/ 86 w 99"/>
                <a:gd name="T27" fmla="*/ 167 h 279"/>
                <a:gd name="T28" fmla="*/ 88 w 99"/>
                <a:gd name="T29" fmla="*/ 187 h 279"/>
                <a:gd name="T30" fmla="*/ 93 w 99"/>
                <a:gd name="T31" fmla="*/ 205 h 279"/>
                <a:gd name="T32" fmla="*/ 96 w 99"/>
                <a:gd name="T33" fmla="*/ 223 h 279"/>
                <a:gd name="T34" fmla="*/ 99 w 99"/>
                <a:gd name="T35" fmla="*/ 230 h 279"/>
                <a:gd name="T36" fmla="*/ 99 w 99"/>
                <a:gd name="T37" fmla="*/ 238 h 279"/>
                <a:gd name="T38" fmla="*/ 99 w 99"/>
                <a:gd name="T39" fmla="*/ 243 h 279"/>
                <a:gd name="T40" fmla="*/ 99 w 99"/>
                <a:gd name="T41" fmla="*/ 251 h 279"/>
                <a:gd name="T42" fmla="*/ 96 w 99"/>
                <a:gd name="T43" fmla="*/ 258 h 279"/>
                <a:gd name="T44" fmla="*/ 96 w 99"/>
                <a:gd name="T45" fmla="*/ 266 h 279"/>
                <a:gd name="T46" fmla="*/ 96 w 99"/>
                <a:gd name="T47" fmla="*/ 271 h 279"/>
                <a:gd name="T48" fmla="*/ 96 w 99"/>
                <a:gd name="T49" fmla="*/ 279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279"/>
                <a:gd name="T77" fmla="*/ 99 w 99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279">
                  <a:moveTo>
                    <a:pt x="0" y="0"/>
                  </a:moveTo>
                  <a:lnTo>
                    <a:pt x="8" y="10"/>
                  </a:lnTo>
                  <a:lnTo>
                    <a:pt x="15" y="20"/>
                  </a:lnTo>
                  <a:lnTo>
                    <a:pt x="23" y="30"/>
                  </a:lnTo>
                  <a:lnTo>
                    <a:pt x="30" y="43"/>
                  </a:lnTo>
                  <a:lnTo>
                    <a:pt x="40" y="53"/>
                  </a:lnTo>
                  <a:lnTo>
                    <a:pt x="45" y="63"/>
                  </a:lnTo>
                  <a:lnTo>
                    <a:pt x="53" y="74"/>
                  </a:lnTo>
                  <a:lnTo>
                    <a:pt x="58" y="84"/>
                  </a:lnTo>
                  <a:lnTo>
                    <a:pt x="66" y="99"/>
                  </a:lnTo>
                  <a:lnTo>
                    <a:pt x="71" y="114"/>
                  </a:lnTo>
                  <a:lnTo>
                    <a:pt x="76" y="132"/>
                  </a:lnTo>
                  <a:lnTo>
                    <a:pt x="81" y="149"/>
                  </a:lnTo>
                  <a:lnTo>
                    <a:pt x="86" y="167"/>
                  </a:lnTo>
                  <a:lnTo>
                    <a:pt x="88" y="187"/>
                  </a:lnTo>
                  <a:lnTo>
                    <a:pt x="93" y="205"/>
                  </a:lnTo>
                  <a:lnTo>
                    <a:pt x="96" y="223"/>
                  </a:lnTo>
                  <a:lnTo>
                    <a:pt x="99" y="230"/>
                  </a:lnTo>
                  <a:lnTo>
                    <a:pt x="99" y="238"/>
                  </a:lnTo>
                  <a:lnTo>
                    <a:pt x="99" y="243"/>
                  </a:lnTo>
                  <a:lnTo>
                    <a:pt x="99" y="251"/>
                  </a:lnTo>
                  <a:lnTo>
                    <a:pt x="96" y="258"/>
                  </a:lnTo>
                  <a:lnTo>
                    <a:pt x="96" y="266"/>
                  </a:lnTo>
                  <a:lnTo>
                    <a:pt x="96" y="271"/>
                  </a:lnTo>
                  <a:lnTo>
                    <a:pt x="96" y="27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8" name="Freeform 1726"/>
            <p:cNvSpPr>
              <a:spLocks noChangeAspect="1"/>
            </p:cNvSpPr>
            <p:nvPr/>
          </p:nvSpPr>
          <p:spPr bwMode="auto">
            <a:xfrm>
              <a:off x="5178" y="2011"/>
              <a:ext cx="104" cy="73"/>
            </a:xfrm>
            <a:custGeom>
              <a:avLst/>
              <a:gdLst>
                <a:gd name="T0" fmla="*/ 0 w 104"/>
                <a:gd name="T1" fmla="*/ 73 h 73"/>
                <a:gd name="T2" fmla="*/ 35 w 104"/>
                <a:gd name="T3" fmla="*/ 48 h 73"/>
                <a:gd name="T4" fmla="*/ 40 w 104"/>
                <a:gd name="T5" fmla="*/ 48 h 73"/>
                <a:gd name="T6" fmla="*/ 45 w 104"/>
                <a:gd name="T7" fmla="*/ 46 h 73"/>
                <a:gd name="T8" fmla="*/ 50 w 104"/>
                <a:gd name="T9" fmla="*/ 43 h 73"/>
                <a:gd name="T10" fmla="*/ 56 w 104"/>
                <a:gd name="T11" fmla="*/ 40 h 73"/>
                <a:gd name="T12" fmla="*/ 61 w 104"/>
                <a:gd name="T13" fmla="*/ 38 h 73"/>
                <a:gd name="T14" fmla="*/ 66 w 104"/>
                <a:gd name="T15" fmla="*/ 35 h 73"/>
                <a:gd name="T16" fmla="*/ 71 w 104"/>
                <a:gd name="T17" fmla="*/ 30 h 73"/>
                <a:gd name="T18" fmla="*/ 76 w 104"/>
                <a:gd name="T19" fmla="*/ 28 h 73"/>
                <a:gd name="T20" fmla="*/ 76 w 104"/>
                <a:gd name="T21" fmla="*/ 25 h 73"/>
                <a:gd name="T22" fmla="*/ 78 w 104"/>
                <a:gd name="T23" fmla="*/ 23 h 73"/>
                <a:gd name="T24" fmla="*/ 81 w 104"/>
                <a:gd name="T25" fmla="*/ 20 h 73"/>
                <a:gd name="T26" fmla="*/ 83 w 104"/>
                <a:gd name="T27" fmla="*/ 18 h 73"/>
                <a:gd name="T28" fmla="*/ 86 w 104"/>
                <a:gd name="T29" fmla="*/ 15 h 73"/>
                <a:gd name="T30" fmla="*/ 88 w 104"/>
                <a:gd name="T31" fmla="*/ 15 h 73"/>
                <a:gd name="T32" fmla="*/ 91 w 104"/>
                <a:gd name="T33" fmla="*/ 13 h 73"/>
                <a:gd name="T34" fmla="*/ 93 w 104"/>
                <a:gd name="T35" fmla="*/ 13 h 73"/>
                <a:gd name="T36" fmla="*/ 104 w 104"/>
                <a:gd name="T37" fmla="*/ 0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73"/>
                <a:gd name="T59" fmla="*/ 104 w 104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73">
                  <a:moveTo>
                    <a:pt x="0" y="73"/>
                  </a:moveTo>
                  <a:lnTo>
                    <a:pt x="35" y="48"/>
                  </a:lnTo>
                  <a:lnTo>
                    <a:pt x="40" y="48"/>
                  </a:lnTo>
                  <a:lnTo>
                    <a:pt x="45" y="46"/>
                  </a:lnTo>
                  <a:lnTo>
                    <a:pt x="50" y="43"/>
                  </a:lnTo>
                  <a:lnTo>
                    <a:pt x="56" y="40"/>
                  </a:lnTo>
                  <a:lnTo>
                    <a:pt x="61" y="38"/>
                  </a:lnTo>
                  <a:lnTo>
                    <a:pt x="66" y="35"/>
                  </a:lnTo>
                  <a:lnTo>
                    <a:pt x="71" y="30"/>
                  </a:lnTo>
                  <a:lnTo>
                    <a:pt x="76" y="28"/>
                  </a:lnTo>
                  <a:lnTo>
                    <a:pt x="76" y="25"/>
                  </a:lnTo>
                  <a:lnTo>
                    <a:pt x="78" y="23"/>
                  </a:lnTo>
                  <a:lnTo>
                    <a:pt x="81" y="20"/>
                  </a:lnTo>
                  <a:lnTo>
                    <a:pt x="83" y="18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1" y="13"/>
                  </a:lnTo>
                  <a:lnTo>
                    <a:pt x="93" y="13"/>
                  </a:lnTo>
                  <a:lnTo>
                    <a:pt x="10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09" name="Freeform 1727"/>
            <p:cNvSpPr>
              <a:spLocks noChangeAspect="1"/>
            </p:cNvSpPr>
            <p:nvPr/>
          </p:nvSpPr>
          <p:spPr bwMode="auto">
            <a:xfrm>
              <a:off x="5282" y="1968"/>
              <a:ext cx="45" cy="71"/>
            </a:xfrm>
            <a:custGeom>
              <a:avLst/>
              <a:gdLst>
                <a:gd name="T0" fmla="*/ 0 w 45"/>
                <a:gd name="T1" fmla="*/ 61 h 71"/>
                <a:gd name="T2" fmla="*/ 12 w 45"/>
                <a:gd name="T3" fmla="*/ 71 h 71"/>
                <a:gd name="T4" fmla="*/ 45 w 45"/>
                <a:gd name="T5" fmla="*/ 18 h 71"/>
                <a:gd name="T6" fmla="*/ 43 w 45"/>
                <a:gd name="T7" fmla="*/ 8 h 71"/>
                <a:gd name="T8" fmla="*/ 35 w 45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71"/>
                <a:gd name="T17" fmla="*/ 45 w 45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71">
                  <a:moveTo>
                    <a:pt x="0" y="61"/>
                  </a:moveTo>
                  <a:lnTo>
                    <a:pt x="12" y="71"/>
                  </a:lnTo>
                  <a:lnTo>
                    <a:pt x="45" y="18"/>
                  </a:lnTo>
                  <a:lnTo>
                    <a:pt x="43" y="8"/>
                  </a:lnTo>
                  <a:lnTo>
                    <a:pt x="3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0" name="Freeform 1728"/>
            <p:cNvSpPr>
              <a:spLocks noChangeAspect="1"/>
            </p:cNvSpPr>
            <p:nvPr/>
          </p:nvSpPr>
          <p:spPr bwMode="auto">
            <a:xfrm>
              <a:off x="5206" y="2173"/>
              <a:ext cx="65" cy="53"/>
            </a:xfrm>
            <a:custGeom>
              <a:avLst/>
              <a:gdLst>
                <a:gd name="T0" fmla="*/ 0 w 65"/>
                <a:gd name="T1" fmla="*/ 0 h 53"/>
                <a:gd name="T2" fmla="*/ 65 w 65"/>
                <a:gd name="T3" fmla="*/ 40 h 53"/>
                <a:gd name="T4" fmla="*/ 58 w 65"/>
                <a:gd name="T5" fmla="*/ 53 h 53"/>
                <a:gd name="T6" fmla="*/ 0 60000 65536"/>
                <a:gd name="T7" fmla="*/ 0 60000 65536"/>
                <a:gd name="T8" fmla="*/ 0 60000 65536"/>
                <a:gd name="T9" fmla="*/ 0 w 65"/>
                <a:gd name="T10" fmla="*/ 0 h 53"/>
                <a:gd name="T11" fmla="*/ 65 w 65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53">
                  <a:moveTo>
                    <a:pt x="0" y="0"/>
                  </a:moveTo>
                  <a:lnTo>
                    <a:pt x="65" y="40"/>
                  </a:lnTo>
                  <a:lnTo>
                    <a:pt x="58" y="5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1" name="Line 1729"/>
            <p:cNvSpPr>
              <a:spLocks noChangeAspect="1" noChangeShapeType="1"/>
            </p:cNvSpPr>
            <p:nvPr/>
          </p:nvSpPr>
          <p:spPr bwMode="auto">
            <a:xfrm flipH="1">
              <a:off x="5236" y="2196"/>
              <a:ext cx="8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2" name="Line 1730"/>
            <p:cNvSpPr>
              <a:spLocks noChangeAspect="1" noChangeShapeType="1"/>
            </p:cNvSpPr>
            <p:nvPr/>
          </p:nvSpPr>
          <p:spPr bwMode="auto">
            <a:xfrm>
              <a:off x="5322" y="1958"/>
              <a:ext cx="46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3" name="Freeform 1731"/>
            <p:cNvSpPr>
              <a:spLocks noChangeAspect="1"/>
            </p:cNvSpPr>
            <p:nvPr/>
          </p:nvSpPr>
          <p:spPr bwMode="auto">
            <a:xfrm>
              <a:off x="4247" y="1553"/>
              <a:ext cx="1222" cy="197"/>
            </a:xfrm>
            <a:custGeom>
              <a:avLst/>
              <a:gdLst>
                <a:gd name="T0" fmla="*/ 46 w 1222"/>
                <a:gd name="T1" fmla="*/ 121 h 197"/>
                <a:gd name="T2" fmla="*/ 66 w 1222"/>
                <a:gd name="T3" fmla="*/ 106 h 197"/>
                <a:gd name="T4" fmla="*/ 71 w 1222"/>
                <a:gd name="T5" fmla="*/ 101 h 197"/>
                <a:gd name="T6" fmla="*/ 76 w 1222"/>
                <a:gd name="T7" fmla="*/ 96 h 197"/>
                <a:gd name="T8" fmla="*/ 81 w 1222"/>
                <a:gd name="T9" fmla="*/ 91 h 197"/>
                <a:gd name="T10" fmla="*/ 86 w 1222"/>
                <a:gd name="T11" fmla="*/ 83 h 197"/>
                <a:gd name="T12" fmla="*/ 89 w 1222"/>
                <a:gd name="T13" fmla="*/ 76 h 197"/>
                <a:gd name="T14" fmla="*/ 94 w 1222"/>
                <a:gd name="T15" fmla="*/ 71 h 197"/>
                <a:gd name="T16" fmla="*/ 102 w 1222"/>
                <a:gd name="T17" fmla="*/ 68 h 197"/>
                <a:gd name="T18" fmla="*/ 109 w 1222"/>
                <a:gd name="T19" fmla="*/ 66 h 197"/>
                <a:gd name="T20" fmla="*/ 114 w 1222"/>
                <a:gd name="T21" fmla="*/ 63 h 197"/>
                <a:gd name="T22" fmla="*/ 122 w 1222"/>
                <a:gd name="T23" fmla="*/ 58 h 197"/>
                <a:gd name="T24" fmla="*/ 127 w 1222"/>
                <a:gd name="T25" fmla="*/ 56 h 197"/>
                <a:gd name="T26" fmla="*/ 137 w 1222"/>
                <a:gd name="T27" fmla="*/ 50 h 197"/>
                <a:gd name="T28" fmla="*/ 150 w 1222"/>
                <a:gd name="T29" fmla="*/ 43 h 197"/>
                <a:gd name="T30" fmla="*/ 162 w 1222"/>
                <a:gd name="T31" fmla="*/ 40 h 197"/>
                <a:gd name="T32" fmla="*/ 177 w 1222"/>
                <a:gd name="T33" fmla="*/ 35 h 197"/>
                <a:gd name="T34" fmla="*/ 190 w 1222"/>
                <a:gd name="T35" fmla="*/ 35 h 197"/>
                <a:gd name="T36" fmla="*/ 203 w 1222"/>
                <a:gd name="T37" fmla="*/ 33 h 197"/>
                <a:gd name="T38" fmla="*/ 220 w 1222"/>
                <a:gd name="T39" fmla="*/ 25 h 197"/>
                <a:gd name="T40" fmla="*/ 243 w 1222"/>
                <a:gd name="T41" fmla="*/ 18 h 197"/>
                <a:gd name="T42" fmla="*/ 263 w 1222"/>
                <a:gd name="T43" fmla="*/ 7 h 197"/>
                <a:gd name="T44" fmla="*/ 281 w 1222"/>
                <a:gd name="T45" fmla="*/ 2 h 197"/>
                <a:gd name="T46" fmla="*/ 296 w 1222"/>
                <a:gd name="T47" fmla="*/ 0 h 197"/>
                <a:gd name="T48" fmla="*/ 311 w 1222"/>
                <a:gd name="T49" fmla="*/ 0 h 197"/>
                <a:gd name="T50" fmla="*/ 332 w 1222"/>
                <a:gd name="T51" fmla="*/ 5 h 197"/>
                <a:gd name="T52" fmla="*/ 347 w 1222"/>
                <a:gd name="T53" fmla="*/ 15 h 197"/>
                <a:gd name="T54" fmla="*/ 357 w 1222"/>
                <a:gd name="T55" fmla="*/ 25 h 197"/>
                <a:gd name="T56" fmla="*/ 365 w 1222"/>
                <a:gd name="T57" fmla="*/ 35 h 197"/>
                <a:gd name="T58" fmla="*/ 370 w 1222"/>
                <a:gd name="T59" fmla="*/ 48 h 197"/>
                <a:gd name="T60" fmla="*/ 377 w 1222"/>
                <a:gd name="T61" fmla="*/ 58 h 197"/>
                <a:gd name="T62" fmla="*/ 385 w 1222"/>
                <a:gd name="T63" fmla="*/ 68 h 197"/>
                <a:gd name="T64" fmla="*/ 392 w 1222"/>
                <a:gd name="T65" fmla="*/ 78 h 197"/>
                <a:gd name="T66" fmla="*/ 415 w 1222"/>
                <a:gd name="T67" fmla="*/ 73 h 197"/>
                <a:gd name="T68" fmla="*/ 448 w 1222"/>
                <a:gd name="T69" fmla="*/ 63 h 197"/>
                <a:gd name="T70" fmla="*/ 478 w 1222"/>
                <a:gd name="T71" fmla="*/ 61 h 197"/>
                <a:gd name="T72" fmla="*/ 511 w 1222"/>
                <a:gd name="T73" fmla="*/ 66 h 197"/>
                <a:gd name="T74" fmla="*/ 574 w 1222"/>
                <a:gd name="T75" fmla="*/ 68 h 197"/>
                <a:gd name="T76" fmla="*/ 648 w 1222"/>
                <a:gd name="T77" fmla="*/ 106 h 197"/>
                <a:gd name="T78" fmla="*/ 663 w 1222"/>
                <a:gd name="T79" fmla="*/ 114 h 197"/>
                <a:gd name="T80" fmla="*/ 676 w 1222"/>
                <a:gd name="T81" fmla="*/ 116 h 197"/>
                <a:gd name="T82" fmla="*/ 691 w 1222"/>
                <a:gd name="T83" fmla="*/ 111 h 197"/>
                <a:gd name="T84" fmla="*/ 706 w 1222"/>
                <a:gd name="T85" fmla="*/ 101 h 197"/>
                <a:gd name="T86" fmla="*/ 724 w 1222"/>
                <a:gd name="T87" fmla="*/ 96 h 197"/>
                <a:gd name="T88" fmla="*/ 739 w 1222"/>
                <a:gd name="T89" fmla="*/ 99 h 197"/>
                <a:gd name="T90" fmla="*/ 754 w 1222"/>
                <a:gd name="T91" fmla="*/ 111 h 197"/>
                <a:gd name="T92" fmla="*/ 764 w 1222"/>
                <a:gd name="T93" fmla="*/ 124 h 197"/>
                <a:gd name="T94" fmla="*/ 774 w 1222"/>
                <a:gd name="T95" fmla="*/ 131 h 197"/>
                <a:gd name="T96" fmla="*/ 784 w 1222"/>
                <a:gd name="T97" fmla="*/ 137 h 197"/>
                <a:gd name="T98" fmla="*/ 799 w 1222"/>
                <a:gd name="T99" fmla="*/ 139 h 197"/>
                <a:gd name="T100" fmla="*/ 815 w 1222"/>
                <a:gd name="T101" fmla="*/ 142 h 197"/>
                <a:gd name="T102" fmla="*/ 827 w 1222"/>
                <a:gd name="T103" fmla="*/ 139 h 197"/>
                <a:gd name="T104" fmla="*/ 837 w 1222"/>
                <a:gd name="T105" fmla="*/ 131 h 197"/>
                <a:gd name="T106" fmla="*/ 845 w 1222"/>
                <a:gd name="T107" fmla="*/ 121 h 197"/>
                <a:gd name="T108" fmla="*/ 865 w 1222"/>
                <a:gd name="T109" fmla="*/ 88 h 197"/>
                <a:gd name="T110" fmla="*/ 1035 w 1222"/>
                <a:gd name="T111" fmla="*/ 76 h 197"/>
                <a:gd name="T112" fmla="*/ 1057 w 1222"/>
                <a:gd name="T113" fmla="*/ 71 h 197"/>
                <a:gd name="T114" fmla="*/ 1080 w 1222"/>
                <a:gd name="T115" fmla="*/ 63 h 197"/>
                <a:gd name="T116" fmla="*/ 1103 w 1222"/>
                <a:gd name="T117" fmla="*/ 56 h 197"/>
                <a:gd name="T118" fmla="*/ 1128 w 1222"/>
                <a:gd name="T119" fmla="*/ 50 h 197"/>
                <a:gd name="T120" fmla="*/ 1222 w 1222"/>
                <a:gd name="T121" fmla="*/ 40 h 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2"/>
                <a:gd name="T184" fmla="*/ 0 h 197"/>
                <a:gd name="T185" fmla="*/ 1222 w 1222"/>
                <a:gd name="T186" fmla="*/ 197 h 1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2" h="197">
                  <a:moveTo>
                    <a:pt x="0" y="197"/>
                  </a:moveTo>
                  <a:lnTo>
                    <a:pt x="46" y="121"/>
                  </a:lnTo>
                  <a:lnTo>
                    <a:pt x="61" y="109"/>
                  </a:lnTo>
                  <a:lnTo>
                    <a:pt x="66" y="106"/>
                  </a:lnTo>
                  <a:lnTo>
                    <a:pt x="69" y="104"/>
                  </a:lnTo>
                  <a:lnTo>
                    <a:pt x="71" y="101"/>
                  </a:lnTo>
                  <a:lnTo>
                    <a:pt x="74" y="99"/>
                  </a:lnTo>
                  <a:lnTo>
                    <a:pt x="76" y="96"/>
                  </a:lnTo>
                  <a:lnTo>
                    <a:pt x="79" y="93"/>
                  </a:lnTo>
                  <a:lnTo>
                    <a:pt x="81" y="91"/>
                  </a:lnTo>
                  <a:lnTo>
                    <a:pt x="84" y="88"/>
                  </a:lnTo>
                  <a:lnTo>
                    <a:pt x="86" y="83"/>
                  </a:lnTo>
                  <a:lnTo>
                    <a:pt x="86" y="81"/>
                  </a:lnTo>
                  <a:lnTo>
                    <a:pt x="89" y="76"/>
                  </a:lnTo>
                  <a:lnTo>
                    <a:pt x="92" y="73"/>
                  </a:lnTo>
                  <a:lnTo>
                    <a:pt x="94" y="71"/>
                  </a:lnTo>
                  <a:lnTo>
                    <a:pt x="97" y="68"/>
                  </a:lnTo>
                  <a:lnTo>
                    <a:pt x="102" y="68"/>
                  </a:lnTo>
                  <a:lnTo>
                    <a:pt x="104" y="66"/>
                  </a:lnTo>
                  <a:lnTo>
                    <a:pt x="109" y="66"/>
                  </a:lnTo>
                  <a:lnTo>
                    <a:pt x="112" y="63"/>
                  </a:lnTo>
                  <a:lnTo>
                    <a:pt x="114" y="63"/>
                  </a:lnTo>
                  <a:lnTo>
                    <a:pt x="119" y="61"/>
                  </a:lnTo>
                  <a:lnTo>
                    <a:pt x="122" y="58"/>
                  </a:lnTo>
                  <a:lnTo>
                    <a:pt x="124" y="58"/>
                  </a:lnTo>
                  <a:lnTo>
                    <a:pt x="127" y="56"/>
                  </a:lnTo>
                  <a:lnTo>
                    <a:pt x="132" y="53"/>
                  </a:lnTo>
                  <a:lnTo>
                    <a:pt x="137" y="50"/>
                  </a:lnTo>
                  <a:lnTo>
                    <a:pt x="142" y="45"/>
                  </a:lnTo>
                  <a:lnTo>
                    <a:pt x="150" y="43"/>
                  </a:lnTo>
                  <a:lnTo>
                    <a:pt x="155" y="40"/>
                  </a:lnTo>
                  <a:lnTo>
                    <a:pt x="162" y="40"/>
                  </a:lnTo>
                  <a:lnTo>
                    <a:pt x="170" y="38"/>
                  </a:lnTo>
                  <a:lnTo>
                    <a:pt x="177" y="35"/>
                  </a:lnTo>
                  <a:lnTo>
                    <a:pt x="185" y="35"/>
                  </a:lnTo>
                  <a:lnTo>
                    <a:pt x="190" y="35"/>
                  </a:lnTo>
                  <a:lnTo>
                    <a:pt x="195" y="33"/>
                  </a:lnTo>
                  <a:lnTo>
                    <a:pt x="203" y="33"/>
                  </a:lnTo>
                  <a:lnTo>
                    <a:pt x="210" y="30"/>
                  </a:lnTo>
                  <a:lnTo>
                    <a:pt x="220" y="25"/>
                  </a:lnTo>
                  <a:lnTo>
                    <a:pt x="231" y="23"/>
                  </a:lnTo>
                  <a:lnTo>
                    <a:pt x="243" y="18"/>
                  </a:lnTo>
                  <a:lnTo>
                    <a:pt x="256" y="12"/>
                  </a:lnTo>
                  <a:lnTo>
                    <a:pt x="263" y="7"/>
                  </a:lnTo>
                  <a:lnTo>
                    <a:pt x="271" y="5"/>
                  </a:lnTo>
                  <a:lnTo>
                    <a:pt x="281" y="2"/>
                  </a:lnTo>
                  <a:lnTo>
                    <a:pt x="289" y="0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22" y="2"/>
                  </a:lnTo>
                  <a:lnTo>
                    <a:pt x="332" y="5"/>
                  </a:lnTo>
                  <a:lnTo>
                    <a:pt x="339" y="10"/>
                  </a:lnTo>
                  <a:lnTo>
                    <a:pt x="347" y="15"/>
                  </a:lnTo>
                  <a:lnTo>
                    <a:pt x="352" y="20"/>
                  </a:lnTo>
                  <a:lnTo>
                    <a:pt x="357" y="25"/>
                  </a:lnTo>
                  <a:lnTo>
                    <a:pt x="362" y="30"/>
                  </a:lnTo>
                  <a:lnTo>
                    <a:pt x="365" y="35"/>
                  </a:lnTo>
                  <a:lnTo>
                    <a:pt x="367" y="43"/>
                  </a:lnTo>
                  <a:lnTo>
                    <a:pt x="370" y="48"/>
                  </a:lnTo>
                  <a:lnTo>
                    <a:pt x="372" y="53"/>
                  </a:lnTo>
                  <a:lnTo>
                    <a:pt x="377" y="58"/>
                  </a:lnTo>
                  <a:lnTo>
                    <a:pt x="380" y="63"/>
                  </a:lnTo>
                  <a:lnTo>
                    <a:pt x="385" y="68"/>
                  </a:lnTo>
                  <a:lnTo>
                    <a:pt x="387" y="73"/>
                  </a:lnTo>
                  <a:lnTo>
                    <a:pt x="392" y="78"/>
                  </a:lnTo>
                  <a:lnTo>
                    <a:pt x="397" y="81"/>
                  </a:lnTo>
                  <a:lnTo>
                    <a:pt x="415" y="73"/>
                  </a:lnTo>
                  <a:lnTo>
                    <a:pt x="433" y="68"/>
                  </a:lnTo>
                  <a:lnTo>
                    <a:pt x="448" y="63"/>
                  </a:lnTo>
                  <a:lnTo>
                    <a:pt x="463" y="61"/>
                  </a:lnTo>
                  <a:lnTo>
                    <a:pt x="478" y="61"/>
                  </a:lnTo>
                  <a:lnTo>
                    <a:pt x="496" y="63"/>
                  </a:lnTo>
                  <a:lnTo>
                    <a:pt x="511" y="66"/>
                  </a:lnTo>
                  <a:lnTo>
                    <a:pt x="531" y="73"/>
                  </a:lnTo>
                  <a:lnTo>
                    <a:pt x="574" y="68"/>
                  </a:lnTo>
                  <a:lnTo>
                    <a:pt x="643" y="101"/>
                  </a:lnTo>
                  <a:lnTo>
                    <a:pt x="648" y="106"/>
                  </a:lnTo>
                  <a:lnTo>
                    <a:pt x="655" y="111"/>
                  </a:lnTo>
                  <a:lnTo>
                    <a:pt x="663" y="114"/>
                  </a:lnTo>
                  <a:lnTo>
                    <a:pt x="670" y="116"/>
                  </a:lnTo>
                  <a:lnTo>
                    <a:pt x="676" y="116"/>
                  </a:lnTo>
                  <a:lnTo>
                    <a:pt x="683" y="114"/>
                  </a:lnTo>
                  <a:lnTo>
                    <a:pt x="691" y="111"/>
                  </a:lnTo>
                  <a:lnTo>
                    <a:pt x="696" y="106"/>
                  </a:lnTo>
                  <a:lnTo>
                    <a:pt x="706" y="101"/>
                  </a:lnTo>
                  <a:lnTo>
                    <a:pt x="713" y="99"/>
                  </a:lnTo>
                  <a:lnTo>
                    <a:pt x="724" y="96"/>
                  </a:lnTo>
                  <a:lnTo>
                    <a:pt x="731" y="96"/>
                  </a:lnTo>
                  <a:lnTo>
                    <a:pt x="739" y="99"/>
                  </a:lnTo>
                  <a:lnTo>
                    <a:pt x="746" y="104"/>
                  </a:lnTo>
                  <a:lnTo>
                    <a:pt x="754" y="111"/>
                  </a:lnTo>
                  <a:lnTo>
                    <a:pt x="762" y="119"/>
                  </a:lnTo>
                  <a:lnTo>
                    <a:pt x="764" y="124"/>
                  </a:lnTo>
                  <a:lnTo>
                    <a:pt x="769" y="129"/>
                  </a:lnTo>
                  <a:lnTo>
                    <a:pt x="774" y="131"/>
                  </a:lnTo>
                  <a:lnTo>
                    <a:pt x="779" y="134"/>
                  </a:lnTo>
                  <a:lnTo>
                    <a:pt x="784" y="137"/>
                  </a:lnTo>
                  <a:lnTo>
                    <a:pt x="792" y="139"/>
                  </a:lnTo>
                  <a:lnTo>
                    <a:pt x="799" y="139"/>
                  </a:lnTo>
                  <a:lnTo>
                    <a:pt x="804" y="142"/>
                  </a:lnTo>
                  <a:lnTo>
                    <a:pt x="815" y="142"/>
                  </a:lnTo>
                  <a:lnTo>
                    <a:pt x="822" y="142"/>
                  </a:lnTo>
                  <a:lnTo>
                    <a:pt x="827" y="139"/>
                  </a:lnTo>
                  <a:lnTo>
                    <a:pt x="835" y="137"/>
                  </a:lnTo>
                  <a:lnTo>
                    <a:pt x="837" y="131"/>
                  </a:lnTo>
                  <a:lnTo>
                    <a:pt x="842" y="126"/>
                  </a:lnTo>
                  <a:lnTo>
                    <a:pt x="845" y="121"/>
                  </a:lnTo>
                  <a:lnTo>
                    <a:pt x="850" y="116"/>
                  </a:lnTo>
                  <a:lnTo>
                    <a:pt x="865" y="88"/>
                  </a:lnTo>
                  <a:lnTo>
                    <a:pt x="938" y="76"/>
                  </a:lnTo>
                  <a:lnTo>
                    <a:pt x="1035" y="76"/>
                  </a:lnTo>
                  <a:lnTo>
                    <a:pt x="1047" y="73"/>
                  </a:lnTo>
                  <a:lnTo>
                    <a:pt x="1057" y="71"/>
                  </a:lnTo>
                  <a:lnTo>
                    <a:pt x="1070" y="68"/>
                  </a:lnTo>
                  <a:lnTo>
                    <a:pt x="1080" y="63"/>
                  </a:lnTo>
                  <a:lnTo>
                    <a:pt x="1090" y="58"/>
                  </a:lnTo>
                  <a:lnTo>
                    <a:pt x="1103" y="56"/>
                  </a:lnTo>
                  <a:lnTo>
                    <a:pt x="1115" y="53"/>
                  </a:lnTo>
                  <a:lnTo>
                    <a:pt x="1128" y="50"/>
                  </a:lnTo>
                  <a:lnTo>
                    <a:pt x="1204" y="43"/>
                  </a:lnTo>
                  <a:lnTo>
                    <a:pt x="1222" y="4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4" name="Freeform 1732"/>
            <p:cNvSpPr>
              <a:spLocks noChangeAspect="1"/>
            </p:cNvSpPr>
            <p:nvPr/>
          </p:nvSpPr>
          <p:spPr bwMode="auto">
            <a:xfrm>
              <a:off x="4397" y="1320"/>
              <a:ext cx="1094" cy="656"/>
            </a:xfrm>
            <a:custGeom>
              <a:avLst/>
              <a:gdLst>
                <a:gd name="T0" fmla="*/ 121 w 1094"/>
                <a:gd name="T1" fmla="*/ 461 h 656"/>
                <a:gd name="T2" fmla="*/ 144 w 1094"/>
                <a:gd name="T3" fmla="*/ 466 h 656"/>
                <a:gd name="T4" fmla="*/ 164 w 1094"/>
                <a:gd name="T5" fmla="*/ 476 h 656"/>
                <a:gd name="T6" fmla="*/ 182 w 1094"/>
                <a:gd name="T7" fmla="*/ 491 h 656"/>
                <a:gd name="T8" fmla="*/ 199 w 1094"/>
                <a:gd name="T9" fmla="*/ 501 h 656"/>
                <a:gd name="T10" fmla="*/ 220 w 1094"/>
                <a:gd name="T11" fmla="*/ 509 h 656"/>
                <a:gd name="T12" fmla="*/ 247 w 1094"/>
                <a:gd name="T13" fmla="*/ 524 h 656"/>
                <a:gd name="T14" fmla="*/ 278 w 1094"/>
                <a:gd name="T15" fmla="*/ 542 h 656"/>
                <a:gd name="T16" fmla="*/ 308 w 1094"/>
                <a:gd name="T17" fmla="*/ 562 h 656"/>
                <a:gd name="T18" fmla="*/ 389 w 1094"/>
                <a:gd name="T19" fmla="*/ 628 h 656"/>
                <a:gd name="T20" fmla="*/ 417 w 1094"/>
                <a:gd name="T21" fmla="*/ 607 h 656"/>
                <a:gd name="T22" fmla="*/ 442 w 1094"/>
                <a:gd name="T23" fmla="*/ 590 h 656"/>
                <a:gd name="T24" fmla="*/ 460 w 1094"/>
                <a:gd name="T25" fmla="*/ 577 h 656"/>
                <a:gd name="T26" fmla="*/ 472 w 1094"/>
                <a:gd name="T27" fmla="*/ 575 h 656"/>
                <a:gd name="T28" fmla="*/ 488 w 1094"/>
                <a:gd name="T29" fmla="*/ 580 h 656"/>
                <a:gd name="T30" fmla="*/ 510 w 1094"/>
                <a:gd name="T31" fmla="*/ 595 h 656"/>
                <a:gd name="T32" fmla="*/ 515 w 1094"/>
                <a:gd name="T33" fmla="*/ 600 h 656"/>
                <a:gd name="T34" fmla="*/ 518 w 1094"/>
                <a:gd name="T35" fmla="*/ 607 h 656"/>
                <a:gd name="T36" fmla="*/ 531 w 1094"/>
                <a:gd name="T37" fmla="*/ 605 h 656"/>
                <a:gd name="T38" fmla="*/ 541 w 1094"/>
                <a:gd name="T39" fmla="*/ 602 h 656"/>
                <a:gd name="T40" fmla="*/ 584 w 1094"/>
                <a:gd name="T41" fmla="*/ 615 h 656"/>
                <a:gd name="T42" fmla="*/ 614 w 1094"/>
                <a:gd name="T43" fmla="*/ 635 h 656"/>
                <a:gd name="T44" fmla="*/ 622 w 1094"/>
                <a:gd name="T45" fmla="*/ 638 h 656"/>
                <a:gd name="T46" fmla="*/ 627 w 1094"/>
                <a:gd name="T47" fmla="*/ 648 h 656"/>
                <a:gd name="T48" fmla="*/ 642 w 1094"/>
                <a:gd name="T49" fmla="*/ 656 h 656"/>
                <a:gd name="T50" fmla="*/ 654 w 1094"/>
                <a:gd name="T51" fmla="*/ 656 h 656"/>
                <a:gd name="T52" fmla="*/ 667 w 1094"/>
                <a:gd name="T53" fmla="*/ 656 h 656"/>
                <a:gd name="T54" fmla="*/ 680 w 1094"/>
                <a:gd name="T55" fmla="*/ 656 h 656"/>
                <a:gd name="T56" fmla="*/ 692 w 1094"/>
                <a:gd name="T57" fmla="*/ 653 h 656"/>
                <a:gd name="T58" fmla="*/ 705 w 1094"/>
                <a:gd name="T59" fmla="*/ 648 h 656"/>
                <a:gd name="T60" fmla="*/ 723 w 1094"/>
                <a:gd name="T61" fmla="*/ 645 h 656"/>
                <a:gd name="T62" fmla="*/ 746 w 1094"/>
                <a:gd name="T63" fmla="*/ 648 h 656"/>
                <a:gd name="T64" fmla="*/ 761 w 1094"/>
                <a:gd name="T65" fmla="*/ 640 h 656"/>
                <a:gd name="T66" fmla="*/ 773 w 1094"/>
                <a:gd name="T67" fmla="*/ 628 h 656"/>
                <a:gd name="T68" fmla="*/ 783 w 1094"/>
                <a:gd name="T69" fmla="*/ 605 h 656"/>
                <a:gd name="T70" fmla="*/ 801 w 1094"/>
                <a:gd name="T71" fmla="*/ 590 h 656"/>
                <a:gd name="T72" fmla="*/ 819 w 1094"/>
                <a:gd name="T73" fmla="*/ 590 h 656"/>
                <a:gd name="T74" fmla="*/ 837 w 1094"/>
                <a:gd name="T75" fmla="*/ 602 h 656"/>
                <a:gd name="T76" fmla="*/ 854 w 1094"/>
                <a:gd name="T77" fmla="*/ 607 h 656"/>
                <a:gd name="T78" fmla="*/ 874 w 1094"/>
                <a:gd name="T79" fmla="*/ 607 h 656"/>
                <a:gd name="T80" fmla="*/ 885 w 1094"/>
                <a:gd name="T81" fmla="*/ 607 h 656"/>
                <a:gd name="T82" fmla="*/ 890 w 1094"/>
                <a:gd name="T83" fmla="*/ 610 h 656"/>
                <a:gd name="T84" fmla="*/ 887 w 1094"/>
                <a:gd name="T85" fmla="*/ 620 h 656"/>
                <a:gd name="T86" fmla="*/ 887 w 1094"/>
                <a:gd name="T87" fmla="*/ 630 h 656"/>
                <a:gd name="T88" fmla="*/ 892 w 1094"/>
                <a:gd name="T89" fmla="*/ 638 h 656"/>
                <a:gd name="T90" fmla="*/ 920 w 1094"/>
                <a:gd name="T91" fmla="*/ 607 h 656"/>
                <a:gd name="T92" fmla="*/ 930 w 1094"/>
                <a:gd name="T93" fmla="*/ 585 h 656"/>
                <a:gd name="T94" fmla="*/ 940 w 1094"/>
                <a:gd name="T95" fmla="*/ 559 h 656"/>
                <a:gd name="T96" fmla="*/ 955 w 1094"/>
                <a:gd name="T97" fmla="*/ 539 h 656"/>
                <a:gd name="T98" fmla="*/ 978 w 1094"/>
                <a:gd name="T99" fmla="*/ 524 h 656"/>
                <a:gd name="T100" fmla="*/ 1003 w 1094"/>
                <a:gd name="T101" fmla="*/ 514 h 656"/>
                <a:gd name="T102" fmla="*/ 1029 w 1094"/>
                <a:gd name="T103" fmla="*/ 506 h 656"/>
                <a:gd name="T104" fmla="*/ 1046 w 1094"/>
                <a:gd name="T105" fmla="*/ 478 h 656"/>
                <a:gd name="T106" fmla="*/ 1077 w 1094"/>
                <a:gd name="T107" fmla="*/ 435 h 656"/>
                <a:gd name="T108" fmla="*/ 1082 w 1094"/>
                <a:gd name="T109" fmla="*/ 423 h 656"/>
                <a:gd name="T110" fmla="*/ 1079 w 1094"/>
                <a:gd name="T111" fmla="*/ 410 h 656"/>
                <a:gd name="T112" fmla="*/ 1069 w 1094"/>
                <a:gd name="T113" fmla="*/ 397 h 656"/>
                <a:gd name="T114" fmla="*/ 1069 w 1094"/>
                <a:gd name="T115" fmla="*/ 370 h 656"/>
                <a:gd name="T116" fmla="*/ 1074 w 1094"/>
                <a:gd name="T117" fmla="*/ 342 h 656"/>
                <a:gd name="T118" fmla="*/ 1074 w 1094"/>
                <a:gd name="T119" fmla="*/ 306 h 656"/>
                <a:gd name="T120" fmla="*/ 1072 w 1094"/>
                <a:gd name="T121" fmla="*/ 289 h 656"/>
                <a:gd name="T122" fmla="*/ 1072 w 1094"/>
                <a:gd name="T123" fmla="*/ 266 h 656"/>
                <a:gd name="T124" fmla="*/ 1094 w 1094"/>
                <a:gd name="T125" fmla="*/ 0 h 6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4"/>
                <a:gd name="T190" fmla="*/ 0 h 656"/>
                <a:gd name="T191" fmla="*/ 1094 w 1094"/>
                <a:gd name="T192" fmla="*/ 656 h 6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4" h="656">
                  <a:moveTo>
                    <a:pt x="0" y="415"/>
                  </a:moveTo>
                  <a:lnTo>
                    <a:pt x="22" y="440"/>
                  </a:lnTo>
                  <a:lnTo>
                    <a:pt x="121" y="461"/>
                  </a:lnTo>
                  <a:lnTo>
                    <a:pt x="129" y="461"/>
                  </a:lnTo>
                  <a:lnTo>
                    <a:pt x="136" y="463"/>
                  </a:lnTo>
                  <a:lnTo>
                    <a:pt x="144" y="466"/>
                  </a:lnTo>
                  <a:lnTo>
                    <a:pt x="151" y="468"/>
                  </a:lnTo>
                  <a:lnTo>
                    <a:pt x="159" y="471"/>
                  </a:lnTo>
                  <a:lnTo>
                    <a:pt x="164" y="476"/>
                  </a:lnTo>
                  <a:lnTo>
                    <a:pt x="172" y="481"/>
                  </a:lnTo>
                  <a:lnTo>
                    <a:pt x="177" y="486"/>
                  </a:lnTo>
                  <a:lnTo>
                    <a:pt x="182" y="491"/>
                  </a:lnTo>
                  <a:lnTo>
                    <a:pt x="187" y="494"/>
                  </a:lnTo>
                  <a:lnTo>
                    <a:pt x="192" y="496"/>
                  </a:lnTo>
                  <a:lnTo>
                    <a:pt x="199" y="501"/>
                  </a:lnTo>
                  <a:lnTo>
                    <a:pt x="204" y="504"/>
                  </a:lnTo>
                  <a:lnTo>
                    <a:pt x="212" y="506"/>
                  </a:lnTo>
                  <a:lnTo>
                    <a:pt x="220" y="509"/>
                  </a:lnTo>
                  <a:lnTo>
                    <a:pt x="227" y="514"/>
                  </a:lnTo>
                  <a:lnTo>
                    <a:pt x="237" y="519"/>
                  </a:lnTo>
                  <a:lnTo>
                    <a:pt x="247" y="524"/>
                  </a:lnTo>
                  <a:lnTo>
                    <a:pt x="258" y="529"/>
                  </a:lnTo>
                  <a:lnTo>
                    <a:pt x="268" y="537"/>
                  </a:lnTo>
                  <a:lnTo>
                    <a:pt x="278" y="542"/>
                  </a:lnTo>
                  <a:lnTo>
                    <a:pt x="288" y="549"/>
                  </a:lnTo>
                  <a:lnTo>
                    <a:pt x="298" y="554"/>
                  </a:lnTo>
                  <a:lnTo>
                    <a:pt x="308" y="562"/>
                  </a:lnTo>
                  <a:lnTo>
                    <a:pt x="321" y="595"/>
                  </a:lnTo>
                  <a:lnTo>
                    <a:pt x="381" y="633"/>
                  </a:lnTo>
                  <a:lnTo>
                    <a:pt x="389" y="628"/>
                  </a:lnTo>
                  <a:lnTo>
                    <a:pt x="399" y="620"/>
                  </a:lnTo>
                  <a:lnTo>
                    <a:pt x="407" y="615"/>
                  </a:lnTo>
                  <a:lnTo>
                    <a:pt x="417" y="607"/>
                  </a:lnTo>
                  <a:lnTo>
                    <a:pt x="424" y="602"/>
                  </a:lnTo>
                  <a:lnTo>
                    <a:pt x="435" y="595"/>
                  </a:lnTo>
                  <a:lnTo>
                    <a:pt x="442" y="590"/>
                  </a:lnTo>
                  <a:lnTo>
                    <a:pt x="450" y="582"/>
                  </a:lnTo>
                  <a:lnTo>
                    <a:pt x="455" y="577"/>
                  </a:lnTo>
                  <a:lnTo>
                    <a:pt x="460" y="577"/>
                  </a:lnTo>
                  <a:lnTo>
                    <a:pt x="462" y="575"/>
                  </a:lnTo>
                  <a:lnTo>
                    <a:pt x="467" y="575"/>
                  </a:lnTo>
                  <a:lnTo>
                    <a:pt x="472" y="575"/>
                  </a:lnTo>
                  <a:lnTo>
                    <a:pt x="478" y="575"/>
                  </a:lnTo>
                  <a:lnTo>
                    <a:pt x="483" y="577"/>
                  </a:lnTo>
                  <a:lnTo>
                    <a:pt x="488" y="580"/>
                  </a:lnTo>
                  <a:lnTo>
                    <a:pt x="505" y="592"/>
                  </a:lnTo>
                  <a:lnTo>
                    <a:pt x="508" y="592"/>
                  </a:lnTo>
                  <a:lnTo>
                    <a:pt x="510" y="595"/>
                  </a:lnTo>
                  <a:lnTo>
                    <a:pt x="510" y="597"/>
                  </a:lnTo>
                  <a:lnTo>
                    <a:pt x="513" y="597"/>
                  </a:lnTo>
                  <a:lnTo>
                    <a:pt x="515" y="600"/>
                  </a:lnTo>
                  <a:lnTo>
                    <a:pt x="515" y="602"/>
                  </a:lnTo>
                  <a:lnTo>
                    <a:pt x="518" y="605"/>
                  </a:lnTo>
                  <a:lnTo>
                    <a:pt x="518" y="607"/>
                  </a:lnTo>
                  <a:lnTo>
                    <a:pt x="520" y="607"/>
                  </a:lnTo>
                  <a:lnTo>
                    <a:pt x="526" y="607"/>
                  </a:lnTo>
                  <a:lnTo>
                    <a:pt x="531" y="605"/>
                  </a:lnTo>
                  <a:lnTo>
                    <a:pt x="533" y="605"/>
                  </a:lnTo>
                  <a:lnTo>
                    <a:pt x="538" y="602"/>
                  </a:lnTo>
                  <a:lnTo>
                    <a:pt x="541" y="602"/>
                  </a:lnTo>
                  <a:lnTo>
                    <a:pt x="543" y="600"/>
                  </a:lnTo>
                  <a:lnTo>
                    <a:pt x="548" y="600"/>
                  </a:lnTo>
                  <a:lnTo>
                    <a:pt x="584" y="615"/>
                  </a:lnTo>
                  <a:lnTo>
                    <a:pt x="604" y="635"/>
                  </a:lnTo>
                  <a:lnTo>
                    <a:pt x="609" y="635"/>
                  </a:lnTo>
                  <a:lnTo>
                    <a:pt x="614" y="635"/>
                  </a:lnTo>
                  <a:lnTo>
                    <a:pt x="617" y="635"/>
                  </a:lnTo>
                  <a:lnTo>
                    <a:pt x="619" y="635"/>
                  </a:lnTo>
                  <a:lnTo>
                    <a:pt x="622" y="638"/>
                  </a:lnTo>
                  <a:lnTo>
                    <a:pt x="624" y="640"/>
                  </a:lnTo>
                  <a:lnTo>
                    <a:pt x="627" y="643"/>
                  </a:lnTo>
                  <a:lnTo>
                    <a:pt x="627" y="648"/>
                  </a:lnTo>
                  <a:lnTo>
                    <a:pt x="632" y="650"/>
                  </a:lnTo>
                  <a:lnTo>
                    <a:pt x="637" y="653"/>
                  </a:lnTo>
                  <a:lnTo>
                    <a:pt x="642" y="656"/>
                  </a:lnTo>
                  <a:lnTo>
                    <a:pt x="644" y="656"/>
                  </a:lnTo>
                  <a:lnTo>
                    <a:pt x="649" y="656"/>
                  </a:lnTo>
                  <a:lnTo>
                    <a:pt x="654" y="656"/>
                  </a:lnTo>
                  <a:lnTo>
                    <a:pt x="660" y="656"/>
                  </a:lnTo>
                  <a:lnTo>
                    <a:pt x="662" y="656"/>
                  </a:lnTo>
                  <a:lnTo>
                    <a:pt x="667" y="656"/>
                  </a:lnTo>
                  <a:lnTo>
                    <a:pt x="670" y="656"/>
                  </a:lnTo>
                  <a:lnTo>
                    <a:pt x="675" y="656"/>
                  </a:lnTo>
                  <a:lnTo>
                    <a:pt x="680" y="656"/>
                  </a:lnTo>
                  <a:lnTo>
                    <a:pt x="682" y="656"/>
                  </a:lnTo>
                  <a:lnTo>
                    <a:pt x="687" y="656"/>
                  </a:lnTo>
                  <a:lnTo>
                    <a:pt x="692" y="653"/>
                  </a:lnTo>
                  <a:lnTo>
                    <a:pt x="695" y="653"/>
                  </a:lnTo>
                  <a:lnTo>
                    <a:pt x="700" y="648"/>
                  </a:lnTo>
                  <a:lnTo>
                    <a:pt x="705" y="648"/>
                  </a:lnTo>
                  <a:lnTo>
                    <a:pt x="710" y="645"/>
                  </a:lnTo>
                  <a:lnTo>
                    <a:pt x="718" y="645"/>
                  </a:lnTo>
                  <a:lnTo>
                    <a:pt x="723" y="645"/>
                  </a:lnTo>
                  <a:lnTo>
                    <a:pt x="730" y="645"/>
                  </a:lnTo>
                  <a:lnTo>
                    <a:pt x="738" y="645"/>
                  </a:lnTo>
                  <a:lnTo>
                    <a:pt x="746" y="648"/>
                  </a:lnTo>
                  <a:lnTo>
                    <a:pt x="753" y="645"/>
                  </a:lnTo>
                  <a:lnTo>
                    <a:pt x="758" y="643"/>
                  </a:lnTo>
                  <a:lnTo>
                    <a:pt x="761" y="640"/>
                  </a:lnTo>
                  <a:lnTo>
                    <a:pt x="766" y="635"/>
                  </a:lnTo>
                  <a:lnTo>
                    <a:pt x="771" y="633"/>
                  </a:lnTo>
                  <a:lnTo>
                    <a:pt x="773" y="628"/>
                  </a:lnTo>
                  <a:lnTo>
                    <a:pt x="776" y="623"/>
                  </a:lnTo>
                  <a:lnTo>
                    <a:pt x="778" y="615"/>
                  </a:lnTo>
                  <a:lnTo>
                    <a:pt x="783" y="605"/>
                  </a:lnTo>
                  <a:lnTo>
                    <a:pt x="788" y="597"/>
                  </a:lnTo>
                  <a:lnTo>
                    <a:pt x="794" y="592"/>
                  </a:lnTo>
                  <a:lnTo>
                    <a:pt x="801" y="590"/>
                  </a:lnTo>
                  <a:lnTo>
                    <a:pt x="806" y="587"/>
                  </a:lnTo>
                  <a:lnTo>
                    <a:pt x="814" y="587"/>
                  </a:lnTo>
                  <a:lnTo>
                    <a:pt x="819" y="590"/>
                  </a:lnTo>
                  <a:lnTo>
                    <a:pt x="826" y="595"/>
                  </a:lnTo>
                  <a:lnTo>
                    <a:pt x="831" y="597"/>
                  </a:lnTo>
                  <a:lnTo>
                    <a:pt x="837" y="602"/>
                  </a:lnTo>
                  <a:lnTo>
                    <a:pt x="844" y="605"/>
                  </a:lnTo>
                  <a:lnTo>
                    <a:pt x="849" y="605"/>
                  </a:lnTo>
                  <a:lnTo>
                    <a:pt x="854" y="607"/>
                  </a:lnTo>
                  <a:lnTo>
                    <a:pt x="862" y="607"/>
                  </a:lnTo>
                  <a:lnTo>
                    <a:pt x="867" y="607"/>
                  </a:lnTo>
                  <a:lnTo>
                    <a:pt x="874" y="607"/>
                  </a:lnTo>
                  <a:lnTo>
                    <a:pt x="877" y="607"/>
                  </a:lnTo>
                  <a:lnTo>
                    <a:pt x="882" y="607"/>
                  </a:lnTo>
                  <a:lnTo>
                    <a:pt x="885" y="607"/>
                  </a:lnTo>
                  <a:lnTo>
                    <a:pt x="887" y="607"/>
                  </a:lnTo>
                  <a:lnTo>
                    <a:pt x="890" y="610"/>
                  </a:lnTo>
                  <a:lnTo>
                    <a:pt x="887" y="613"/>
                  </a:lnTo>
                  <a:lnTo>
                    <a:pt x="887" y="615"/>
                  </a:lnTo>
                  <a:lnTo>
                    <a:pt x="887" y="620"/>
                  </a:lnTo>
                  <a:lnTo>
                    <a:pt x="887" y="623"/>
                  </a:lnTo>
                  <a:lnTo>
                    <a:pt x="887" y="625"/>
                  </a:lnTo>
                  <a:lnTo>
                    <a:pt x="887" y="630"/>
                  </a:lnTo>
                  <a:lnTo>
                    <a:pt x="887" y="633"/>
                  </a:lnTo>
                  <a:lnTo>
                    <a:pt x="890" y="635"/>
                  </a:lnTo>
                  <a:lnTo>
                    <a:pt x="892" y="638"/>
                  </a:lnTo>
                  <a:lnTo>
                    <a:pt x="892" y="640"/>
                  </a:lnTo>
                  <a:lnTo>
                    <a:pt x="915" y="615"/>
                  </a:lnTo>
                  <a:lnTo>
                    <a:pt x="920" y="607"/>
                  </a:lnTo>
                  <a:lnTo>
                    <a:pt x="922" y="600"/>
                  </a:lnTo>
                  <a:lnTo>
                    <a:pt x="928" y="592"/>
                  </a:lnTo>
                  <a:lnTo>
                    <a:pt x="930" y="585"/>
                  </a:lnTo>
                  <a:lnTo>
                    <a:pt x="933" y="577"/>
                  </a:lnTo>
                  <a:lnTo>
                    <a:pt x="938" y="569"/>
                  </a:lnTo>
                  <a:lnTo>
                    <a:pt x="940" y="559"/>
                  </a:lnTo>
                  <a:lnTo>
                    <a:pt x="943" y="552"/>
                  </a:lnTo>
                  <a:lnTo>
                    <a:pt x="948" y="544"/>
                  </a:lnTo>
                  <a:lnTo>
                    <a:pt x="955" y="539"/>
                  </a:lnTo>
                  <a:lnTo>
                    <a:pt x="963" y="534"/>
                  </a:lnTo>
                  <a:lnTo>
                    <a:pt x="968" y="529"/>
                  </a:lnTo>
                  <a:lnTo>
                    <a:pt x="978" y="524"/>
                  </a:lnTo>
                  <a:lnTo>
                    <a:pt x="986" y="521"/>
                  </a:lnTo>
                  <a:lnTo>
                    <a:pt x="993" y="519"/>
                  </a:lnTo>
                  <a:lnTo>
                    <a:pt x="1003" y="514"/>
                  </a:lnTo>
                  <a:lnTo>
                    <a:pt x="1014" y="514"/>
                  </a:lnTo>
                  <a:lnTo>
                    <a:pt x="1021" y="511"/>
                  </a:lnTo>
                  <a:lnTo>
                    <a:pt x="1029" y="506"/>
                  </a:lnTo>
                  <a:lnTo>
                    <a:pt x="1034" y="499"/>
                  </a:lnTo>
                  <a:lnTo>
                    <a:pt x="1041" y="491"/>
                  </a:lnTo>
                  <a:lnTo>
                    <a:pt x="1046" y="478"/>
                  </a:lnTo>
                  <a:lnTo>
                    <a:pt x="1051" y="468"/>
                  </a:lnTo>
                  <a:lnTo>
                    <a:pt x="1056" y="453"/>
                  </a:lnTo>
                  <a:lnTo>
                    <a:pt x="1077" y="435"/>
                  </a:lnTo>
                  <a:lnTo>
                    <a:pt x="1079" y="430"/>
                  </a:lnTo>
                  <a:lnTo>
                    <a:pt x="1082" y="428"/>
                  </a:lnTo>
                  <a:lnTo>
                    <a:pt x="1082" y="423"/>
                  </a:lnTo>
                  <a:lnTo>
                    <a:pt x="1082" y="418"/>
                  </a:lnTo>
                  <a:lnTo>
                    <a:pt x="1079" y="413"/>
                  </a:lnTo>
                  <a:lnTo>
                    <a:pt x="1079" y="410"/>
                  </a:lnTo>
                  <a:lnTo>
                    <a:pt x="1077" y="405"/>
                  </a:lnTo>
                  <a:lnTo>
                    <a:pt x="1074" y="402"/>
                  </a:lnTo>
                  <a:lnTo>
                    <a:pt x="1069" y="397"/>
                  </a:lnTo>
                  <a:lnTo>
                    <a:pt x="1069" y="390"/>
                  </a:lnTo>
                  <a:lnTo>
                    <a:pt x="1069" y="380"/>
                  </a:lnTo>
                  <a:lnTo>
                    <a:pt x="1069" y="370"/>
                  </a:lnTo>
                  <a:lnTo>
                    <a:pt x="1072" y="359"/>
                  </a:lnTo>
                  <a:lnTo>
                    <a:pt x="1072" y="352"/>
                  </a:lnTo>
                  <a:lnTo>
                    <a:pt x="1074" y="342"/>
                  </a:lnTo>
                  <a:lnTo>
                    <a:pt x="1074" y="332"/>
                  </a:lnTo>
                  <a:lnTo>
                    <a:pt x="1074" y="311"/>
                  </a:lnTo>
                  <a:lnTo>
                    <a:pt x="1074" y="306"/>
                  </a:lnTo>
                  <a:lnTo>
                    <a:pt x="1072" y="301"/>
                  </a:lnTo>
                  <a:lnTo>
                    <a:pt x="1072" y="294"/>
                  </a:lnTo>
                  <a:lnTo>
                    <a:pt x="1072" y="289"/>
                  </a:lnTo>
                  <a:lnTo>
                    <a:pt x="1072" y="281"/>
                  </a:lnTo>
                  <a:lnTo>
                    <a:pt x="1072" y="273"/>
                  </a:lnTo>
                  <a:lnTo>
                    <a:pt x="1072" y="266"/>
                  </a:lnTo>
                  <a:lnTo>
                    <a:pt x="1074" y="258"/>
                  </a:lnTo>
                  <a:lnTo>
                    <a:pt x="1094" y="2"/>
                  </a:lnTo>
                  <a:lnTo>
                    <a:pt x="109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5" name="Freeform 1733"/>
            <p:cNvSpPr>
              <a:spLocks noChangeAspect="1"/>
            </p:cNvSpPr>
            <p:nvPr/>
          </p:nvSpPr>
          <p:spPr bwMode="auto">
            <a:xfrm>
              <a:off x="4859" y="1495"/>
              <a:ext cx="172" cy="534"/>
            </a:xfrm>
            <a:custGeom>
              <a:avLst/>
              <a:gdLst>
                <a:gd name="T0" fmla="*/ 101 w 172"/>
                <a:gd name="T1" fmla="*/ 0 h 534"/>
                <a:gd name="T2" fmla="*/ 172 w 172"/>
                <a:gd name="T3" fmla="*/ 415 h 534"/>
                <a:gd name="T4" fmla="*/ 170 w 172"/>
                <a:gd name="T5" fmla="*/ 427 h 534"/>
                <a:gd name="T6" fmla="*/ 170 w 172"/>
                <a:gd name="T7" fmla="*/ 443 h 534"/>
                <a:gd name="T8" fmla="*/ 165 w 172"/>
                <a:gd name="T9" fmla="*/ 453 h 534"/>
                <a:gd name="T10" fmla="*/ 160 w 172"/>
                <a:gd name="T11" fmla="*/ 465 h 534"/>
                <a:gd name="T12" fmla="*/ 155 w 172"/>
                <a:gd name="T13" fmla="*/ 475 h 534"/>
                <a:gd name="T14" fmla="*/ 147 w 172"/>
                <a:gd name="T15" fmla="*/ 486 h 534"/>
                <a:gd name="T16" fmla="*/ 137 w 172"/>
                <a:gd name="T17" fmla="*/ 493 h 534"/>
                <a:gd name="T18" fmla="*/ 124 w 172"/>
                <a:gd name="T19" fmla="*/ 501 h 534"/>
                <a:gd name="T20" fmla="*/ 0 w 172"/>
                <a:gd name="T21" fmla="*/ 534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"/>
                <a:gd name="T34" fmla="*/ 0 h 534"/>
                <a:gd name="T35" fmla="*/ 172 w 172"/>
                <a:gd name="T36" fmla="*/ 534 h 5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" h="534">
                  <a:moveTo>
                    <a:pt x="101" y="0"/>
                  </a:moveTo>
                  <a:lnTo>
                    <a:pt x="172" y="415"/>
                  </a:lnTo>
                  <a:lnTo>
                    <a:pt x="170" y="427"/>
                  </a:lnTo>
                  <a:lnTo>
                    <a:pt x="170" y="443"/>
                  </a:lnTo>
                  <a:lnTo>
                    <a:pt x="165" y="453"/>
                  </a:lnTo>
                  <a:lnTo>
                    <a:pt x="160" y="465"/>
                  </a:lnTo>
                  <a:lnTo>
                    <a:pt x="155" y="475"/>
                  </a:lnTo>
                  <a:lnTo>
                    <a:pt x="147" y="486"/>
                  </a:lnTo>
                  <a:lnTo>
                    <a:pt x="137" y="493"/>
                  </a:lnTo>
                  <a:lnTo>
                    <a:pt x="124" y="501"/>
                  </a:lnTo>
                  <a:lnTo>
                    <a:pt x="0" y="53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6" name="Freeform 1734"/>
            <p:cNvSpPr>
              <a:spLocks noChangeAspect="1"/>
            </p:cNvSpPr>
            <p:nvPr/>
          </p:nvSpPr>
          <p:spPr bwMode="auto">
            <a:xfrm>
              <a:off x="5312" y="1935"/>
              <a:ext cx="13" cy="10"/>
            </a:xfrm>
            <a:custGeom>
              <a:avLst/>
              <a:gdLst>
                <a:gd name="T0" fmla="*/ 0 w 13"/>
                <a:gd name="T1" fmla="*/ 0 h 10"/>
                <a:gd name="T2" fmla="*/ 2 w 13"/>
                <a:gd name="T3" fmla="*/ 0 h 10"/>
                <a:gd name="T4" fmla="*/ 5 w 13"/>
                <a:gd name="T5" fmla="*/ 3 h 10"/>
                <a:gd name="T6" fmla="*/ 5 w 13"/>
                <a:gd name="T7" fmla="*/ 3 h 10"/>
                <a:gd name="T8" fmla="*/ 7 w 13"/>
                <a:gd name="T9" fmla="*/ 5 h 10"/>
                <a:gd name="T10" fmla="*/ 10 w 13"/>
                <a:gd name="T11" fmla="*/ 5 h 10"/>
                <a:gd name="T12" fmla="*/ 10 w 13"/>
                <a:gd name="T13" fmla="*/ 8 h 10"/>
                <a:gd name="T14" fmla="*/ 13 w 13"/>
                <a:gd name="T15" fmla="*/ 10 h 10"/>
                <a:gd name="T16" fmla="*/ 13 w 13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0"/>
                <a:gd name="T29" fmla="*/ 13 w 13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0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3" y="1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7" name="Freeform 1735"/>
            <p:cNvSpPr>
              <a:spLocks noChangeAspect="1"/>
            </p:cNvSpPr>
            <p:nvPr/>
          </p:nvSpPr>
          <p:spPr bwMode="auto">
            <a:xfrm>
              <a:off x="5304" y="1940"/>
              <a:ext cx="15" cy="13"/>
            </a:xfrm>
            <a:custGeom>
              <a:avLst/>
              <a:gdLst>
                <a:gd name="T0" fmla="*/ 0 w 15"/>
                <a:gd name="T1" fmla="*/ 8 h 13"/>
                <a:gd name="T2" fmla="*/ 8 w 15"/>
                <a:gd name="T3" fmla="*/ 13 h 13"/>
                <a:gd name="T4" fmla="*/ 15 w 15"/>
                <a:gd name="T5" fmla="*/ 0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8"/>
                  </a:moveTo>
                  <a:lnTo>
                    <a:pt x="8" y="13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8" name="Freeform 1736"/>
            <p:cNvSpPr>
              <a:spLocks noChangeAspect="1"/>
            </p:cNvSpPr>
            <p:nvPr/>
          </p:nvSpPr>
          <p:spPr bwMode="auto">
            <a:xfrm>
              <a:off x="5254" y="1259"/>
              <a:ext cx="30" cy="96"/>
            </a:xfrm>
            <a:custGeom>
              <a:avLst/>
              <a:gdLst>
                <a:gd name="T0" fmla="*/ 0 w 30"/>
                <a:gd name="T1" fmla="*/ 0 h 96"/>
                <a:gd name="T2" fmla="*/ 5 w 30"/>
                <a:gd name="T3" fmla="*/ 0 h 96"/>
                <a:gd name="T4" fmla="*/ 10 w 30"/>
                <a:gd name="T5" fmla="*/ 3 h 96"/>
                <a:gd name="T6" fmla="*/ 12 w 30"/>
                <a:gd name="T7" fmla="*/ 5 h 96"/>
                <a:gd name="T8" fmla="*/ 17 w 30"/>
                <a:gd name="T9" fmla="*/ 10 h 96"/>
                <a:gd name="T10" fmla="*/ 20 w 30"/>
                <a:gd name="T11" fmla="*/ 15 h 96"/>
                <a:gd name="T12" fmla="*/ 23 w 30"/>
                <a:gd name="T13" fmla="*/ 20 h 96"/>
                <a:gd name="T14" fmla="*/ 28 w 30"/>
                <a:gd name="T15" fmla="*/ 28 h 96"/>
                <a:gd name="T16" fmla="*/ 30 w 30"/>
                <a:gd name="T17" fmla="*/ 36 h 96"/>
                <a:gd name="T18" fmla="*/ 20 w 30"/>
                <a:gd name="T19" fmla="*/ 96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96"/>
                <a:gd name="T32" fmla="*/ 30 w 30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96">
                  <a:moveTo>
                    <a:pt x="0" y="0"/>
                  </a:moveTo>
                  <a:lnTo>
                    <a:pt x="5" y="0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7" y="10"/>
                  </a:lnTo>
                  <a:lnTo>
                    <a:pt x="20" y="15"/>
                  </a:lnTo>
                  <a:lnTo>
                    <a:pt x="23" y="20"/>
                  </a:lnTo>
                  <a:lnTo>
                    <a:pt x="28" y="28"/>
                  </a:lnTo>
                  <a:lnTo>
                    <a:pt x="30" y="36"/>
                  </a:lnTo>
                  <a:lnTo>
                    <a:pt x="20" y="9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19" name="Line 1737"/>
            <p:cNvSpPr>
              <a:spLocks noChangeAspect="1" noChangeShapeType="1"/>
            </p:cNvSpPr>
            <p:nvPr/>
          </p:nvSpPr>
          <p:spPr bwMode="auto">
            <a:xfrm>
              <a:off x="5284" y="1295"/>
              <a:ext cx="18" cy="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0" name="Freeform 1738"/>
            <p:cNvSpPr>
              <a:spLocks noChangeAspect="1"/>
            </p:cNvSpPr>
            <p:nvPr/>
          </p:nvSpPr>
          <p:spPr bwMode="auto">
            <a:xfrm>
              <a:off x="4912" y="1148"/>
              <a:ext cx="89" cy="326"/>
            </a:xfrm>
            <a:custGeom>
              <a:avLst/>
              <a:gdLst>
                <a:gd name="T0" fmla="*/ 0 w 89"/>
                <a:gd name="T1" fmla="*/ 0 h 326"/>
                <a:gd name="T2" fmla="*/ 8 w 89"/>
                <a:gd name="T3" fmla="*/ 5 h 326"/>
                <a:gd name="T4" fmla="*/ 13 w 89"/>
                <a:gd name="T5" fmla="*/ 10 h 326"/>
                <a:gd name="T6" fmla="*/ 16 w 89"/>
                <a:gd name="T7" fmla="*/ 15 h 326"/>
                <a:gd name="T8" fmla="*/ 21 w 89"/>
                <a:gd name="T9" fmla="*/ 20 h 326"/>
                <a:gd name="T10" fmla="*/ 23 w 89"/>
                <a:gd name="T11" fmla="*/ 25 h 326"/>
                <a:gd name="T12" fmla="*/ 23 w 89"/>
                <a:gd name="T13" fmla="*/ 30 h 326"/>
                <a:gd name="T14" fmla="*/ 23 w 89"/>
                <a:gd name="T15" fmla="*/ 35 h 326"/>
                <a:gd name="T16" fmla="*/ 23 w 89"/>
                <a:gd name="T17" fmla="*/ 40 h 326"/>
                <a:gd name="T18" fmla="*/ 23 w 89"/>
                <a:gd name="T19" fmla="*/ 55 h 326"/>
                <a:gd name="T20" fmla="*/ 26 w 89"/>
                <a:gd name="T21" fmla="*/ 73 h 326"/>
                <a:gd name="T22" fmla="*/ 28 w 89"/>
                <a:gd name="T23" fmla="*/ 91 h 326"/>
                <a:gd name="T24" fmla="*/ 31 w 89"/>
                <a:gd name="T25" fmla="*/ 109 h 326"/>
                <a:gd name="T26" fmla="*/ 33 w 89"/>
                <a:gd name="T27" fmla="*/ 126 h 326"/>
                <a:gd name="T28" fmla="*/ 38 w 89"/>
                <a:gd name="T29" fmla="*/ 144 h 326"/>
                <a:gd name="T30" fmla="*/ 41 w 89"/>
                <a:gd name="T31" fmla="*/ 162 h 326"/>
                <a:gd name="T32" fmla="*/ 43 w 89"/>
                <a:gd name="T33" fmla="*/ 180 h 326"/>
                <a:gd name="T34" fmla="*/ 46 w 89"/>
                <a:gd name="T35" fmla="*/ 192 h 326"/>
                <a:gd name="T36" fmla="*/ 51 w 89"/>
                <a:gd name="T37" fmla="*/ 205 h 326"/>
                <a:gd name="T38" fmla="*/ 54 w 89"/>
                <a:gd name="T39" fmla="*/ 217 h 326"/>
                <a:gd name="T40" fmla="*/ 59 w 89"/>
                <a:gd name="T41" fmla="*/ 228 h 326"/>
                <a:gd name="T42" fmla="*/ 61 w 89"/>
                <a:gd name="T43" fmla="*/ 240 h 326"/>
                <a:gd name="T44" fmla="*/ 66 w 89"/>
                <a:gd name="T45" fmla="*/ 253 h 326"/>
                <a:gd name="T46" fmla="*/ 71 w 89"/>
                <a:gd name="T47" fmla="*/ 266 h 326"/>
                <a:gd name="T48" fmla="*/ 74 w 89"/>
                <a:gd name="T49" fmla="*/ 278 h 326"/>
                <a:gd name="T50" fmla="*/ 84 w 89"/>
                <a:gd name="T51" fmla="*/ 288 h 326"/>
                <a:gd name="T52" fmla="*/ 84 w 89"/>
                <a:gd name="T53" fmla="*/ 298 h 326"/>
                <a:gd name="T54" fmla="*/ 86 w 89"/>
                <a:gd name="T55" fmla="*/ 301 h 326"/>
                <a:gd name="T56" fmla="*/ 86 w 89"/>
                <a:gd name="T57" fmla="*/ 306 h 326"/>
                <a:gd name="T58" fmla="*/ 89 w 89"/>
                <a:gd name="T59" fmla="*/ 309 h 326"/>
                <a:gd name="T60" fmla="*/ 89 w 89"/>
                <a:gd name="T61" fmla="*/ 314 h 326"/>
                <a:gd name="T62" fmla="*/ 89 w 89"/>
                <a:gd name="T63" fmla="*/ 316 h 326"/>
                <a:gd name="T64" fmla="*/ 89 w 89"/>
                <a:gd name="T65" fmla="*/ 321 h 326"/>
                <a:gd name="T66" fmla="*/ 89 w 89"/>
                <a:gd name="T67" fmla="*/ 324 h 326"/>
                <a:gd name="T68" fmla="*/ 89 w 89"/>
                <a:gd name="T69" fmla="*/ 326 h 3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326"/>
                <a:gd name="T107" fmla="*/ 89 w 89"/>
                <a:gd name="T108" fmla="*/ 326 h 3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326">
                  <a:moveTo>
                    <a:pt x="0" y="0"/>
                  </a:moveTo>
                  <a:lnTo>
                    <a:pt x="8" y="5"/>
                  </a:lnTo>
                  <a:lnTo>
                    <a:pt x="13" y="10"/>
                  </a:lnTo>
                  <a:lnTo>
                    <a:pt x="16" y="15"/>
                  </a:lnTo>
                  <a:lnTo>
                    <a:pt x="21" y="20"/>
                  </a:lnTo>
                  <a:lnTo>
                    <a:pt x="23" y="25"/>
                  </a:lnTo>
                  <a:lnTo>
                    <a:pt x="23" y="30"/>
                  </a:lnTo>
                  <a:lnTo>
                    <a:pt x="23" y="35"/>
                  </a:lnTo>
                  <a:lnTo>
                    <a:pt x="23" y="40"/>
                  </a:lnTo>
                  <a:lnTo>
                    <a:pt x="23" y="55"/>
                  </a:lnTo>
                  <a:lnTo>
                    <a:pt x="26" y="73"/>
                  </a:lnTo>
                  <a:lnTo>
                    <a:pt x="28" y="91"/>
                  </a:lnTo>
                  <a:lnTo>
                    <a:pt x="31" y="109"/>
                  </a:lnTo>
                  <a:lnTo>
                    <a:pt x="33" y="126"/>
                  </a:lnTo>
                  <a:lnTo>
                    <a:pt x="38" y="144"/>
                  </a:lnTo>
                  <a:lnTo>
                    <a:pt x="41" y="162"/>
                  </a:lnTo>
                  <a:lnTo>
                    <a:pt x="43" y="180"/>
                  </a:lnTo>
                  <a:lnTo>
                    <a:pt x="46" y="192"/>
                  </a:lnTo>
                  <a:lnTo>
                    <a:pt x="51" y="205"/>
                  </a:lnTo>
                  <a:lnTo>
                    <a:pt x="54" y="217"/>
                  </a:lnTo>
                  <a:lnTo>
                    <a:pt x="59" y="228"/>
                  </a:lnTo>
                  <a:lnTo>
                    <a:pt x="61" y="240"/>
                  </a:lnTo>
                  <a:lnTo>
                    <a:pt x="66" y="253"/>
                  </a:lnTo>
                  <a:lnTo>
                    <a:pt x="71" y="266"/>
                  </a:lnTo>
                  <a:lnTo>
                    <a:pt x="74" y="278"/>
                  </a:lnTo>
                  <a:lnTo>
                    <a:pt x="84" y="288"/>
                  </a:lnTo>
                  <a:lnTo>
                    <a:pt x="84" y="298"/>
                  </a:lnTo>
                  <a:lnTo>
                    <a:pt x="86" y="301"/>
                  </a:lnTo>
                  <a:lnTo>
                    <a:pt x="86" y="306"/>
                  </a:lnTo>
                  <a:lnTo>
                    <a:pt x="89" y="309"/>
                  </a:lnTo>
                  <a:lnTo>
                    <a:pt x="89" y="314"/>
                  </a:lnTo>
                  <a:lnTo>
                    <a:pt x="89" y="316"/>
                  </a:lnTo>
                  <a:lnTo>
                    <a:pt x="89" y="321"/>
                  </a:lnTo>
                  <a:lnTo>
                    <a:pt x="89" y="324"/>
                  </a:lnTo>
                  <a:lnTo>
                    <a:pt x="89" y="3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1" name="Freeform 1739"/>
            <p:cNvSpPr>
              <a:spLocks noChangeAspect="1"/>
            </p:cNvSpPr>
            <p:nvPr/>
          </p:nvSpPr>
          <p:spPr bwMode="auto">
            <a:xfrm>
              <a:off x="4923" y="1143"/>
              <a:ext cx="63" cy="339"/>
            </a:xfrm>
            <a:custGeom>
              <a:avLst/>
              <a:gdLst>
                <a:gd name="T0" fmla="*/ 60 w 63"/>
                <a:gd name="T1" fmla="*/ 339 h 339"/>
                <a:gd name="T2" fmla="*/ 60 w 63"/>
                <a:gd name="T3" fmla="*/ 336 h 339"/>
                <a:gd name="T4" fmla="*/ 58 w 63"/>
                <a:gd name="T5" fmla="*/ 334 h 339"/>
                <a:gd name="T6" fmla="*/ 58 w 63"/>
                <a:gd name="T7" fmla="*/ 331 h 339"/>
                <a:gd name="T8" fmla="*/ 60 w 63"/>
                <a:gd name="T9" fmla="*/ 331 h 339"/>
                <a:gd name="T10" fmla="*/ 60 w 63"/>
                <a:gd name="T11" fmla="*/ 329 h 339"/>
                <a:gd name="T12" fmla="*/ 60 w 63"/>
                <a:gd name="T13" fmla="*/ 326 h 339"/>
                <a:gd name="T14" fmla="*/ 63 w 63"/>
                <a:gd name="T15" fmla="*/ 324 h 339"/>
                <a:gd name="T16" fmla="*/ 63 w 63"/>
                <a:gd name="T17" fmla="*/ 321 h 339"/>
                <a:gd name="T18" fmla="*/ 60 w 63"/>
                <a:gd name="T19" fmla="*/ 314 h 339"/>
                <a:gd name="T20" fmla="*/ 37 w 63"/>
                <a:gd name="T21" fmla="*/ 283 h 339"/>
                <a:gd name="T22" fmla="*/ 37 w 63"/>
                <a:gd name="T23" fmla="*/ 273 h 339"/>
                <a:gd name="T24" fmla="*/ 32 w 63"/>
                <a:gd name="T25" fmla="*/ 258 h 339"/>
                <a:gd name="T26" fmla="*/ 27 w 63"/>
                <a:gd name="T27" fmla="*/ 240 h 339"/>
                <a:gd name="T28" fmla="*/ 22 w 63"/>
                <a:gd name="T29" fmla="*/ 225 h 339"/>
                <a:gd name="T30" fmla="*/ 20 w 63"/>
                <a:gd name="T31" fmla="*/ 207 h 339"/>
                <a:gd name="T32" fmla="*/ 15 w 63"/>
                <a:gd name="T33" fmla="*/ 192 h 339"/>
                <a:gd name="T34" fmla="*/ 10 w 63"/>
                <a:gd name="T35" fmla="*/ 174 h 339"/>
                <a:gd name="T36" fmla="*/ 5 w 63"/>
                <a:gd name="T37" fmla="*/ 159 h 339"/>
                <a:gd name="T38" fmla="*/ 0 w 63"/>
                <a:gd name="T39" fmla="*/ 141 h 339"/>
                <a:gd name="T40" fmla="*/ 0 w 63"/>
                <a:gd name="T41" fmla="*/ 136 h 339"/>
                <a:gd name="T42" fmla="*/ 0 w 63"/>
                <a:gd name="T43" fmla="*/ 131 h 339"/>
                <a:gd name="T44" fmla="*/ 2 w 63"/>
                <a:gd name="T45" fmla="*/ 129 h 339"/>
                <a:gd name="T46" fmla="*/ 2 w 63"/>
                <a:gd name="T47" fmla="*/ 124 h 339"/>
                <a:gd name="T48" fmla="*/ 5 w 63"/>
                <a:gd name="T49" fmla="*/ 121 h 339"/>
                <a:gd name="T50" fmla="*/ 7 w 63"/>
                <a:gd name="T51" fmla="*/ 116 h 339"/>
                <a:gd name="T52" fmla="*/ 12 w 63"/>
                <a:gd name="T53" fmla="*/ 114 h 339"/>
                <a:gd name="T54" fmla="*/ 15 w 63"/>
                <a:gd name="T55" fmla="*/ 111 h 339"/>
                <a:gd name="T56" fmla="*/ 20 w 63"/>
                <a:gd name="T57" fmla="*/ 109 h 339"/>
                <a:gd name="T58" fmla="*/ 22 w 63"/>
                <a:gd name="T59" fmla="*/ 109 h 339"/>
                <a:gd name="T60" fmla="*/ 25 w 63"/>
                <a:gd name="T61" fmla="*/ 106 h 339"/>
                <a:gd name="T62" fmla="*/ 27 w 63"/>
                <a:gd name="T63" fmla="*/ 104 h 339"/>
                <a:gd name="T64" fmla="*/ 30 w 63"/>
                <a:gd name="T65" fmla="*/ 101 h 339"/>
                <a:gd name="T66" fmla="*/ 30 w 63"/>
                <a:gd name="T67" fmla="*/ 96 h 339"/>
                <a:gd name="T68" fmla="*/ 32 w 63"/>
                <a:gd name="T69" fmla="*/ 93 h 339"/>
                <a:gd name="T70" fmla="*/ 32 w 63"/>
                <a:gd name="T71" fmla="*/ 86 h 339"/>
                <a:gd name="T72" fmla="*/ 32 w 63"/>
                <a:gd name="T73" fmla="*/ 76 h 339"/>
                <a:gd name="T74" fmla="*/ 32 w 63"/>
                <a:gd name="T75" fmla="*/ 66 h 339"/>
                <a:gd name="T76" fmla="*/ 30 w 63"/>
                <a:gd name="T77" fmla="*/ 55 h 339"/>
                <a:gd name="T78" fmla="*/ 27 w 63"/>
                <a:gd name="T79" fmla="*/ 43 h 339"/>
                <a:gd name="T80" fmla="*/ 27 w 63"/>
                <a:gd name="T81" fmla="*/ 33 h 339"/>
                <a:gd name="T82" fmla="*/ 25 w 63"/>
                <a:gd name="T83" fmla="*/ 23 h 339"/>
                <a:gd name="T84" fmla="*/ 22 w 63"/>
                <a:gd name="T85" fmla="*/ 10 h 339"/>
                <a:gd name="T86" fmla="*/ 17 w 63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"/>
                <a:gd name="T133" fmla="*/ 0 h 339"/>
                <a:gd name="T134" fmla="*/ 63 w 63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" h="339">
                  <a:moveTo>
                    <a:pt x="60" y="339"/>
                  </a:moveTo>
                  <a:lnTo>
                    <a:pt x="60" y="336"/>
                  </a:lnTo>
                  <a:lnTo>
                    <a:pt x="58" y="334"/>
                  </a:lnTo>
                  <a:lnTo>
                    <a:pt x="58" y="331"/>
                  </a:lnTo>
                  <a:lnTo>
                    <a:pt x="60" y="331"/>
                  </a:lnTo>
                  <a:lnTo>
                    <a:pt x="60" y="329"/>
                  </a:lnTo>
                  <a:lnTo>
                    <a:pt x="60" y="326"/>
                  </a:lnTo>
                  <a:lnTo>
                    <a:pt x="63" y="324"/>
                  </a:lnTo>
                  <a:lnTo>
                    <a:pt x="63" y="321"/>
                  </a:lnTo>
                  <a:lnTo>
                    <a:pt x="60" y="314"/>
                  </a:lnTo>
                  <a:lnTo>
                    <a:pt x="37" y="283"/>
                  </a:lnTo>
                  <a:lnTo>
                    <a:pt x="37" y="273"/>
                  </a:lnTo>
                  <a:lnTo>
                    <a:pt x="32" y="258"/>
                  </a:lnTo>
                  <a:lnTo>
                    <a:pt x="27" y="240"/>
                  </a:lnTo>
                  <a:lnTo>
                    <a:pt x="22" y="225"/>
                  </a:lnTo>
                  <a:lnTo>
                    <a:pt x="20" y="207"/>
                  </a:lnTo>
                  <a:lnTo>
                    <a:pt x="15" y="192"/>
                  </a:lnTo>
                  <a:lnTo>
                    <a:pt x="10" y="174"/>
                  </a:lnTo>
                  <a:lnTo>
                    <a:pt x="5" y="159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2" y="129"/>
                  </a:lnTo>
                  <a:lnTo>
                    <a:pt x="2" y="124"/>
                  </a:lnTo>
                  <a:lnTo>
                    <a:pt x="5" y="121"/>
                  </a:lnTo>
                  <a:lnTo>
                    <a:pt x="7" y="116"/>
                  </a:lnTo>
                  <a:lnTo>
                    <a:pt x="12" y="114"/>
                  </a:lnTo>
                  <a:lnTo>
                    <a:pt x="15" y="111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5" y="106"/>
                  </a:lnTo>
                  <a:lnTo>
                    <a:pt x="27" y="104"/>
                  </a:lnTo>
                  <a:lnTo>
                    <a:pt x="30" y="101"/>
                  </a:lnTo>
                  <a:lnTo>
                    <a:pt x="30" y="96"/>
                  </a:lnTo>
                  <a:lnTo>
                    <a:pt x="32" y="93"/>
                  </a:lnTo>
                  <a:lnTo>
                    <a:pt x="32" y="86"/>
                  </a:lnTo>
                  <a:lnTo>
                    <a:pt x="32" y="76"/>
                  </a:lnTo>
                  <a:lnTo>
                    <a:pt x="32" y="66"/>
                  </a:lnTo>
                  <a:lnTo>
                    <a:pt x="30" y="55"/>
                  </a:lnTo>
                  <a:lnTo>
                    <a:pt x="27" y="43"/>
                  </a:lnTo>
                  <a:lnTo>
                    <a:pt x="27" y="33"/>
                  </a:lnTo>
                  <a:lnTo>
                    <a:pt x="25" y="23"/>
                  </a:lnTo>
                  <a:lnTo>
                    <a:pt x="22" y="10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2" name="Freeform 1740"/>
            <p:cNvSpPr>
              <a:spLocks noChangeAspect="1"/>
            </p:cNvSpPr>
            <p:nvPr/>
          </p:nvSpPr>
          <p:spPr bwMode="auto">
            <a:xfrm>
              <a:off x="4940" y="1193"/>
              <a:ext cx="13" cy="33"/>
            </a:xfrm>
            <a:custGeom>
              <a:avLst/>
              <a:gdLst>
                <a:gd name="T0" fmla="*/ 0 w 13"/>
                <a:gd name="T1" fmla="*/ 33 h 33"/>
                <a:gd name="T2" fmla="*/ 0 w 13"/>
                <a:gd name="T3" fmla="*/ 28 h 33"/>
                <a:gd name="T4" fmla="*/ 3 w 13"/>
                <a:gd name="T5" fmla="*/ 23 h 33"/>
                <a:gd name="T6" fmla="*/ 3 w 13"/>
                <a:gd name="T7" fmla="*/ 21 h 33"/>
                <a:gd name="T8" fmla="*/ 5 w 13"/>
                <a:gd name="T9" fmla="*/ 16 h 33"/>
                <a:gd name="T10" fmla="*/ 8 w 13"/>
                <a:gd name="T11" fmla="*/ 13 h 33"/>
                <a:gd name="T12" fmla="*/ 8 w 13"/>
                <a:gd name="T13" fmla="*/ 8 h 33"/>
                <a:gd name="T14" fmla="*/ 10 w 13"/>
                <a:gd name="T15" fmla="*/ 3 h 33"/>
                <a:gd name="T16" fmla="*/ 13 w 13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3"/>
                <a:gd name="T29" fmla="*/ 13 w 1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3">
                  <a:moveTo>
                    <a:pt x="0" y="33"/>
                  </a:moveTo>
                  <a:lnTo>
                    <a:pt x="0" y="28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8"/>
                  </a:lnTo>
                  <a:lnTo>
                    <a:pt x="10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3" name="Freeform 1741"/>
            <p:cNvSpPr>
              <a:spLocks noChangeAspect="1"/>
            </p:cNvSpPr>
            <p:nvPr/>
          </p:nvSpPr>
          <p:spPr bwMode="auto">
            <a:xfrm>
              <a:off x="3868" y="1310"/>
              <a:ext cx="746" cy="539"/>
            </a:xfrm>
            <a:custGeom>
              <a:avLst/>
              <a:gdLst>
                <a:gd name="T0" fmla="*/ 0 w 746"/>
                <a:gd name="T1" fmla="*/ 521 h 539"/>
                <a:gd name="T2" fmla="*/ 8 w 746"/>
                <a:gd name="T3" fmla="*/ 498 h 539"/>
                <a:gd name="T4" fmla="*/ 63 w 746"/>
                <a:gd name="T5" fmla="*/ 450 h 539"/>
                <a:gd name="T6" fmla="*/ 76 w 746"/>
                <a:gd name="T7" fmla="*/ 412 h 539"/>
                <a:gd name="T8" fmla="*/ 84 w 746"/>
                <a:gd name="T9" fmla="*/ 377 h 539"/>
                <a:gd name="T10" fmla="*/ 84 w 746"/>
                <a:gd name="T11" fmla="*/ 331 h 539"/>
                <a:gd name="T12" fmla="*/ 86 w 746"/>
                <a:gd name="T13" fmla="*/ 309 h 539"/>
                <a:gd name="T14" fmla="*/ 89 w 746"/>
                <a:gd name="T15" fmla="*/ 286 h 539"/>
                <a:gd name="T16" fmla="*/ 106 w 746"/>
                <a:gd name="T17" fmla="*/ 271 h 539"/>
                <a:gd name="T18" fmla="*/ 134 w 746"/>
                <a:gd name="T19" fmla="*/ 258 h 539"/>
                <a:gd name="T20" fmla="*/ 144 w 746"/>
                <a:gd name="T21" fmla="*/ 255 h 539"/>
                <a:gd name="T22" fmla="*/ 157 w 746"/>
                <a:gd name="T23" fmla="*/ 255 h 539"/>
                <a:gd name="T24" fmla="*/ 167 w 746"/>
                <a:gd name="T25" fmla="*/ 253 h 539"/>
                <a:gd name="T26" fmla="*/ 190 w 746"/>
                <a:gd name="T27" fmla="*/ 228 h 539"/>
                <a:gd name="T28" fmla="*/ 200 w 746"/>
                <a:gd name="T29" fmla="*/ 220 h 539"/>
                <a:gd name="T30" fmla="*/ 213 w 746"/>
                <a:gd name="T31" fmla="*/ 217 h 539"/>
                <a:gd name="T32" fmla="*/ 223 w 746"/>
                <a:gd name="T33" fmla="*/ 217 h 539"/>
                <a:gd name="T34" fmla="*/ 230 w 746"/>
                <a:gd name="T35" fmla="*/ 212 h 539"/>
                <a:gd name="T36" fmla="*/ 251 w 746"/>
                <a:gd name="T37" fmla="*/ 215 h 539"/>
                <a:gd name="T38" fmla="*/ 263 w 746"/>
                <a:gd name="T39" fmla="*/ 210 h 539"/>
                <a:gd name="T40" fmla="*/ 273 w 746"/>
                <a:gd name="T41" fmla="*/ 200 h 539"/>
                <a:gd name="T42" fmla="*/ 286 w 746"/>
                <a:gd name="T43" fmla="*/ 192 h 539"/>
                <a:gd name="T44" fmla="*/ 301 w 746"/>
                <a:gd name="T45" fmla="*/ 187 h 539"/>
                <a:gd name="T46" fmla="*/ 316 w 746"/>
                <a:gd name="T47" fmla="*/ 180 h 539"/>
                <a:gd name="T48" fmla="*/ 326 w 746"/>
                <a:gd name="T49" fmla="*/ 180 h 539"/>
                <a:gd name="T50" fmla="*/ 334 w 746"/>
                <a:gd name="T51" fmla="*/ 182 h 539"/>
                <a:gd name="T52" fmla="*/ 344 w 746"/>
                <a:gd name="T53" fmla="*/ 180 h 539"/>
                <a:gd name="T54" fmla="*/ 354 w 746"/>
                <a:gd name="T55" fmla="*/ 177 h 539"/>
                <a:gd name="T56" fmla="*/ 372 w 746"/>
                <a:gd name="T57" fmla="*/ 180 h 539"/>
                <a:gd name="T58" fmla="*/ 390 w 746"/>
                <a:gd name="T59" fmla="*/ 185 h 539"/>
                <a:gd name="T60" fmla="*/ 400 w 746"/>
                <a:gd name="T61" fmla="*/ 187 h 539"/>
                <a:gd name="T62" fmla="*/ 405 w 746"/>
                <a:gd name="T63" fmla="*/ 185 h 539"/>
                <a:gd name="T64" fmla="*/ 407 w 746"/>
                <a:gd name="T65" fmla="*/ 177 h 539"/>
                <a:gd name="T66" fmla="*/ 417 w 746"/>
                <a:gd name="T67" fmla="*/ 177 h 539"/>
                <a:gd name="T68" fmla="*/ 428 w 746"/>
                <a:gd name="T69" fmla="*/ 182 h 539"/>
                <a:gd name="T70" fmla="*/ 435 w 746"/>
                <a:gd name="T71" fmla="*/ 180 h 539"/>
                <a:gd name="T72" fmla="*/ 455 w 746"/>
                <a:gd name="T73" fmla="*/ 167 h 539"/>
                <a:gd name="T74" fmla="*/ 488 w 746"/>
                <a:gd name="T75" fmla="*/ 167 h 539"/>
                <a:gd name="T76" fmla="*/ 508 w 746"/>
                <a:gd name="T77" fmla="*/ 174 h 539"/>
                <a:gd name="T78" fmla="*/ 521 w 746"/>
                <a:gd name="T79" fmla="*/ 169 h 539"/>
                <a:gd name="T80" fmla="*/ 539 w 746"/>
                <a:gd name="T81" fmla="*/ 159 h 539"/>
                <a:gd name="T82" fmla="*/ 562 w 746"/>
                <a:gd name="T83" fmla="*/ 157 h 539"/>
                <a:gd name="T84" fmla="*/ 711 w 746"/>
                <a:gd name="T85" fmla="*/ 144 h 539"/>
                <a:gd name="T86" fmla="*/ 746 w 746"/>
                <a:gd name="T87" fmla="*/ 78 h 539"/>
                <a:gd name="T88" fmla="*/ 741 w 746"/>
                <a:gd name="T89" fmla="*/ 61 h 539"/>
                <a:gd name="T90" fmla="*/ 728 w 746"/>
                <a:gd name="T91" fmla="*/ 48 h 539"/>
                <a:gd name="T92" fmla="*/ 713 w 746"/>
                <a:gd name="T93" fmla="*/ 40 h 539"/>
                <a:gd name="T94" fmla="*/ 703 w 746"/>
                <a:gd name="T95" fmla="*/ 33 h 539"/>
                <a:gd name="T96" fmla="*/ 690 w 746"/>
                <a:gd name="T97" fmla="*/ 28 h 539"/>
                <a:gd name="T98" fmla="*/ 678 w 746"/>
                <a:gd name="T99" fmla="*/ 33 h 539"/>
                <a:gd name="T100" fmla="*/ 673 w 746"/>
                <a:gd name="T101" fmla="*/ 33 h 539"/>
                <a:gd name="T102" fmla="*/ 665 w 746"/>
                <a:gd name="T103" fmla="*/ 25 h 539"/>
                <a:gd name="T104" fmla="*/ 650 w 746"/>
                <a:gd name="T105" fmla="*/ 12 h 5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46"/>
                <a:gd name="T160" fmla="*/ 0 h 539"/>
                <a:gd name="T161" fmla="*/ 746 w 746"/>
                <a:gd name="T162" fmla="*/ 539 h 5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46" h="539">
                  <a:moveTo>
                    <a:pt x="0" y="539"/>
                  </a:moveTo>
                  <a:lnTo>
                    <a:pt x="0" y="531"/>
                  </a:lnTo>
                  <a:lnTo>
                    <a:pt x="0" y="526"/>
                  </a:lnTo>
                  <a:lnTo>
                    <a:pt x="0" y="521"/>
                  </a:lnTo>
                  <a:lnTo>
                    <a:pt x="3" y="514"/>
                  </a:lnTo>
                  <a:lnTo>
                    <a:pt x="3" y="509"/>
                  </a:lnTo>
                  <a:lnTo>
                    <a:pt x="5" y="504"/>
                  </a:lnTo>
                  <a:lnTo>
                    <a:pt x="8" y="498"/>
                  </a:lnTo>
                  <a:lnTo>
                    <a:pt x="10" y="493"/>
                  </a:lnTo>
                  <a:lnTo>
                    <a:pt x="53" y="473"/>
                  </a:lnTo>
                  <a:lnTo>
                    <a:pt x="58" y="461"/>
                  </a:lnTo>
                  <a:lnTo>
                    <a:pt x="63" y="450"/>
                  </a:lnTo>
                  <a:lnTo>
                    <a:pt x="68" y="440"/>
                  </a:lnTo>
                  <a:lnTo>
                    <a:pt x="74" y="430"/>
                  </a:lnTo>
                  <a:lnTo>
                    <a:pt x="74" y="423"/>
                  </a:lnTo>
                  <a:lnTo>
                    <a:pt x="76" y="412"/>
                  </a:lnTo>
                  <a:lnTo>
                    <a:pt x="76" y="405"/>
                  </a:lnTo>
                  <a:lnTo>
                    <a:pt x="76" y="395"/>
                  </a:lnTo>
                  <a:lnTo>
                    <a:pt x="79" y="382"/>
                  </a:lnTo>
                  <a:lnTo>
                    <a:pt x="84" y="377"/>
                  </a:lnTo>
                  <a:lnTo>
                    <a:pt x="86" y="354"/>
                  </a:lnTo>
                  <a:lnTo>
                    <a:pt x="81" y="352"/>
                  </a:lnTo>
                  <a:lnTo>
                    <a:pt x="84" y="339"/>
                  </a:lnTo>
                  <a:lnTo>
                    <a:pt x="84" y="331"/>
                  </a:lnTo>
                  <a:lnTo>
                    <a:pt x="86" y="326"/>
                  </a:lnTo>
                  <a:lnTo>
                    <a:pt x="86" y="319"/>
                  </a:lnTo>
                  <a:lnTo>
                    <a:pt x="86" y="314"/>
                  </a:lnTo>
                  <a:lnTo>
                    <a:pt x="86" y="309"/>
                  </a:lnTo>
                  <a:lnTo>
                    <a:pt x="86" y="301"/>
                  </a:lnTo>
                  <a:lnTo>
                    <a:pt x="86" y="296"/>
                  </a:lnTo>
                  <a:lnTo>
                    <a:pt x="86" y="291"/>
                  </a:lnTo>
                  <a:lnTo>
                    <a:pt x="89" y="286"/>
                  </a:lnTo>
                  <a:lnTo>
                    <a:pt x="91" y="281"/>
                  </a:lnTo>
                  <a:lnTo>
                    <a:pt x="96" y="278"/>
                  </a:lnTo>
                  <a:lnTo>
                    <a:pt x="101" y="273"/>
                  </a:lnTo>
                  <a:lnTo>
                    <a:pt x="106" y="271"/>
                  </a:lnTo>
                  <a:lnTo>
                    <a:pt x="114" y="268"/>
                  </a:lnTo>
                  <a:lnTo>
                    <a:pt x="122" y="263"/>
                  </a:lnTo>
                  <a:lnTo>
                    <a:pt x="132" y="261"/>
                  </a:lnTo>
                  <a:lnTo>
                    <a:pt x="134" y="258"/>
                  </a:lnTo>
                  <a:lnTo>
                    <a:pt x="137" y="255"/>
                  </a:lnTo>
                  <a:lnTo>
                    <a:pt x="139" y="255"/>
                  </a:lnTo>
                  <a:lnTo>
                    <a:pt x="142" y="255"/>
                  </a:lnTo>
                  <a:lnTo>
                    <a:pt x="144" y="255"/>
                  </a:lnTo>
                  <a:lnTo>
                    <a:pt x="147" y="255"/>
                  </a:lnTo>
                  <a:lnTo>
                    <a:pt x="149" y="255"/>
                  </a:lnTo>
                  <a:lnTo>
                    <a:pt x="154" y="255"/>
                  </a:lnTo>
                  <a:lnTo>
                    <a:pt x="157" y="255"/>
                  </a:lnTo>
                  <a:lnTo>
                    <a:pt x="160" y="255"/>
                  </a:lnTo>
                  <a:lnTo>
                    <a:pt x="162" y="255"/>
                  </a:lnTo>
                  <a:lnTo>
                    <a:pt x="165" y="255"/>
                  </a:lnTo>
                  <a:lnTo>
                    <a:pt x="167" y="253"/>
                  </a:lnTo>
                  <a:lnTo>
                    <a:pt x="170" y="253"/>
                  </a:lnTo>
                  <a:lnTo>
                    <a:pt x="172" y="250"/>
                  </a:lnTo>
                  <a:lnTo>
                    <a:pt x="175" y="248"/>
                  </a:lnTo>
                  <a:lnTo>
                    <a:pt x="190" y="228"/>
                  </a:lnTo>
                  <a:lnTo>
                    <a:pt x="192" y="225"/>
                  </a:lnTo>
                  <a:lnTo>
                    <a:pt x="195" y="223"/>
                  </a:lnTo>
                  <a:lnTo>
                    <a:pt x="197" y="223"/>
                  </a:lnTo>
                  <a:lnTo>
                    <a:pt x="200" y="220"/>
                  </a:lnTo>
                  <a:lnTo>
                    <a:pt x="202" y="220"/>
                  </a:lnTo>
                  <a:lnTo>
                    <a:pt x="208" y="220"/>
                  </a:lnTo>
                  <a:lnTo>
                    <a:pt x="210" y="217"/>
                  </a:lnTo>
                  <a:lnTo>
                    <a:pt x="213" y="217"/>
                  </a:lnTo>
                  <a:lnTo>
                    <a:pt x="215" y="217"/>
                  </a:lnTo>
                  <a:lnTo>
                    <a:pt x="218" y="217"/>
                  </a:lnTo>
                  <a:lnTo>
                    <a:pt x="220" y="217"/>
                  </a:lnTo>
                  <a:lnTo>
                    <a:pt x="223" y="217"/>
                  </a:lnTo>
                  <a:lnTo>
                    <a:pt x="225" y="215"/>
                  </a:lnTo>
                  <a:lnTo>
                    <a:pt x="228" y="215"/>
                  </a:lnTo>
                  <a:lnTo>
                    <a:pt x="230" y="212"/>
                  </a:lnTo>
                  <a:lnTo>
                    <a:pt x="243" y="215"/>
                  </a:lnTo>
                  <a:lnTo>
                    <a:pt x="245" y="215"/>
                  </a:lnTo>
                  <a:lnTo>
                    <a:pt x="248" y="215"/>
                  </a:lnTo>
                  <a:lnTo>
                    <a:pt x="251" y="215"/>
                  </a:lnTo>
                  <a:lnTo>
                    <a:pt x="253" y="215"/>
                  </a:lnTo>
                  <a:lnTo>
                    <a:pt x="256" y="212"/>
                  </a:lnTo>
                  <a:lnTo>
                    <a:pt x="258" y="212"/>
                  </a:lnTo>
                  <a:lnTo>
                    <a:pt x="263" y="210"/>
                  </a:lnTo>
                  <a:lnTo>
                    <a:pt x="266" y="210"/>
                  </a:lnTo>
                  <a:lnTo>
                    <a:pt x="268" y="205"/>
                  </a:lnTo>
                  <a:lnTo>
                    <a:pt x="271" y="202"/>
                  </a:lnTo>
                  <a:lnTo>
                    <a:pt x="273" y="200"/>
                  </a:lnTo>
                  <a:lnTo>
                    <a:pt x="276" y="197"/>
                  </a:lnTo>
                  <a:lnTo>
                    <a:pt x="278" y="195"/>
                  </a:lnTo>
                  <a:lnTo>
                    <a:pt x="281" y="192"/>
                  </a:lnTo>
                  <a:lnTo>
                    <a:pt x="286" y="192"/>
                  </a:lnTo>
                  <a:lnTo>
                    <a:pt x="291" y="192"/>
                  </a:lnTo>
                  <a:lnTo>
                    <a:pt x="294" y="190"/>
                  </a:lnTo>
                  <a:lnTo>
                    <a:pt x="296" y="187"/>
                  </a:lnTo>
                  <a:lnTo>
                    <a:pt x="301" y="187"/>
                  </a:lnTo>
                  <a:lnTo>
                    <a:pt x="304" y="185"/>
                  </a:lnTo>
                  <a:lnTo>
                    <a:pt x="309" y="182"/>
                  </a:lnTo>
                  <a:lnTo>
                    <a:pt x="311" y="182"/>
                  </a:lnTo>
                  <a:lnTo>
                    <a:pt x="316" y="180"/>
                  </a:lnTo>
                  <a:lnTo>
                    <a:pt x="321" y="180"/>
                  </a:lnTo>
                  <a:lnTo>
                    <a:pt x="324" y="180"/>
                  </a:lnTo>
                  <a:lnTo>
                    <a:pt x="326" y="180"/>
                  </a:lnTo>
                  <a:lnTo>
                    <a:pt x="329" y="180"/>
                  </a:lnTo>
                  <a:lnTo>
                    <a:pt x="331" y="180"/>
                  </a:lnTo>
                  <a:lnTo>
                    <a:pt x="334" y="182"/>
                  </a:lnTo>
                  <a:lnTo>
                    <a:pt x="337" y="182"/>
                  </a:lnTo>
                  <a:lnTo>
                    <a:pt x="339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7" y="180"/>
                  </a:lnTo>
                  <a:lnTo>
                    <a:pt x="349" y="180"/>
                  </a:lnTo>
                  <a:lnTo>
                    <a:pt x="352" y="177"/>
                  </a:lnTo>
                  <a:lnTo>
                    <a:pt x="354" y="177"/>
                  </a:lnTo>
                  <a:lnTo>
                    <a:pt x="357" y="177"/>
                  </a:lnTo>
                  <a:lnTo>
                    <a:pt x="362" y="177"/>
                  </a:lnTo>
                  <a:lnTo>
                    <a:pt x="367" y="177"/>
                  </a:lnTo>
                  <a:lnTo>
                    <a:pt x="372" y="180"/>
                  </a:lnTo>
                  <a:lnTo>
                    <a:pt x="374" y="180"/>
                  </a:lnTo>
                  <a:lnTo>
                    <a:pt x="379" y="182"/>
                  </a:lnTo>
                  <a:lnTo>
                    <a:pt x="385" y="182"/>
                  </a:lnTo>
                  <a:lnTo>
                    <a:pt x="390" y="185"/>
                  </a:lnTo>
                  <a:lnTo>
                    <a:pt x="392" y="185"/>
                  </a:lnTo>
                  <a:lnTo>
                    <a:pt x="395" y="187"/>
                  </a:lnTo>
                  <a:lnTo>
                    <a:pt x="397" y="187"/>
                  </a:lnTo>
                  <a:lnTo>
                    <a:pt x="400" y="187"/>
                  </a:lnTo>
                  <a:lnTo>
                    <a:pt x="402" y="187"/>
                  </a:lnTo>
                  <a:lnTo>
                    <a:pt x="405" y="187"/>
                  </a:lnTo>
                  <a:lnTo>
                    <a:pt x="405" y="185"/>
                  </a:lnTo>
                  <a:lnTo>
                    <a:pt x="407" y="182"/>
                  </a:lnTo>
                  <a:lnTo>
                    <a:pt x="407" y="180"/>
                  </a:lnTo>
                  <a:lnTo>
                    <a:pt x="407" y="177"/>
                  </a:lnTo>
                  <a:lnTo>
                    <a:pt x="410" y="177"/>
                  </a:lnTo>
                  <a:lnTo>
                    <a:pt x="412" y="177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20" y="180"/>
                  </a:lnTo>
                  <a:lnTo>
                    <a:pt x="422" y="182"/>
                  </a:lnTo>
                  <a:lnTo>
                    <a:pt x="425" y="182"/>
                  </a:lnTo>
                  <a:lnTo>
                    <a:pt x="428" y="182"/>
                  </a:lnTo>
                  <a:lnTo>
                    <a:pt x="430" y="182"/>
                  </a:lnTo>
                  <a:lnTo>
                    <a:pt x="433" y="182"/>
                  </a:lnTo>
                  <a:lnTo>
                    <a:pt x="433" y="180"/>
                  </a:lnTo>
                  <a:lnTo>
                    <a:pt x="435" y="180"/>
                  </a:lnTo>
                  <a:lnTo>
                    <a:pt x="438" y="177"/>
                  </a:lnTo>
                  <a:lnTo>
                    <a:pt x="443" y="172"/>
                  </a:lnTo>
                  <a:lnTo>
                    <a:pt x="448" y="167"/>
                  </a:lnTo>
                  <a:lnTo>
                    <a:pt x="455" y="167"/>
                  </a:lnTo>
                  <a:lnTo>
                    <a:pt x="460" y="164"/>
                  </a:lnTo>
                  <a:lnTo>
                    <a:pt x="471" y="164"/>
                  </a:lnTo>
                  <a:lnTo>
                    <a:pt x="478" y="164"/>
                  </a:lnTo>
                  <a:lnTo>
                    <a:pt x="488" y="167"/>
                  </a:lnTo>
                  <a:lnTo>
                    <a:pt x="496" y="169"/>
                  </a:lnTo>
                  <a:lnTo>
                    <a:pt x="501" y="172"/>
                  </a:lnTo>
                  <a:lnTo>
                    <a:pt x="506" y="172"/>
                  </a:lnTo>
                  <a:lnTo>
                    <a:pt x="508" y="174"/>
                  </a:lnTo>
                  <a:lnTo>
                    <a:pt x="513" y="174"/>
                  </a:lnTo>
                  <a:lnTo>
                    <a:pt x="516" y="172"/>
                  </a:lnTo>
                  <a:lnTo>
                    <a:pt x="519" y="172"/>
                  </a:lnTo>
                  <a:lnTo>
                    <a:pt x="521" y="169"/>
                  </a:lnTo>
                  <a:lnTo>
                    <a:pt x="524" y="167"/>
                  </a:lnTo>
                  <a:lnTo>
                    <a:pt x="529" y="164"/>
                  </a:lnTo>
                  <a:lnTo>
                    <a:pt x="534" y="162"/>
                  </a:lnTo>
                  <a:lnTo>
                    <a:pt x="539" y="159"/>
                  </a:lnTo>
                  <a:lnTo>
                    <a:pt x="544" y="159"/>
                  </a:lnTo>
                  <a:lnTo>
                    <a:pt x="549" y="157"/>
                  </a:lnTo>
                  <a:lnTo>
                    <a:pt x="554" y="157"/>
                  </a:lnTo>
                  <a:lnTo>
                    <a:pt x="562" y="157"/>
                  </a:lnTo>
                  <a:lnTo>
                    <a:pt x="567" y="157"/>
                  </a:lnTo>
                  <a:lnTo>
                    <a:pt x="655" y="159"/>
                  </a:lnTo>
                  <a:lnTo>
                    <a:pt x="690" y="147"/>
                  </a:lnTo>
                  <a:lnTo>
                    <a:pt x="711" y="144"/>
                  </a:lnTo>
                  <a:lnTo>
                    <a:pt x="711" y="136"/>
                  </a:lnTo>
                  <a:lnTo>
                    <a:pt x="744" y="101"/>
                  </a:lnTo>
                  <a:lnTo>
                    <a:pt x="746" y="83"/>
                  </a:lnTo>
                  <a:lnTo>
                    <a:pt x="746" y="78"/>
                  </a:lnTo>
                  <a:lnTo>
                    <a:pt x="746" y="73"/>
                  </a:lnTo>
                  <a:lnTo>
                    <a:pt x="746" y="71"/>
                  </a:lnTo>
                  <a:lnTo>
                    <a:pt x="744" y="66"/>
                  </a:lnTo>
                  <a:lnTo>
                    <a:pt x="741" y="61"/>
                  </a:lnTo>
                  <a:lnTo>
                    <a:pt x="739" y="58"/>
                  </a:lnTo>
                  <a:lnTo>
                    <a:pt x="736" y="53"/>
                  </a:lnTo>
                  <a:lnTo>
                    <a:pt x="731" y="50"/>
                  </a:lnTo>
                  <a:lnTo>
                    <a:pt x="728" y="48"/>
                  </a:lnTo>
                  <a:lnTo>
                    <a:pt x="723" y="48"/>
                  </a:lnTo>
                  <a:lnTo>
                    <a:pt x="721" y="45"/>
                  </a:lnTo>
                  <a:lnTo>
                    <a:pt x="716" y="43"/>
                  </a:lnTo>
                  <a:lnTo>
                    <a:pt x="713" y="40"/>
                  </a:lnTo>
                  <a:lnTo>
                    <a:pt x="711" y="38"/>
                  </a:lnTo>
                  <a:lnTo>
                    <a:pt x="708" y="38"/>
                  </a:lnTo>
                  <a:lnTo>
                    <a:pt x="706" y="35"/>
                  </a:lnTo>
                  <a:lnTo>
                    <a:pt x="703" y="33"/>
                  </a:lnTo>
                  <a:lnTo>
                    <a:pt x="701" y="30"/>
                  </a:lnTo>
                  <a:lnTo>
                    <a:pt x="698" y="30"/>
                  </a:lnTo>
                  <a:lnTo>
                    <a:pt x="693" y="28"/>
                  </a:lnTo>
                  <a:lnTo>
                    <a:pt x="690" y="28"/>
                  </a:lnTo>
                  <a:lnTo>
                    <a:pt x="688" y="30"/>
                  </a:lnTo>
                  <a:lnTo>
                    <a:pt x="685" y="30"/>
                  </a:lnTo>
                  <a:lnTo>
                    <a:pt x="680" y="33"/>
                  </a:lnTo>
                  <a:lnTo>
                    <a:pt x="678" y="33"/>
                  </a:lnTo>
                  <a:lnTo>
                    <a:pt x="675" y="33"/>
                  </a:lnTo>
                  <a:lnTo>
                    <a:pt x="673" y="33"/>
                  </a:lnTo>
                  <a:lnTo>
                    <a:pt x="670" y="33"/>
                  </a:lnTo>
                  <a:lnTo>
                    <a:pt x="670" y="30"/>
                  </a:lnTo>
                  <a:lnTo>
                    <a:pt x="668" y="30"/>
                  </a:lnTo>
                  <a:lnTo>
                    <a:pt x="665" y="25"/>
                  </a:lnTo>
                  <a:lnTo>
                    <a:pt x="663" y="23"/>
                  </a:lnTo>
                  <a:lnTo>
                    <a:pt x="658" y="20"/>
                  </a:lnTo>
                  <a:lnTo>
                    <a:pt x="655" y="15"/>
                  </a:lnTo>
                  <a:lnTo>
                    <a:pt x="650" y="12"/>
                  </a:lnTo>
                  <a:lnTo>
                    <a:pt x="647" y="7"/>
                  </a:lnTo>
                  <a:lnTo>
                    <a:pt x="642" y="5"/>
                  </a:lnTo>
                  <a:lnTo>
                    <a:pt x="63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4" name="Freeform 1742"/>
            <p:cNvSpPr>
              <a:spLocks noChangeAspect="1"/>
            </p:cNvSpPr>
            <p:nvPr/>
          </p:nvSpPr>
          <p:spPr bwMode="auto">
            <a:xfrm>
              <a:off x="5891" y="2398"/>
              <a:ext cx="483" cy="279"/>
            </a:xfrm>
            <a:custGeom>
              <a:avLst/>
              <a:gdLst>
                <a:gd name="T0" fmla="*/ 0 w 483"/>
                <a:gd name="T1" fmla="*/ 18 h 279"/>
                <a:gd name="T2" fmla="*/ 30 w 483"/>
                <a:gd name="T3" fmla="*/ 13 h 279"/>
                <a:gd name="T4" fmla="*/ 114 w 483"/>
                <a:gd name="T5" fmla="*/ 8 h 279"/>
                <a:gd name="T6" fmla="*/ 116 w 483"/>
                <a:gd name="T7" fmla="*/ 0 h 279"/>
                <a:gd name="T8" fmla="*/ 126 w 483"/>
                <a:gd name="T9" fmla="*/ 3 h 279"/>
                <a:gd name="T10" fmla="*/ 136 w 483"/>
                <a:gd name="T11" fmla="*/ 5 h 279"/>
                <a:gd name="T12" fmla="*/ 144 w 483"/>
                <a:gd name="T13" fmla="*/ 10 h 279"/>
                <a:gd name="T14" fmla="*/ 152 w 483"/>
                <a:gd name="T15" fmla="*/ 13 h 279"/>
                <a:gd name="T16" fmla="*/ 157 w 483"/>
                <a:gd name="T17" fmla="*/ 18 h 279"/>
                <a:gd name="T18" fmla="*/ 162 w 483"/>
                <a:gd name="T19" fmla="*/ 21 h 279"/>
                <a:gd name="T20" fmla="*/ 164 w 483"/>
                <a:gd name="T21" fmla="*/ 26 h 279"/>
                <a:gd name="T22" fmla="*/ 164 w 483"/>
                <a:gd name="T23" fmla="*/ 31 h 279"/>
                <a:gd name="T24" fmla="*/ 164 w 483"/>
                <a:gd name="T25" fmla="*/ 36 h 279"/>
                <a:gd name="T26" fmla="*/ 164 w 483"/>
                <a:gd name="T27" fmla="*/ 38 h 279"/>
                <a:gd name="T28" fmla="*/ 167 w 483"/>
                <a:gd name="T29" fmla="*/ 41 h 279"/>
                <a:gd name="T30" fmla="*/ 167 w 483"/>
                <a:gd name="T31" fmla="*/ 43 h 279"/>
                <a:gd name="T32" fmla="*/ 169 w 483"/>
                <a:gd name="T33" fmla="*/ 46 h 279"/>
                <a:gd name="T34" fmla="*/ 172 w 483"/>
                <a:gd name="T35" fmla="*/ 48 h 279"/>
                <a:gd name="T36" fmla="*/ 174 w 483"/>
                <a:gd name="T37" fmla="*/ 51 h 279"/>
                <a:gd name="T38" fmla="*/ 179 w 483"/>
                <a:gd name="T39" fmla="*/ 53 h 279"/>
                <a:gd name="T40" fmla="*/ 187 w 483"/>
                <a:gd name="T41" fmla="*/ 64 h 279"/>
                <a:gd name="T42" fmla="*/ 200 w 483"/>
                <a:gd name="T43" fmla="*/ 71 h 279"/>
                <a:gd name="T44" fmla="*/ 210 w 483"/>
                <a:gd name="T45" fmla="*/ 79 h 279"/>
                <a:gd name="T46" fmla="*/ 220 w 483"/>
                <a:gd name="T47" fmla="*/ 86 h 279"/>
                <a:gd name="T48" fmla="*/ 230 w 483"/>
                <a:gd name="T49" fmla="*/ 91 h 279"/>
                <a:gd name="T50" fmla="*/ 240 w 483"/>
                <a:gd name="T51" fmla="*/ 96 h 279"/>
                <a:gd name="T52" fmla="*/ 248 w 483"/>
                <a:gd name="T53" fmla="*/ 99 h 279"/>
                <a:gd name="T54" fmla="*/ 253 w 483"/>
                <a:gd name="T55" fmla="*/ 102 h 279"/>
                <a:gd name="T56" fmla="*/ 260 w 483"/>
                <a:gd name="T57" fmla="*/ 104 h 279"/>
                <a:gd name="T58" fmla="*/ 270 w 483"/>
                <a:gd name="T59" fmla="*/ 107 h 279"/>
                <a:gd name="T60" fmla="*/ 278 w 483"/>
                <a:gd name="T61" fmla="*/ 112 h 279"/>
                <a:gd name="T62" fmla="*/ 286 w 483"/>
                <a:gd name="T63" fmla="*/ 114 h 279"/>
                <a:gd name="T64" fmla="*/ 293 w 483"/>
                <a:gd name="T65" fmla="*/ 119 h 279"/>
                <a:gd name="T66" fmla="*/ 301 w 483"/>
                <a:gd name="T67" fmla="*/ 124 h 279"/>
                <a:gd name="T68" fmla="*/ 308 w 483"/>
                <a:gd name="T69" fmla="*/ 129 h 279"/>
                <a:gd name="T70" fmla="*/ 316 w 483"/>
                <a:gd name="T71" fmla="*/ 134 h 279"/>
                <a:gd name="T72" fmla="*/ 367 w 483"/>
                <a:gd name="T73" fmla="*/ 218 h 279"/>
                <a:gd name="T74" fmla="*/ 374 w 483"/>
                <a:gd name="T75" fmla="*/ 236 h 279"/>
                <a:gd name="T76" fmla="*/ 387 w 483"/>
                <a:gd name="T77" fmla="*/ 251 h 279"/>
                <a:gd name="T78" fmla="*/ 402 w 483"/>
                <a:gd name="T79" fmla="*/ 274 h 279"/>
                <a:gd name="T80" fmla="*/ 412 w 483"/>
                <a:gd name="T81" fmla="*/ 279 h 279"/>
                <a:gd name="T82" fmla="*/ 417 w 483"/>
                <a:gd name="T83" fmla="*/ 271 h 279"/>
                <a:gd name="T84" fmla="*/ 430 w 483"/>
                <a:gd name="T85" fmla="*/ 269 h 279"/>
                <a:gd name="T86" fmla="*/ 460 w 483"/>
                <a:gd name="T87" fmla="*/ 269 h 279"/>
                <a:gd name="T88" fmla="*/ 465 w 483"/>
                <a:gd name="T89" fmla="*/ 266 h 279"/>
                <a:gd name="T90" fmla="*/ 468 w 483"/>
                <a:gd name="T91" fmla="*/ 266 h 279"/>
                <a:gd name="T92" fmla="*/ 470 w 483"/>
                <a:gd name="T93" fmla="*/ 266 h 279"/>
                <a:gd name="T94" fmla="*/ 473 w 483"/>
                <a:gd name="T95" fmla="*/ 266 h 279"/>
                <a:gd name="T96" fmla="*/ 475 w 483"/>
                <a:gd name="T97" fmla="*/ 264 h 279"/>
                <a:gd name="T98" fmla="*/ 478 w 483"/>
                <a:gd name="T99" fmla="*/ 266 h 279"/>
                <a:gd name="T100" fmla="*/ 480 w 483"/>
                <a:gd name="T101" fmla="*/ 266 h 279"/>
                <a:gd name="T102" fmla="*/ 483 w 483"/>
                <a:gd name="T103" fmla="*/ 266 h 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3"/>
                <a:gd name="T157" fmla="*/ 0 h 279"/>
                <a:gd name="T158" fmla="*/ 483 w 483"/>
                <a:gd name="T159" fmla="*/ 279 h 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3" h="279">
                  <a:moveTo>
                    <a:pt x="0" y="18"/>
                  </a:moveTo>
                  <a:lnTo>
                    <a:pt x="30" y="13"/>
                  </a:lnTo>
                  <a:lnTo>
                    <a:pt x="114" y="8"/>
                  </a:lnTo>
                  <a:lnTo>
                    <a:pt x="116" y="0"/>
                  </a:lnTo>
                  <a:lnTo>
                    <a:pt x="126" y="3"/>
                  </a:lnTo>
                  <a:lnTo>
                    <a:pt x="136" y="5"/>
                  </a:lnTo>
                  <a:lnTo>
                    <a:pt x="144" y="10"/>
                  </a:lnTo>
                  <a:lnTo>
                    <a:pt x="152" y="13"/>
                  </a:lnTo>
                  <a:lnTo>
                    <a:pt x="157" y="18"/>
                  </a:lnTo>
                  <a:lnTo>
                    <a:pt x="162" y="21"/>
                  </a:lnTo>
                  <a:lnTo>
                    <a:pt x="164" y="26"/>
                  </a:lnTo>
                  <a:lnTo>
                    <a:pt x="164" y="31"/>
                  </a:lnTo>
                  <a:lnTo>
                    <a:pt x="164" y="36"/>
                  </a:lnTo>
                  <a:lnTo>
                    <a:pt x="164" y="38"/>
                  </a:lnTo>
                  <a:lnTo>
                    <a:pt x="167" y="41"/>
                  </a:lnTo>
                  <a:lnTo>
                    <a:pt x="167" y="43"/>
                  </a:lnTo>
                  <a:lnTo>
                    <a:pt x="169" y="46"/>
                  </a:lnTo>
                  <a:lnTo>
                    <a:pt x="172" y="48"/>
                  </a:lnTo>
                  <a:lnTo>
                    <a:pt x="174" y="51"/>
                  </a:lnTo>
                  <a:lnTo>
                    <a:pt x="179" y="53"/>
                  </a:lnTo>
                  <a:lnTo>
                    <a:pt x="187" y="64"/>
                  </a:lnTo>
                  <a:lnTo>
                    <a:pt x="200" y="71"/>
                  </a:lnTo>
                  <a:lnTo>
                    <a:pt x="210" y="79"/>
                  </a:lnTo>
                  <a:lnTo>
                    <a:pt x="220" y="86"/>
                  </a:lnTo>
                  <a:lnTo>
                    <a:pt x="230" y="91"/>
                  </a:lnTo>
                  <a:lnTo>
                    <a:pt x="240" y="96"/>
                  </a:lnTo>
                  <a:lnTo>
                    <a:pt x="248" y="99"/>
                  </a:lnTo>
                  <a:lnTo>
                    <a:pt x="253" y="102"/>
                  </a:lnTo>
                  <a:lnTo>
                    <a:pt x="260" y="104"/>
                  </a:lnTo>
                  <a:lnTo>
                    <a:pt x="270" y="107"/>
                  </a:lnTo>
                  <a:lnTo>
                    <a:pt x="278" y="112"/>
                  </a:lnTo>
                  <a:lnTo>
                    <a:pt x="286" y="114"/>
                  </a:lnTo>
                  <a:lnTo>
                    <a:pt x="293" y="119"/>
                  </a:lnTo>
                  <a:lnTo>
                    <a:pt x="301" y="124"/>
                  </a:lnTo>
                  <a:lnTo>
                    <a:pt x="308" y="129"/>
                  </a:lnTo>
                  <a:lnTo>
                    <a:pt x="316" y="134"/>
                  </a:lnTo>
                  <a:lnTo>
                    <a:pt x="367" y="218"/>
                  </a:lnTo>
                  <a:lnTo>
                    <a:pt x="374" y="236"/>
                  </a:lnTo>
                  <a:lnTo>
                    <a:pt x="387" y="251"/>
                  </a:lnTo>
                  <a:lnTo>
                    <a:pt x="402" y="274"/>
                  </a:lnTo>
                  <a:lnTo>
                    <a:pt x="412" y="279"/>
                  </a:lnTo>
                  <a:lnTo>
                    <a:pt x="417" y="271"/>
                  </a:lnTo>
                  <a:lnTo>
                    <a:pt x="430" y="269"/>
                  </a:lnTo>
                  <a:lnTo>
                    <a:pt x="460" y="269"/>
                  </a:lnTo>
                  <a:lnTo>
                    <a:pt x="465" y="266"/>
                  </a:lnTo>
                  <a:lnTo>
                    <a:pt x="468" y="266"/>
                  </a:lnTo>
                  <a:lnTo>
                    <a:pt x="470" y="266"/>
                  </a:lnTo>
                  <a:lnTo>
                    <a:pt x="473" y="266"/>
                  </a:lnTo>
                  <a:lnTo>
                    <a:pt x="475" y="264"/>
                  </a:lnTo>
                  <a:lnTo>
                    <a:pt x="478" y="266"/>
                  </a:lnTo>
                  <a:lnTo>
                    <a:pt x="480" y="266"/>
                  </a:lnTo>
                  <a:lnTo>
                    <a:pt x="483" y="26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5" name="Freeform 1743"/>
            <p:cNvSpPr>
              <a:spLocks noChangeAspect="1"/>
            </p:cNvSpPr>
            <p:nvPr/>
          </p:nvSpPr>
          <p:spPr bwMode="auto">
            <a:xfrm>
              <a:off x="5752" y="2054"/>
              <a:ext cx="480" cy="195"/>
            </a:xfrm>
            <a:custGeom>
              <a:avLst/>
              <a:gdLst>
                <a:gd name="T0" fmla="*/ 0 w 480"/>
                <a:gd name="T1" fmla="*/ 10 h 195"/>
                <a:gd name="T2" fmla="*/ 48 w 480"/>
                <a:gd name="T3" fmla="*/ 33 h 195"/>
                <a:gd name="T4" fmla="*/ 55 w 480"/>
                <a:gd name="T5" fmla="*/ 23 h 195"/>
                <a:gd name="T6" fmla="*/ 61 w 480"/>
                <a:gd name="T7" fmla="*/ 15 h 195"/>
                <a:gd name="T8" fmla="*/ 68 w 480"/>
                <a:gd name="T9" fmla="*/ 10 h 195"/>
                <a:gd name="T10" fmla="*/ 73 w 480"/>
                <a:gd name="T11" fmla="*/ 5 h 195"/>
                <a:gd name="T12" fmla="*/ 81 w 480"/>
                <a:gd name="T13" fmla="*/ 3 h 195"/>
                <a:gd name="T14" fmla="*/ 91 w 480"/>
                <a:gd name="T15" fmla="*/ 0 h 195"/>
                <a:gd name="T16" fmla="*/ 98 w 480"/>
                <a:gd name="T17" fmla="*/ 0 h 195"/>
                <a:gd name="T18" fmla="*/ 109 w 480"/>
                <a:gd name="T19" fmla="*/ 3 h 195"/>
                <a:gd name="T20" fmla="*/ 210 w 480"/>
                <a:gd name="T21" fmla="*/ 28 h 195"/>
                <a:gd name="T22" fmla="*/ 235 w 480"/>
                <a:gd name="T23" fmla="*/ 58 h 195"/>
                <a:gd name="T24" fmla="*/ 250 w 480"/>
                <a:gd name="T25" fmla="*/ 46 h 195"/>
                <a:gd name="T26" fmla="*/ 253 w 480"/>
                <a:gd name="T27" fmla="*/ 43 h 195"/>
                <a:gd name="T28" fmla="*/ 255 w 480"/>
                <a:gd name="T29" fmla="*/ 43 h 195"/>
                <a:gd name="T30" fmla="*/ 260 w 480"/>
                <a:gd name="T31" fmla="*/ 43 h 195"/>
                <a:gd name="T32" fmla="*/ 263 w 480"/>
                <a:gd name="T33" fmla="*/ 43 h 195"/>
                <a:gd name="T34" fmla="*/ 265 w 480"/>
                <a:gd name="T35" fmla="*/ 43 h 195"/>
                <a:gd name="T36" fmla="*/ 268 w 480"/>
                <a:gd name="T37" fmla="*/ 43 h 195"/>
                <a:gd name="T38" fmla="*/ 270 w 480"/>
                <a:gd name="T39" fmla="*/ 43 h 195"/>
                <a:gd name="T40" fmla="*/ 273 w 480"/>
                <a:gd name="T41" fmla="*/ 46 h 195"/>
                <a:gd name="T42" fmla="*/ 349 w 480"/>
                <a:gd name="T43" fmla="*/ 66 h 195"/>
                <a:gd name="T44" fmla="*/ 372 w 480"/>
                <a:gd name="T45" fmla="*/ 84 h 195"/>
                <a:gd name="T46" fmla="*/ 379 w 480"/>
                <a:gd name="T47" fmla="*/ 89 h 195"/>
                <a:gd name="T48" fmla="*/ 384 w 480"/>
                <a:gd name="T49" fmla="*/ 91 h 195"/>
                <a:gd name="T50" fmla="*/ 389 w 480"/>
                <a:gd name="T51" fmla="*/ 96 h 195"/>
                <a:gd name="T52" fmla="*/ 392 w 480"/>
                <a:gd name="T53" fmla="*/ 99 h 195"/>
                <a:gd name="T54" fmla="*/ 394 w 480"/>
                <a:gd name="T55" fmla="*/ 104 h 195"/>
                <a:gd name="T56" fmla="*/ 397 w 480"/>
                <a:gd name="T57" fmla="*/ 109 h 195"/>
                <a:gd name="T58" fmla="*/ 397 w 480"/>
                <a:gd name="T59" fmla="*/ 114 h 195"/>
                <a:gd name="T60" fmla="*/ 397 w 480"/>
                <a:gd name="T61" fmla="*/ 119 h 195"/>
                <a:gd name="T62" fmla="*/ 397 w 480"/>
                <a:gd name="T63" fmla="*/ 122 h 195"/>
                <a:gd name="T64" fmla="*/ 397 w 480"/>
                <a:gd name="T65" fmla="*/ 124 h 195"/>
                <a:gd name="T66" fmla="*/ 399 w 480"/>
                <a:gd name="T67" fmla="*/ 127 h 195"/>
                <a:gd name="T68" fmla="*/ 402 w 480"/>
                <a:gd name="T69" fmla="*/ 129 h 195"/>
                <a:gd name="T70" fmla="*/ 407 w 480"/>
                <a:gd name="T71" fmla="*/ 134 h 195"/>
                <a:gd name="T72" fmla="*/ 412 w 480"/>
                <a:gd name="T73" fmla="*/ 137 h 195"/>
                <a:gd name="T74" fmla="*/ 420 w 480"/>
                <a:gd name="T75" fmla="*/ 139 h 195"/>
                <a:gd name="T76" fmla="*/ 427 w 480"/>
                <a:gd name="T77" fmla="*/ 142 h 195"/>
                <a:gd name="T78" fmla="*/ 435 w 480"/>
                <a:gd name="T79" fmla="*/ 147 h 195"/>
                <a:gd name="T80" fmla="*/ 440 w 480"/>
                <a:gd name="T81" fmla="*/ 154 h 195"/>
                <a:gd name="T82" fmla="*/ 447 w 480"/>
                <a:gd name="T83" fmla="*/ 162 h 195"/>
                <a:gd name="T84" fmla="*/ 452 w 480"/>
                <a:gd name="T85" fmla="*/ 170 h 195"/>
                <a:gd name="T86" fmla="*/ 457 w 480"/>
                <a:gd name="T87" fmla="*/ 177 h 195"/>
                <a:gd name="T88" fmla="*/ 465 w 480"/>
                <a:gd name="T89" fmla="*/ 182 h 195"/>
                <a:gd name="T90" fmla="*/ 473 w 480"/>
                <a:gd name="T91" fmla="*/ 190 h 195"/>
                <a:gd name="T92" fmla="*/ 480 w 480"/>
                <a:gd name="T93" fmla="*/ 195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195"/>
                <a:gd name="T143" fmla="*/ 480 w 480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195">
                  <a:moveTo>
                    <a:pt x="0" y="10"/>
                  </a:moveTo>
                  <a:lnTo>
                    <a:pt x="48" y="33"/>
                  </a:lnTo>
                  <a:lnTo>
                    <a:pt x="55" y="23"/>
                  </a:lnTo>
                  <a:lnTo>
                    <a:pt x="61" y="15"/>
                  </a:lnTo>
                  <a:lnTo>
                    <a:pt x="68" y="10"/>
                  </a:lnTo>
                  <a:lnTo>
                    <a:pt x="73" y="5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9" y="3"/>
                  </a:lnTo>
                  <a:lnTo>
                    <a:pt x="210" y="28"/>
                  </a:lnTo>
                  <a:lnTo>
                    <a:pt x="235" y="58"/>
                  </a:lnTo>
                  <a:lnTo>
                    <a:pt x="250" y="46"/>
                  </a:lnTo>
                  <a:lnTo>
                    <a:pt x="253" y="43"/>
                  </a:lnTo>
                  <a:lnTo>
                    <a:pt x="255" y="43"/>
                  </a:lnTo>
                  <a:lnTo>
                    <a:pt x="260" y="43"/>
                  </a:lnTo>
                  <a:lnTo>
                    <a:pt x="263" y="43"/>
                  </a:lnTo>
                  <a:lnTo>
                    <a:pt x="265" y="43"/>
                  </a:lnTo>
                  <a:lnTo>
                    <a:pt x="268" y="43"/>
                  </a:lnTo>
                  <a:lnTo>
                    <a:pt x="270" y="43"/>
                  </a:lnTo>
                  <a:lnTo>
                    <a:pt x="273" y="46"/>
                  </a:lnTo>
                  <a:lnTo>
                    <a:pt x="349" y="66"/>
                  </a:lnTo>
                  <a:lnTo>
                    <a:pt x="372" y="84"/>
                  </a:lnTo>
                  <a:lnTo>
                    <a:pt x="379" y="89"/>
                  </a:lnTo>
                  <a:lnTo>
                    <a:pt x="384" y="91"/>
                  </a:lnTo>
                  <a:lnTo>
                    <a:pt x="389" y="96"/>
                  </a:lnTo>
                  <a:lnTo>
                    <a:pt x="392" y="99"/>
                  </a:lnTo>
                  <a:lnTo>
                    <a:pt x="394" y="104"/>
                  </a:lnTo>
                  <a:lnTo>
                    <a:pt x="397" y="109"/>
                  </a:lnTo>
                  <a:lnTo>
                    <a:pt x="397" y="114"/>
                  </a:lnTo>
                  <a:lnTo>
                    <a:pt x="397" y="119"/>
                  </a:lnTo>
                  <a:lnTo>
                    <a:pt x="397" y="122"/>
                  </a:lnTo>
                  <a:lnTo>
                    <a:pt x="397" y="124"/>
                  </a:lnTo>
                  <a:lnTo>
                    <a:pt x="399" y="127"/>
                  </a:lnTo>
                  <a:lnTo>
                    <a:pt x="402" y="129"/>
                  </a:lnTo>
                  <a:lnTo>
                    <a:pt x="407" y="134"/>
                  </a:lnTo>
                  <a:lnTo>
                    <a:pt x="412" y="137"/>
                  </a:lnTo>
                  <a:lnTo>
                    <a:pt x="420" y="139"/>
                  </a:lnTo>
                  <a:lnTo>
                    <a:pt x="427" y="142"/>
                  </a:lnTo>
                  <a:lnTo>
                    <a:pt x="435" y="147"/>
                  </a:lnTo>
                  <a:lnTo>
                    <a:pt x="440" y="154"/>
                  </a:lnTo>
                  <a:lnTo>
                    <a:pt x="447" y="162"/>
                  </a:lnTo>
                  <a:lnTo>
                    <a:pt x="452" y="170"/>
                  </a:lnTo>
                  <a:lnTo>
                    <a:pt x="457" y="177"/>
                  </a:lnTo>
                  <a:lnTo>
                    <a:pt x="465" y="182"/>
                  </a:lnTo>
                  <a:lnTo>
                    <a:pt x="473" y="190"/>
                  </a:lnTo>
                  <a:lnTo>
                    <a:pt x="480" y="195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6" name="Freeform 1744"/>
            <p:cNvSpPr>
              <a:spLocks noChangeAspect="1"/>
            </p:cNvSpPr>
            <p:nvPr/>
          </p:nvSpPr>
          <p:spPr bwMode="auto">
            <a:xfrm>
              <a:off x="5876" y="1915"/>
              <a:ext cx="333" cy="493"/>
            </a:xfrm>
            <a:custGeom>
              <a:avLst/>
              <a:gdLst>
                <a:gd name="T0" fmla="*/ 10 w 333"/>
                <a:gd name="T1" fmla="*/ 493 h 493"/>
                <a:gd name="T2" fmla="*/ 7 w 333"/>
                <a:gd name="T3" fmla="*/ 483 h 493"/>
                <a:gd name="T4" fmla="*/ 5 w 333"/>
                <a:gd name="T5" fmla="*/ 473 h 493"/>
                <a:gd name="T6" fmla="*/ 0 w 333"/>
                <a:gd name="T7" fmla="*/ 463 h 493"/>
                <a:gd name="T8" fmla="*/ 0 w 333"/>
                <a:gd name="T9" fmla="*/ 453 h 493"/>
                <a:gd name="T10" fmla="*/ 0 w 333"/>
                <a:gd name="T11" fmla="*/ 445 h 493"/>
                <a:gd name="T12" fmla="*/ 0 w 333"/>
                <a:gd name="T13" fmla="*/ 438 h 493"/>
                <a:gd name="T14" fmla="*/ 5 w 333"/>
                <a:gd name="T15" fmla="*/ 433 h 493"/>
                <a:gd name="T16" fmla="*/ 12 w 333"/>
                <a:gd name="T17" fmla="*/ 428 h 493"/>
                <a:gd name="T18" fmla="*/ 63 w 333"/>
                <a:gd name="T19" fmla="*/ 420 h 493"/>
                <a:gd name="T20" fmla="*/ 76 w 333"/>
                <a:gd name="T21" fmla="*/ 415 h 493"/>
                <a:gd name="T22" fmla="*/ 86 w 333"/>
                <a:gd name="T23" fmla="*/ 407 h 493"/>
                <a:gd name="T24" fmla="*/ 93 w 333"/>
                <a:gd name="T25" fmla="*/ 402 h 493"/>
                <a:gd name="T26" fmla="*/ 96 w 333"/>
                <a:gd name="T27" fmla="*/ 395 h 493"/>
                <a:gd name="T28" fmla="*/ 96 w 333"/>
                <a:gd name="T29" fmla="*/ 387 h 493"/>
                <a:gd name="T30" fmla="*/ 93 w 333"/>
                <a:gd name="T31" fmla="*/ 379 h 493"/>
                <a:gd name="T32" fmla="*/ 86 w 333"/>
                <a:gd name="T33" fmla="*/ 369 h 493"/>
                <a:gd name="T34" fmla="*/ 76 w 333"/>
                <a:gd name="T35" fmla="*/ 362 h 493"/>
                <a:gd name="T36" fmla="*/ 65 w 333"/>
                <a:gd name="T37" fmla="*/ 354 h 493"/>
                <a:gd name="T38" fmla="*/ 58 w 333"/>
                <a:gd name="T39" fmla="*/ 344 h 493"/>
                <a:gd name="T40" fmla="*/ 53 w 333"/>
                <a:gd name="T41" fmla="*/ 334 h 493"/>
                <a:gd name="T42" fmla="*/ 50 w 333"/>
                <a:gd name="T43" fmla="*/ 321 h 493"/>
                <a:gd name="T44" fmla="*/ 50 w 333"/>
                <a:gd name="T45" fmla="*/ 309 h 493"/>
                <a:gd name="T46" fmla="*/ 50 w 333"/>
                <a:gd name="T47" fmla="*/ 296 h 493"/>
                <a:gd name="T48" fmla="*/ 53 w 333"/>
                <a:gd name="T49" fmla="*/ 281 h 493"/>
                <a:gd name="T50" fmla="*/ 58 w 333"/>
                <a:gd name="T51" fmla="*/ 263 h 493"/>
                <a:gd name="T52" fmla="*/ 88 w 333"/>
                <a:gd name="T53" fmla="*/ 159 h 493"/>
                <a:gd name="T54" fmla="*/ 93 w 333"/>
                <a:gd name="T55" fmla="*/ 152 h 493"/>
                <a:gd name="T56" fmla="*/ 98 w 333"/>
                <a:gd name="T57" fmla="*/ 144 h 493"/>
                <a:gd name="T58" fmla="*/ 103 w 333"/>
                <a:gd name="T59" fmla="*/ 139 h 493"/>
                <a:gd name="T60" fmla="*/ 108 w 333"/>
                <a:gd name="T61" fmla="*/ 131 h 493"/>
                <a:gd name="T62" fmla="*/ 111 w 333"/>
                <a:gd name="T63" fmla="*/ 124 h 493"/>
                <a:gd name="T64" fmla="*/ 116 w 333"/>
                <a:gd name="T65" fmla="*/ 116 h 493"/>
                <a:gd name="T66" fmla="*/ 121 w 333"/>
                <a:gd name="T67" fmla="*/ 104 h 493"/>
                <a:gd name="T68" fmla="*/ 126 w 333"/>
                <a:gd name="T69" fmla="*/ 91 h 493"/>
                <a:gd name="T70" fmla="*/ 131 w 333"/>
                <a:gd name="T71" fmla="*/ 86 h 493"/>
                <a:gd name="T72" fmla="*/ 139 w 333"/>
                <a:gd name="T73" fmla="*/ 78 h 493"/>
                <a:gd name="T74" fmla="*/ 144 w 333"/>
                <a:gd name="T75" fmla="*/ 73 h 493"/>
                <a:gd name="T76" fmla="*/ 151 w 333"/>
                <a:gd name="T77" fmla="*/ 68 h 493"/>
                <a:gd name="T78" fmla="*/ 159 w 333"/>
                <a:gd name="T79" fmla="*/ 63 h 493"/>
                <a:gd name="T80" fmla="*/ 167 w 333"/>
                <a:gd name="T81" fmla="*/ 58 h 493"/>
                <a:gd name="T82" fmla="*/ 174 w 333"/>
                <a:gd name="T83" fmla="*/ 55 h 493"/>
                <a:gd name="T84" fmla="*/ 182 w 333"/>
                <a:gd name="T85" fmla="*/ 50 h 493"/>
                <a:gd name="T86" fmla="*/ 253 w 333"/>
                <a:gd name="T87" fmla="*/ 7 h 493"/>
                <a:gd name="T88" fmla="*/ 263 w 333"/>
                <a:gd name="T89" fmla="*/ 5 h 493"/>
                <a:gd name="T90" fmla="*/ 275 w 333"/>
                <a:gd name="T91" fmla="*/ 2 h 493"/>
                <a:gd name="T92" fmla="*/ 285 w 333"/>
                <a:gd name="T93" fmla="*/ 0 h 493"/>
                <a:gd name="T94" fmla="*/ 296 w 333"/>
                <a:gd name="T95" fmla="*/ 0 h 493"/>
                <a:gd name="T96" fmla="*/ 306 w 333"/>
                <a:gd name="T97" fmla="*/ 0 h 493"/>
                <a:gd name="T98" fmla="*/ 316 w 333"/>
                <a:gd name="T99" fmla="*/ 0 h 493"/>
                <a:gd name="T100" fmla="*/ 326 w 333"/>
                <a:gd name="T101" fmla="*/ 5 h 493"/>
                <a:gd name="T102" fmla="*/ 333 w 333"/>
                <a:gd name="T103" fmla="*/ 10 h 4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3"/>
                <a:gd name="T157" fmla="*/ 0 h 493"/>
                <a:gd name="T158" fmla="*/ 333 w 333"/>
                <a:gd name="T159" fmla="*/ 493 h 4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3" h="493">
                  <a:moveTo>
                    <a:pt x="10" y="493"/>
                  </a:moveTo>
                  <a:lnTo>
                    <a:pt x="7" y="483"/>
                  </a:lnTo>
                  <a:lnTo>
                    <a:pt x="5" y="473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5"/>
                  </a:lnTo>
                  <a:lnTo>
                    <a:pt x="0" y="438"/>
                  </a:lnTo>
                  <a:lnTo>
                    <a:pt x="5" y="433"/>
                  </a:lnTo>
                  <a:lnTo>
                    <a:pt x="12" y="428"/>
                  </a:lnTo>
                  <a:lnTo>
                    <a:pt x="63" y="420"/>
                  </a:lnTo>
                  <a:lnTo>
                    <a:pt x="76" y="415"/>
                  </a:lnTo>
                  <a:lnTo>
                    <a:pt x="86" y="407"/>
                  </a:lnTo>
                  <a:lnTo>
                    <a:pt x="93" y="402"/>
                  </a:lnTo>
                  <a:lnTo>
                    <a:pt x="96" y="395"/>
                  </a:lnTo>
                  <a:lnTo>
                    <a:pt x="96" y="387"/>
                  </a:lnTo>
                  <a:lnTo>
                    <a:pt x="93" y="379"/>
                  </a:lnTo>
                  <a:lnTo>
                    <a:pt x="86" y="369"/>
                  </a:lnTo>
                  <a:lnTo>
                    <a:pt x="76" y="362"/>
                  </a:lnTo>
                  <a:lnTo>
                    <a:pt x="65" y="354"/>
                  </a:lnTo>
                  <a:lnTo>
                    <a:pt x="58" y="344"/>
                  </a:lnTo>
                  <a:lnTo>
                    <a:pt x="53" y="334"/>
                  </a:lnTo>
                  <a:lnTo>
                    <a:pt x="50" y="321"/>
                  </a:lnTo>
                  <a:lnTo>
                    <a:pt x="50" y="309"/>
                  </a:lnTo>
                  <a:lnTo>
                    <a:pt x="50" y="296"/>
                  </a:lnTo>
                  <a:lnTo>
                    <a:pt x="53" y="281"/>
                  </a:lnTo>
                  <a:lnTo>
                    <a:pt x="58" y="263"/>
                  </a:lnTo>
                  <a:lnTo>
                    <a:pt x="88" y="159"/>
                  </a:lnTo>
                  <a:lnTo>
                    <a:pt x="93" y="152"/>
                  </a:lnTo>
                  <a:lnTo>
                    <a:pt x="98" y="144"/>
                  </a:lnTo>
                  <a:lnTo>
                    <a:pt x="103" y="139"/>
                  </a:lnTo>
                  <a:lnTo>
                    <a:pt x="108" y="131"/>
                  </a:lnTo>
                  <a:lnTo>
                    <a:pt x="111" y="124"/>
                  </a:lnTo>
                  <a:lnTo>
                    <a:pt x="116" y="116"/>
                  </a:lnTo>
                  <a:lnTo>
                    <a:pt x="121" y="104"/>
                  </a:lnTo>
                  <a:lnTo>
                    <a:pt x="126" y="91"/>
                  </a:lnTo>
                  <a:lnTo>
                    <a:pt x="131" y="86"/>
                  </a:lnTo>
                  <a:lnTo>
                    <a:pt x="139" y="78"/>
                  </a:lnTo>
                  <a:lnTo>
                    <a:pt x="144" y="73"/>
                  </a:lnTo>
                  <a:lnTo>
                    <a:pt x="151" y="68"/>
                  </a:lnTo>
                  <a:lnTo>
                    <a:pt x="159" y="63"/>
                  </a:lnTo>
                  <a:lnTo>
                    <a:pt x="167" y="58"/>
                  </a:lnTo>
                  <a:lnTo>
                    <a:pt x="174" y="55"/>
                  </a:lnTo>
                  <a:lnTo>
                    <a:pt x="182" y="50"/>
                  </a:lnTo>
                  <a:lnTo>
                    <a:pt x="253" y="7"/>
                  </a:lnTo>
                  <a:lnTo>
                    <a:pt x="263" y="5"/>
                  </a:lnTo>
                  <a:lnTo>
                    <a:pt x="275" y="2"/>
                  </a:lnTo>
                  <a:lnTo>
                    <a:pt x="285" y="0"/>
                  </a:lnTo>
                  <a:lnTo>
                    <a:pt x="296" y="0"/>
                  </a:lnTo>
                  <a:lnTo>
                    <a:pt x="306" y="0"/>
                  </a:lnTo>
                  <a:lnTo>
                    <a:pt x="316" y="0"/>
                  </a:lnTo>
                  <a:lnTo>
                    <a:pt x="326" y="5"/>
                  </a:lnTo>
                  <a:lnTo>
                    <a:pt x="333" y="1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7" name="Freeform 1745"/>
            <p:cNvSpPr>
              <a:spLocks noChangeAspect="1"/>
            </p:cNvSpPr>
            <p:nvPr/>
          </p:nvSpPr>
          <p:spPr bwMode="auto">
            <a:xfrm>
              <a:off x="6022" y="1297"/>
              <a:ext cx="144" cy="630"/>
            </a:xfrm>
            <a:custGeom>
              <a:avLst/>
              <a:gdLst>
                <a:gd name="T0" fmla="*/ 104 w 144"/>
                <a:gd name="T1" fmla="*/ 625 h 630"/>
                <a:gd name="T2" fmla="*/ 107 w 144"/>
                <a:gd name="T3" fmla="*/ 620 h 630"/>
                <a:gd name="T4" fmla="*/ 107 w 144"/>
                <a:gd name="T5" fmla="*/ 615 h 630"/>
                <a:gd name="T6" fmla="*/ 112 w 144"/>
                <a:gd name="T7" fmla="*/ 608 h 630"/>
                <a:gd name="T8" fmla="*/ 127 w 144"/>
                <a:gd name="T9" fmla="*/ 598 h 630"/>
                <a:gd name="T10" fmla="*/ 139 w 144"/>
                <a:gd name="T11" fmla="*/ 577 h 630"/>
                <a:gd name="T12" fmla="*/ 144 w 144"/>
                <a:gd name="T13" fmla="*/ 552 h 630"/>
                <a:gd name="T14" fmla="*/ 139 w 144"/>
                <a:gd name="T15" fmla="*/ 522 h 630"/>
                <a:gd name="T16" fmla="*/ 129 w 144"/>
                <a:gd name="T17" fmla="*/ 499 h 630"/>
                <a:gd name="T18" fmla="*/ 117 w 144"/>
                <a:gd name="T19" fmla="*/ 479 h 630"/>
                <a:gd name="T20" fmla="*/ 107 w 144"/>
                <a:gd name="T21" fmla="*/ 461 h 630"/>
                <a:gd name="T22" fmla="*/ 102 w 144"/>
                <a:gd name="T23" fmla="*/ 441 h 630"/>
                <a:gd name="T24" fmla="*/ 102 w 144"/>
                <a:gd name="T25" fmla="*/ 420 h 630"/>
                <a:gd name="T26" fmla="*/ 102 w 144"/>
                <a:gd name="T27" fmla="*/ 405 h 630"/>
                <a:gd name="T28" fmla="*/ 94 w 144"/>
                <a:gd name="T29" fmla="*/ 393 h 630"/>
                <a:gd name="T30" fmla="*/ 84 w 144"/>
                <a:gd name="T31" fmla="*/ 377 h 630"/>
                <a:gd name="T32" fmla="*/ 66 w 144"/>
                <a:gd name="T33" fmla="*/ 360 h 630"/>
                <a:gd name="T34" fmla="*/ 53 w 144"/>
                <a:gd name="T35" fmla="*/ 342 h 630"/>
                <a:gd name="T36" fmla="*/ 51 w 144"/>
                <a:gd name="T37" fmla="*/ 322 h 630"/>
                <a:gd name="T38" fmla="*/ 59 w 144"/>
                <a:gd name="T39" fmla="*/ 294 h 630"/>
                <a:gd name="T40" fmla="*/ 71 w 144"/>
                <a:gd name="T41" fmla="*/ 268 h 630"/>
                <a:gd name="T42" fmla="*/ 79 w 144"/>
                <a:gd name="T43" fmla="*/ 261 h 630"/>
                <a:gd name="T44" fmla="*/ 81 w 144"/>
                <a:gd name="T45" fmla="*/ 251 h 630"/>
                <a:gd name="T46" fmla="*/ 74 w 144"/>
                <a:gd name="T47" fmla="*/ 238 h 630"/>
                <a:gd name="T48" fmla="*/ 33 w 144"/>
                <a:gd name="T49" fmla="*/ 155 h 630"/>
                <a:gd name="T50" fmla="*/ 28 w 144"/>
                <a:gd name="T51" fmla="*/ 144 h 630"/>
                <a:gd name="T52" fmla="*/ 23 w 144"/>
                <a:gd name="T53" fmla="*/ 132 h 630"/>
                <a:gd name="T54" fmla="*/ 16 w 144"/>
                <a:gd name="T55" fmla="*/ 122 h 630"/>
                <a:gd name="T56" fmla="*/ 5 w 144"/>
                <a:gd name="T57" fmla="*/ 114 h 630"/>
                <a:gd name="T58" fmla="*/ 0 w 144"/>
                <a:gd name="T59" fmla="*/ 91 h 630"/>
                <a:gd name="T60" fmla="*/ 3 w 144"/>
                <a:gd name="T61" fmla="*/ 68 h 630"/>
                <a:gd name="T62" fmla="*/ 8 w 144"/>
                <a:gd name="T63" fmla="*/ 46 h 630"/>
                <a:gd name="T64" fmla="*/ 16 w 144"/>
                <a:gd name="T65" fmla="*/ 23 h 6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630"/>
                <a:gd name="T101" fmla="*/ 144 w 144"/>
                <a:gd name="T102" fmla="*/ 630 h 6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630">
                  <a:moveTo>
                    <a:pt x="104" y="630"/>
                  </a:moveTo>
                  <a:lnTo>
                    <a:pt x="104" y="625"/>
                  </a:lnTo>
                  <a:lnTo>
                    <a:pt x="104" y="623"/>
                  </a:lnTo>
                  <a:lnTo>
                    <a:pt x="107" y="620"/>
                  </a:lnTo>
                  <a:lnTo>
                    <a:pt x="107" y="618"/>
                  </a:lnTo>
                  <a:lnTo>
                    <a:pt x="107" y="615"/>
                  </a:lnTo>
                  <a:lnTo>
                    <a:pt x="109" y="610"/>
                  </a:lnTo>
                  <a:lnTo>
                    <a:pt x="112" y="608"/>
                  </a:lnTo>
                  <a:lnTo>
                    <a:pt x="114" y="605"/>
                  </a:lnTo>
                  <a:lnTo>
                    <a:pt x="127" y="598"/>
                  </a:lnTo>
                  <a:lnTo>
                    <a:pt x="134" y="587"/>
                  </a:lnTo>
                  <a:lnTo>
                    <a:pt x="139" y="577"/>
                  </a:lnTo>
                  <a:lnTo>
                    <a:pt x="144" y="565"/>
                  </a:lnTo>
                  <a:lnTo>
                    <a:pt x="144" y="552"/>
                  </a:lnTo>
                  <a:lnTo>
                    <a:pt x="144" y="537"/>
                  </a:lnTo>
                  <a:lnTo>
                    <a:pt x="139" y="522"/>
                  </a:lnTo>
                  <a:lnTo>
                    <a:pt x="137" y="506"/>
                  </a:lnTo>
                  <a:lnTo>
                    <a:pt x="129" y="499"/>
                  </a:lnTo>
                  <a:lnTo>
                    <a:pt x="122" y="489"/>
                  </a:lnTo>
                  <a:lnTo>
                    <a:pt x="117" y="479"/>
                  </a:lnTo>
                  <a:lnTo>
                    <a:pt x="112" y="471"/>
                  </a:lnTo>
                  <a:lnTo>
                    <a:pt x="107" y="461"/>
                  </a:lnTo>
                  <a:lnTo>
                    <a:pt x="104" y="451"/>
                  </a:lnTo>
                  <a:lnTo>
                    <a:pt x="102" y="441"/>
                  </a:lnTo>
                  <a:lnTo>
                    <a:pt x="102" y="428"/>
                  </a:lnTo>
                  <a:lnTo>
                    <a:pt x="102" y="420"/>
                  </a:lnTo>
                  <a:lnTo>
                    <a:pt x="102" y="413"/>
                  </a:lnTo>
                  <a:lnTo>
                    <a:pt x="102" y="405"/>
                  </a:lnTo>
                  <a:lnTo>
                    <a:pt x="99" y="398"/>
                  </a:lnTo>
                  <a:lnTo>
                    <a:pt x="94" y="393"/>
                  </a:lnTo>
                  <a:lnTo>
                    <a:pt x="89" y="385"/>
                  </a:lnTo>
                  <a:lnTo>
                    <a:pt x="84" y="377"/>
                  </a:lnTo>
                  <a:lnTo>
                    <a:pt x="76" y="372"/>
                  </a:lnTo>
                  <a:lnTo>
                    <a:pt x="66" y="360"/>
                  </a:lnTo>
                  <a:lnTo>
                    <a:pt x="59" y="349"/>
                  </a:lnTo>
                  <a:lnTo>
                    <a:pt x="53" y="342"/>
                  </a:lnTo>
                  <a:lnTo>
                    <a:pt x="51" y="332"/>
                  </a:lnTo>
                  <a:lnTo>
                    <a:pt x="51" y="322"/>
                  </a:lnTo>
                  <a:lnTo>
                    <a:pt x="53" y="309"/>
                  </a:lnTo>
                  <a:lnTo>
                    <a:pt x="59" y="294"/>
                  </a:lnTo>
                  <a:lnTo>
                    <a:pt x="64" y="274"/>
                  </a:lnTo>
                  <a:lnTo>
                    <a:pt x="71" y="268"/>
                  </a:lnTo>
                  <a:lnTo>
                    <a:pt x="76" y="263"/>
                  </a:lnTo>
                  <a:lnTo>
                    <a:pt x="79" y="261"/>
                  </a:lnTo>
                  <a:lnTo>
                    <a:pt x="81" y="256"/>
                  </a:lnTo>
                  <a:lnTo>
                    <a:pt x="81" y="251"/>
                  </a:lnTo>
                  <a:lnTo>
                    <a:pt x="79" y="246"/>
                  </a:lnTo>
                  <a:lnTo>
                    <a:pt x="74" y="238"/>
                  </a:lnTo>
                  <a:lnTo>
                    <a:pt x="69" y="228"/>
                  </a:lnTo>
                  <a:lnTo>
                    <a:pt x="33" y="155"/>
                  </a:lnTo>
                  <a:lnTo>
                    <a:pt x="31" y="149"/>
                  </a:lnTo>
                  <a:lnTo>
                    <a:pt x="28" y="144"/>
                  </a:lnTo>
                  <a:lnTo>
                    <a:pt x="26" y="139"/>
                  </a:lnTo>
                  <a:lnTo>
                    <a:pt x="23" y="132"/>
                  </a:lnTo>
                  <a:lnTo>
                    <a:pt x="18" y="127"/>
                  </a:lnTo>
                  <a:lnTo>
                    <a:pt x="16" y="122"/>
                  </a:lnTo>
                  <a:lnTo>
                    <a:pt x="10" y="117"/>
                  </a:lnTo>
                  <a:lnTo>
                    <a:pt x="5" y="114"/>
                  </a:lnTo>
                  <a:lnTo>
                    <a:pt x="3" y="101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3" y="68"/>
                  </a:lnTo>
                  <a:lnTo>
                    <a:pt x="3" y="58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3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8" name="Freeform 1746"/>
            <p:cNvSpPr>
              <a:spLocks noChangeAspect="1"/>
            </p:cNvSpPr>
            <p:nvPr/>
          </p:nvSpPr>
          <p:spPr bwMode="auto">
            <a:xfrm>
              <a:off x="6088" y="1320"/>
              <a:ext cx="228" cy="390"/>
            </a:xfrm>
            <a:custGeom>
              <a:avLst/>
              <a:gdLst>
                <a:gd name="T0" fmla="*/ 0 w 228"/>
                <a:gd name="T1" fmla="*/ 0 h 390"/>
                <a:gd name="T2" fmla="*/ 0 w 228"/>
                <a:gd name="T3" fmla="*/ 0 h 390"/>
                <a:gd name="T4" fmla="*/ 0 w 228"/>
                <a:gd name="T5" fmla="*/ 0 h 390"/>
                <a:gd name="T6" fmla="*/ 0 w 228"/>
                <a:gd name="T7" fmla="*/ 2 h 390"/>
                <a:gd name="T8" fmla="*/ 0 w 228"/>
                <a:gd name="T9" fmla="*/ 2 h 390"/>
                <a:gd name="T10" fmla="*/ 0 w 228"/>
                <a:gd name="T11" fmla="*/ 2 h 390"/>
                <a:gd name="T12" fmla="*/ 0 w 228"/>
                <a:gd name="T13" fmla="*/ 5 h 390"/>
                <a:gd name="T14" fmla="*/ 0 w 228"/>
                <a:gd name="T15" fmla="*/ 5 h 390"/>
                <a:gd name="T16" fmla="*/ 3 w 228"/>
                <a:gd name="T17" fmla="*/ 5 h 390"/>
                <a:gd name="T18" fmla="*/ 5 w 228"/>
                <a:gd name="T19" fmla="*/ 10 h 390"/>
                <a:gd name="T20" fmla="*/ 10 w 228"/>
                <a:gd name="T21" fmla="*/ 13 h 390"/>
                <a:gd name="T22" fmla="*/ 15 w 228"/>
                <a:gd name="T23" fmla="*/ 15 h 390"/>
                <a:gd name="T24" fmla="*/ 18 w 228"/>
                <a:gd name="T25" fmla="*/ 20 h 390"/>
                <a:gd name="T26" fmla="*/ 23 w 228"/>
                <a:gd name="T27" fmla="*/ 23 h 390"/>
                <a:gd name="T28" fmla="*/ 25 w 228"/>
                <a:gd name="T29" fmla="*/ 28 h 390"/>
                <a:gd name="T30" fmla="*/ 28 w 228"/>
                <a:gd name="T31" fmla="*/ 33 h 390"/>
                <a:gd name="T32" fmla="*/ 33 w 228"/>
                <a:gd name="T33" fmla="*/ 35 h 390"/>
                <a:gd name="T34" fmla="*/ 46 w 228"/>
                <a:gd name="T35" fmla="*/ 56 h 390"/>
                <a:gd name="T36" fmla="*/ 56 w 228"/>
                <a:gd name="T37" fmla="*/ 73 h 390"/>
                <a:gd name="T38" fmla="*/ 66 w 228"/>
                <a:gd name="T39" fmla="*/ 94 h 390"/>
                <a:gd name="T40" fmla="*/ 73 w 228"/>
                <a:gd name="T41" fmla="*/ 114 h 390"/>
                <a:gd name="T42" fmla="*/ 81 w 228"/>
                <a:gd name="T43" fmla="*/ 134 h 390"/>
                <a:gd name="T44" fmla="*/ 89 w 228"/>
                <a:gd name="T45" fmla="*/ 157 h 390"/>
                <a:gd name="T46" fmla="*/ 96 w 228"/>
                <a:gd name="T47" fmla="*/ 180 h 390"/>
                <a:gd name="T48" fmla="*/ 104 w 228"/>
                <a:gd name="T49" fmla="*/ 205 h 390"/>
                <a:gd name="T50" fmla="*/ 106 w 228"/>
                <a:gd name="T51" fmla="*/ 215 h 390"/>
                <a:gd name="T52" fmla="*/ 111 w 228"/>
                <a:gd name="T53" fmla="*/ 228 h 390"/>
                <a:gd name="T54" fmla="*/ 116 w 228"/>
                <a:gd name="T55" fmla="*/ 238 h 390"/>
                <a:gd name="T56" fmla="*/ 121 w 228"/>
                <a:gd name="T57" fmla="*/ 245 h 390"/>
                <a:gd name="T58" fmla="*/ 127 w 228"/>
                <a:gd name="T59" fmla="*/ 256 h 390"/>
                <a:gd name="T60" fmla="*/ 134 w 228"/>
                <a:gd name="T61" fmla="*/ 261 h 390"/>
                <a:gd name="T62" fmla="*/ 142 w 228"/>
                <a:gd name="T63" fmla="*/ 268 h 390"/>
                <a:gd name="T64" fmla="*/ 152 w 228"/>
                <a:gd name="T65" fmla="*/ 273 h 390"/>
                <a:gd name="T66" fmla="*/ 159 w 228"/>
                <a:gd name="T67" fmla="*/ 276 h 390"/>
                <a:gd name="T68" fmla="*/ 167 w 228"/>
                <a:gd name="T69" fmla="*/ 281 h 390"/>
                <a:gd name="T70" fmla="*/ 172 w 228"/>
                <a:gd name="T71" fmla="*/ 283 h 390"/>
                <a:gd name="T72" fmla="*/ 177 w 228"/>
                <a:gd name="T73" fmla="*/ 289 h 390"/>
                <a:gd name="T74" fmla="*/ 180 w 228"/>
                <a:gd name="T75" fmla="*/ 291 h 390"/>
                <a:gd name="T76" fmla="*/ 182 w 228"/>
                <a:gd name="T77" fmla="*/ 296 h 390"/>
                <a:gd name="T78" fmla="*/ 182 w 228"/>
                <a:gd name="T79" fmla="*/ 301 h 390"/>
                <a:gd name="T80" fmla="*/ 182 w 228"/>
                <a:gd name="T81" fmla="*/ 309 h 390"/>
                <a:gd name="T82" fmla="*/ 187 w 228"/>
                <a:gd name="T83" fmla="*/ 316 h 390"/>
                <a:gd name="T84" fmla="*/ 195 w 228"/>
                <a:gd name="T85" fmla="*/ 324 h 390"/>
                <a:gd name="T86" fmla="*/ 200 w 228"/>
                <a:gd name="T87" fmla="*/ 334 h 390"/>
                <a:gd name="T88" fmla="*/ 207 w 228"/>
                <a:gd name="T89" fmla="*/ 342 h 390"/>
                <a:gd name="T90" fmla="*/ 212 w 228"/>
                <a:gd name="T91" fmla="*/ 352 h 390"/>
                <a:gd name="T92" fmla="*/ 218 w 228"/>
                <a:gd name="T93" fmla="*/ 362 h 390"/>
                <a:gd name="T94" fmla="*/ 223 w 228"/>
                <a:gd name="T95" fmla="*/ 375 h 390"/>
                <a:gd name="T96" fmla="*/ 228 w 228"/>
                <a:gd name="T97" fmla="*/ 390 h 3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8"/>
                <a:gd name="T148" fmla="*/ 0 h 390"/>
                <a:gd name="T149" fmla="*/ 228 w 228"/>
                <a:gd name="T150" fmla="*/ 390 h 3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8" h="39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10"/>
                  </a:lnTo>
                  <a:lnTo>
                    <a:pt x="10" y="13"/>
                  </a:lnTo>
                  <a:lnTo>
                    <a:pt x="15" y="15"/>
                  </a:lnTo>
                  <a:lnTo>
                    <a:pt x="18" y="20"/>
                  </a:lnTo>
                  <a:lnTo>
                    <a:pt x="23" y="23"/>
                  </a:lnTo>
                  <a:lnTo>
                    <a:pt x="25" y="28"/>
                  </a:lnTo>
                  <a:lnTo>
                    <a:pt x="28" y="33"/>
                  </a:lnTo>
                  <a:lnTo>
                    <a:pt x="33" y="35"/>
                  </a:lnTo>
                  <a:lnTo>
                    <a:pt x="46" y="56"/>
                  </a:lnTo>
                  <a:lnTo>
                    <a:pt x="56" y="73"/>
                  </a:lnTo>
                  <a:lnTo>
                    <a:pt x="66" y="94"/>
                  </a:lnTo>
                  <a:lnTo>
                    <a:pt x="73" y="114"/>
                  </a:lnTo>
                  <a:lnTo>
                    <a:pt x="81" y="134"/>
                  </a:lnTo>
                  <a:lnTo>
                    <a:pt x="89" y="157"/>
                  </a:lnTo>
                  <a:lnTo>
                    <a:pt x="96" y="180"/>
                  </a:lnTo>
                  <a:lnTo>
                    <a:pt x="104" y="205"/>
                  </a:lnTo>
                  <a:lnTo>
                    <a:pt x="106" y="215"/>
                  </a:lnTo>
                  <a:lnTo>
                    <a:pt x="111" y="228"/>
                  </a:lnTo>
                  <a:lnTo>
                    <a:pt x="116" y="238"/>
                  </a:lnTo>
                  <a:lnTo>
                    <a:pt x="121" y="245"/>
                  </a:lnTo>
                  <a:lnTo>
                    <a:pt x="127" y="256"/>
                  </a:lnTo>
                  <a:lnTo>
                    <a:pt x="134" y="261"/>
                  </a:lnTo>
                  <a:lnTo>
                    <a:pt x="142" y="268"/>
                  </a:lnTo>
                  <a:lnTo>
                    <a:pt x="152" y="273"/>
                  </a:lnTo>
                  <a:lnTo>
                    <a:pt x="159" y="276"/>
                  </a:lnTo>
                  <a:lnTo>
                    <a:pt x="167" y="281"/>
                  </a:lnTo>
                  <a:lnTo>
                    <a:pt x="172" y="283"/>
                  </a:lnTo>
                  <a:lnTo>
                    <a:pt x="177" y="289"/>
                  </a:lnTo>
                  <a:lnTo>
                    <a:pt x="180" y="291"/>
                  </a:lnTo>
                  <a:lnTo>
                    <a:pt x="182" y="296"/>
                  </a:lnTo>
                  <a:lnTo>
                    <a:pt x="182" y="301"/>
                  </a:lnTo>
                  <a:lnTo>
                    <a:pt x="182" y="309"/>
                  </a:lnTo>
                  <a:lnTo>
                    <a:pt x="187" y="316"/>
                  </a:lnTo>
                  <a:lnTo>
                    <a:pt x="195" y="324"/>
                  </a:lnTo>
                  <a:lnTo>
                    <a:pt x="200" y="334"/>
                  </a:lnTo>
                  <a:lnTo>
                    <a:pt x="207" y="342"/>
                  </a:lnTo>
                  <a:lnTo>
                    <a:pt x="212" y="352"/>
                  </a:lnTo>
                  <a:lnTo>
                    <a:pt x="218" y="362"/>
                  </a:lnTo>
                  <a:lnTo>
                    <a:pt x="223" y="375"/>
                  </a:lnTo>
                  <a:lnTo>
                    <a:pt x="228" y="39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29" name="Freeform 1747"/>
            <p:cNvSpPr>
              <a:spLocks noChangeAspect="1"/>
            </p:cNvSpPr>
            <p:nvPr/>
          </p:nvSpPr>
          <p:spPr bwMode="auto">
            <a:xfrm>
              <a:off x="5451" y="1249"/>
              <a:ext cx="549" cy="759"/>
            </a:xfrm>
            <a:custGeom>
              <a:avLst/>
              <a:gdLst>
                <a:gd name="T0" fmla="*/ 68 w 549"/>
                <a:gd name="T1" fmla="*/ 116 h 759"/>
                <a:gd name="T2" fmla="*/ 81 w 549"/>
                <a:gd name="T3" fmla="*/ 238 h 759"/>
                <a:gd name="T4" fmla="*/ 83 w 549"/>
                <a:gd name="T5" fmla="*/ 261 h 759"/>
                <a:gd name="T6" fmla="*/ 94 w 549"/>
                <a:gd name="T7" fmla="*/ 284 h 759"/>
                <a:gd name="T8" fmla="*/ 109 w 549"/>
                <a:gd name="T9" fmla="*/ 304 h 759"/>
                <a:gd name="T10" fmla="*/ 177 w 549"/>
                <a:gd name="T11" fmla="*/ 334 h 759"/>
                <a:gd name="T12" fmla="*/ 230 w 549"/>
                <a:gd name="T13" fmla="*/ 294 h 759"/>
                <a:gd name="T14" fmla="*/ 286 w 549"/>
                <a:gd name="T15" fmla="*/ 347 h 759"/>
                <a:gd name="T16" fmla="*/ 387 w 549"/>
                <a:gd name="T17" fmla="*/ 461 h 759"/>
                <a:gd name="T18" fmla="*/ 394 w 549"/>
                <a:gd name="T19" fmla="*/ 476 h 759"/>
                <a:gd name="T20" fmla="*/ 397 w 549"/>
                <a:gd name="T21" fmla="*/ 491 h 759"/>
                <a:gd name="T22" fmla="*/ 399 w 549"/>
                <a:gd name="T23" fmla="*/ 506 h 759"/>
                <a:gd name="T24" fmla="*/ 397 w 549"/>
                <a:gd name="T25" fmla="*/ 522 h 759"/>
                <a:gd name="T26" fmla="*/ 399 w 549"/>
                <a:gd name="T27" fmla="*/ 539 h 759"/>
                <a:gd name="T28" fmla="*/ 402 w 549"/>
                <a:gd name="T29" fmla="*/ 557 h 759"/>
                <a:gd name="T30" fmla="*/ 405 w 549"/>
                <a:gd name="T31" fmla="*/ 575 h 759"/>
                <a:gd name="T32" fmla="*/ 415 w 549"/>
                <a:gd name="T33" fmla="*/ 590 h 759"/>
                <a:gd name="T34" fmla="*/ 427 w 549"/>
                <a:gd name="T35" fmla="*/ 600 h 759"/>
                <a:gd name="T36" fmla="*/ 437 w 549"/>
                <a:gd name="T37" fmla="*/ 608 h 759"/>
                <a:gd name="T38" fmla="*/ 440 w 549"/>
                <a:gd name="T39" fmla="*/ 620 h 759"/>
                <a:gd name="T40" fmla="*/ 440 w 549"/>
                <a:gd name="T41" fmla="*/ 635 h 759"/>
                <a:gd name="T42" fmla="*/ 440 w 549"/>
                <a:gd name="T43" fmla="*/ 643 h 759"/>
                <a:gd name="T44" fmla="*/ 437 w 549"/>
                <a:gd name="T45" fmla="*/ 648 h 759"/>
                <a:gd name="T46" fmla="*/ 432 w 549"/>
                <a:gd name="T47" fmla="*/ 653 h 759"/>
                <a:gd name="T48" fmla="*/ 427 w 549"/>
                <a:gd name="T49" fmla="*/ 658 h 759"/>
                <a:gd name="T50" fmla="*/ 422 w 549"/>
                <a:gd name="T51" fmla="*/ 666 h 759"/>
                <a:gd name="T52" fmla="*/ 422 w 549"/>
                <a:gd name="T53" fmla="*/ 673 h 759"/>
                <a:gd name="T54" fmla="*/ 420 w 549"/>
                <a:gd name="T55" fmla="*/ 681 h 759"/>
                <a:gd name="T56" fmla="*/ 417 w 549"/>
                <a:gd name="T57" fmla="*/ 691 h 759"/>
                <a:gd name="T58" fmla="*/ 417 w 549"/>
                <a:gd name="T59" fmla="*/ 699 h 759"/>
                <a:gd name="T60" fmla="*/ 420 w 549"/>
                <a:gd name="T61" fmla="*/ 709 h 759"/>
                <a:gd name="T62" fmla="*/ 425 w 549"/>
                <a:gd name="T63" fmla="*/ 714 h 759"/>
                <a:gd name="T64" fmla="*/ 432 w 549"/>
                <a:gd name="T65" fmla="*/ 719 h 759"/>
                <a:gd name="T66" fmla="*/ 440 w 549"/>
                <a:gd name="T67" fmla="*/ 724 h 759"/>
                <a:gd name="T68" fmla="*/ 445 w 549"/>
                <a:gd name="T69" fmla="*/ 729 h 759"/>
                <a:gd name="T70" fmla="*/ 447 w 549"/>
                <a:gd name="T71" fmla="*/ 737 h 759"/>
                <a:gd name="T72" fmla="*/ 450 w 549"/>
                <a:gd name="T73" fmla="*/ 744 h 759"/>
                <a:gd name="T74" fmla="*/ 453 w 549"/>
                <a:gd name="T75" fmla="*/ 752 h 759"/>
                <a:gd name="T76" fmla="*/ 460 w 549"/>
                <a:gd name="T77" fmla="*/ 757 h 759"/>
                <a:gd name="T78" fmla="*/ 468 w 549"/>
                <a:gd name="T79" fmla="*/ 757 h 759"/>
                <a:gd name="T80" fmla="*/ 478 w 549"/>
                <a:gd name="T81" fmla="*/ 754 h 759"/>
                <a:gd name="T82" fmla="*/ 496 w 549"/>
                <a:gd name="T83" fmla="*/ 754 h 759"/>
                <a:gd name="T84" fmla="*/ 516 w 549"/>
                <a:gd name="T85" fmla="*/ 754 h 759"/>
                <a:gd name="T86" fmla="*/ 536 w 549"/>
                <a:gd name="T87" fmla="*/ 757 h 7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9"/>
                <a:gd name="T133" fmla="*/ 0 h 759"/>
                <a:gd name="T134" fmla="*/ 549 w 549"/>
                <a:gd name="T135" fmla="*/ 759 h 7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9" h="759">
                  <a:moveTo>
                    <a:pt x="0" y="0"/>
                  </a:moveTo>
                  <a:lnTo>
                    <a:pt x="68" y="116"/>
                  </a:lnTo>
                  <a:lnTo>
                    <a:pt x="81" y="225"/>
                  </a:lnTo>
                  <a:lnTo>
                    <a:pt x="81" y="238"/>
                  </a:lnTo>
                  <a:lnTo>
                    <a:pt x="81" y="248"/>
                  </a:lnTo>
                  <a:lnTo>
                    <a:pt x="83" y="261"/>
                  </a:lnTo>
                  <a:lnTo>
                    <a:pt x="88" y="271"/>
                  </a:lnTo>
                  <a:lnTo>
                    <a:pt x="94" y="284"/>
                  </a:lnTo>
                  <a:lnTo>
                    <a:pt x="101" y="294"/>
                  </a:lnTo>
                  <a:lnTo>
                    <a:pt x="109" y="304"/>
                  </a:lnTo>
                  <a:lnTo>
                    <a:pt x="119" y="314"/>
                  </a:lnTo>
                  <a:lnTo>
                    <a:pt x="177" y="334"/>
                  </a:lnTo>
                  <a:lnTo>
                    <a:pt x="200" y="309"/>
                  </a:lnTo>
                  <a:lnTo>
                    <a:pt x="230" y="294"/>
                  </a:lnTo>
                  <a:lnTo>
                    <a:pt x="263" y="334"/>
                  </a:lnTo>
                  <a:lnTo>
                    <a:pt x="286" y="347"/>
                  </a:lnTo>
                  <a:lnTo>
                    <a:pt x="382" y="453"/>
                  </a:lnTo>
                  <a:lnTo>
                    <a:pt x="387" y="461"/>
                  </a:lnTo>
                  <a:lnTo>
                    <a:pt x="392" y="468"/>
                  </a:lnTo>
                  <a:lnTo>
                    <a:pt x="394" y="476"/>
                  </a:lnTo>
                  <a:lnTo>
                    <a:pt x="397" y="484"/>
                  </a:lnTo>
                  <a:lnTo>
                    <a:pt x="397" y="491"/>
                  </a:lnTo>
                  <a:lnTo>
                    <a:pt x="399" y="499"/>
                  </a:lnTo>
                  <a:lnTo>
                    <a:pt x="399" y="506"/>
                  </a:lnTo>
                  <a:lnTo>
                    <a:pt x="397" y="511"/>
                  </a:lnTo>
                  <a:lnTo>
                    <a:pt x="397" y="522"/>
                  </a:lnTo>
                  <a:lnTo>
                    <a:pt x="397" y="529"/>
                  </a:lnTo>
                  <a:lnTo>
                    <a:pt x="399" y="539"/>
                  </a:lnTo>
                  <a:lnTo>
                    <a:pt x="399" y="547"/>
                  </a:lnTo>
                  <a:lnTo>
                    <a:pt x="402" y="557"/>
                  </a:lnTo>
                  <a:lnTo>
                    <a:pt x="402" y="565"/>
                  </a:lnTo>
                  <a:lnTo>
                    <a:pt x="405" y="575"/>
                  </a:lnTo>
                  <a:lnTo>
                    <a:pt x="405" y="582"/>
                  </a:lnTo>
                  <a:lnTo>
                    <a:pt x="415" y="590"/>
                  </a:lnTo>
                  <a:lnTo>
                    <a:pt x="422" y="597"/>
                  </a:lnTo>
                  <a:lnTo>
                    <a:pt x="427" y="600"/>
                  </a:lnTo>
                  <a:lnTo>
                    <a:pt x="432" y="605"/>
                  </a:lnTo>
                  <a:lnTo>
                    <a:pt x="437" y="608"/>
                  </a:lnTo>
                  <a:lnTo>
                    <a:pt x="440" y="613"/>
                  </a:lnTo>
                  <a:lnTo>
                    <a:pt x="440" y="620"/>
                  </a:lnTo>
                  <a:lnTo>
                    <a:pt x="440" y="630"/>
                  </a:lnTo>
                  <a:lnTo>
                    <a:pt x="440" y="635"/>
                  </a:lnTo>
                  <a:lnTo>
                    <a:pt x="440" y="638"/>
                  </a:lnTo>
                  <a:lnTo>
                    <a:pt x="440" y="643"/>
                  </a:lnTo>
                  <a:lnTo>
                    <a:pt x="437" y="646"/>
                  </a:lnTo>
                  <a:lnTo>
                    <a:pt x="437" y="648"/>
                  </a:lnTo>
                  <a:lnTo>
                    <a:pt x="435" y="651"/>
                  </a:lnTo>
                  <a:lnTo>
                    <a:pt x="432" y="653"/>
                  </a:lnTo>
                  <a:lnTo>
                    <a:pt x="430" y="658"/>
                  </a:lnTo>
                  <a:lnTo>
                    <a:pt x="427" y="658"/>
                  </a:lnTo>
                  <a:lnTo>
                    <a:pt x="425" y="661"/>
                  </a:lnTo>
                  <a:lnTo>
                    <a:pt x="422" y="666"/>
                  </a:lnTo>
                  <a:lnTo>
                    <a:pt x="422" y="668"/>
                  </a:lnTo>
                  <a:lnTo>
                    <a:pt x="422" y="673"/>
                  </a:lnTo>
                  <a:lnTo>
                    <a:pt x="422" y="676"/>
                  </a:lnTo>
                  <a:lnTo>
                    <a:pt x="420" y="681"/>
                  </a:lnTo>
                  <a:lnTo>
                    <a:pt x="420" y="684"/>
                  </a:lnTo>
                  <a:lnTo>
                    <a:pt x="417" y="691"/>
                  </a:lnTo>
                  <a:lnTo>
                    <a:pt x="417" y="696"/>
                  </a:lnTo>
                  <a:lnTo>
                    <a:pt x="417" y="699"/>
                  </a:lnTo>
                  <a:lnTo>
                    <a:pt x="420" y="704"/>
                  </a:lnTo>
                  <a:lnTo>
                    <a:pt x="420" y="709"/>
                  </a:lnTo>
                  <a:lnTo>
                    <a:pt x="422" y="711"/>
                  </a:lnTo>
                  <a:lnTo>
                    <a:pt x="425" y="714"/>
                  </a:lnTo>
                  <a:lnTo>
                    <a:pt x="430" y="716"/>
                  </a:lnTo>
                  <a:lnTo>
                    <a:pt x="432" y="719"/>
                  </a:lnTo>
                  <a:lnTo>
                    <a:pt x="437" y="721"/>
                  </a:lnTo>
                  <a:lnTo>
                    <a:pt x="440" y="724"/>
                  </a:lnTo>
                  <a:lnTo>
                    <a:pt x="442" y="727"/>
                  </a:lnTo>
                  <a:lnTo>
                    <a:pt x="445" y="729"/>
                  </a:lnTo>
                  <a:lnTo>
                    <a:pt x="445" y="732"/>
                  </a:lnTo>
                  <a:lnTo>
                    <a:pt x="447" y="737"/>
                  </a:lnTo>
                  <a:lnTo>
                    <a:pt x="450" y="739"/>
                  </a:lnTo>
                  <a:lnTo>
                    <a:pt x="450" y="744"/>
                  </a:lnTo>
                  <a:lnTo>
                    <a:pt x="453" y="749"/>
                  </a:lnTo>
                  <a:lnTo>
                    <a:pt x="453" y="752"/>
                  </a:lnTo>
                  <a:lnTo>
                    <a:pt x="455" y="754"/>
                  </a:lnTo>
                  <a:lnTo>
                    <a:pt x="460" y="757"/>
                  </a:lnTo>
                  <a:lnTo>
                    <a:pt x="463" y="757"/>
                  </a:lnTo>
                  <a:lnTo>
                    <a:pt x="468" y="757"/>
                  </a:lnTo>
                  <a:lnTo>
                    <a:pt x="473" y="757"/>
                  </a:lnTo>
                  <a:lnTo>
                    <a:pt x="478" y="754"/>
                  </a:lnTo>
                  <a:lnTo>
                    <a:pt x="485" y="754"/>
                  </a:lnTo>
                  <a:lnTo>
                    <a:pt x="496" y="754"/>
                  </a:lnTo>
                  <a:lnTo>
                    <a:pt x="506" y="754"/>
                  </a:lnTo>
                  <a:lnTo>
                    <a:pt x="516" y="754"/>
                  </a:lnTo>
                  <a:lnTo>
                    <a:pt x="526" y="754"/>
                  </a:lnTo>
                  <a:lnTo>
                    <a:pt x="536" y="757"/>
                  </a:lnTo>
                  <a:lnTo>
                    <a:pt x="549" y="75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0" name="Freeform 1748"/>
            <p:cNvSpPr>
              <a:spLocks noChangeAspect="1"/>
            </p:cNvSpPr>
            <p:nvPr/>
          </p:nvSpPr>
          <p:spPr bwMode="auto">
            <a:xfrm>
              <a:off x="5428" y="1239"/>
              <a:ext cx="28" cy="18"/>
            </a:xfrm>
            <a:custGeom>
              <a:avLst/>
              <a:gdLst>
                <a:gd name="T0" fmla="*/ 0 w 28"/>
                <a:gd name="T1" fmla="*/ 0 h 18"/>
                <a:gd name="T2" fmla="*/ 13 w 28"/>
                <a:gd name="T3" fmla="*/ 18 h 18"/>
                <a:gd name="T4" fmla="*/ 28 w 28"/>
                <a:gd name="T5" fmla="*/ 8 h 18"/>
                <a:gd name="T6" fmla="*/ 0 60000 65536"/>
                <a:gd name="T7" fmla="*/ 0 60000 65536"/>
                <a:gd name="T8" fmla="*/ 0 60000 65536"/>
                <a:gd name="T9" fmla="*/ 0 w 28"/>
                <a:gd name="T10" fmla="*/ 0 h 18"/>
                <a:gd name="T11" fmla="*/ 28 w 2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8">
                  <a:moveTo>
                    <a:pt x="0" y="0"/>
                  </a:moveTo>
                  <a:lnTo>
                    <a:pt x="13" y="18"/>
                  </a:lnTo>
                  <a:lnTo>
                    <a:pt x="28" y="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1" name="Line 1749"/>
            <p:cNvSpPr>
              <a:spLocks noChangeAspect="1" noChangeShapeType="1"/>
            </p:cNvSpPr>
            <p:nvPr/>
          </p:nvSpPr>
          <p:spPr bwMode="auto">
            <a:xfrm flipV="1">
              <a:off x="5466" y="1274"/>
              <a:ext cx="41" cy="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2" name="Freeform 1750"/>
            <p:cNvSpPr>
              <a:spLocks noChangeAspect="1"/>
            </p:cNvSpPr>
            <p:nvPr/>
          </p:nvSpPr>
          <p:spPr bwMode="auto">
            <a:xfrm>
              <a:off x="5494" y="1257"/>
              <a:ext cx="10" cy="7"/>
            </a:xfrm>
            <a:custGeom>
              <a:avLst/>
              <a:gdLst>
                <a:gd name="T0" fmla="*/ 5 w 10"/>
                <a:gd name="T1" fmla="*/ 0 h 7"/>
                <a:gd name="T2" fmla="*/ 5 w 10"/>
                <a:gd name="T3" fmla="*/ 0 h 7"/>
                <a:gd name="T4" fmla="*/ 8 w 10"/>
                <a:gd name="T5" fmla="*/ 0 h 7"/>
                <a:gd name="T6" fmla="*/ 8 w 10"/>
                <a:gd name="T7" fmla="*/ 0 h 7"/>
                <a:gd name="T8" fmla="*/ 8 w 10"/>
                <a:gd name="T9" fmla="*/ 0 h 7"/>
                <a:gd name="T10" fmla="*/ 8 w 10"/>
                <a:gd name="T11" fmla="*/ 2 h 7"/>
                <a:gd name="T12" fmla="*/ 8 w 10"/>
                <a:gd name="T13" fmla="*/ 2 h 7"/>
                <a:gd name="T14" fmla="*/ 10 w 10"/>
                <a:gd name="T15" fmla="*/ 2 h 7"/>
                <a:gd name="T16" fmla="*/ 10 w 10"/>
                <a:gd name="T17" fmla="*/ 5 h 7"/>
                <a:gd name="T18" fmla="*/ 10 w 10"/>
                <a:gd name="T19" fmla="*/ 5 h 7"/>
                <a:gd name="T20" fmla="*/ 8 w 10"/>
                <a:gd name="T21" fmla="*/ 5 h 7"/>
                <a:gd name="T22" fmla="*/ 8 w 10"/>
                <a:gd name="T23" fmla="*/ 5 h 7"/>
                <a:gd name="T24" fmla="*/ 8 w 10"/>
                <a:gd name="T25" fmla="*/ 7 h 7"/>
                <a:gd name="T26" fmla="*/ 8 w 10"/>
                <a:gd name="T27" fmla="*/ 7 h 7"/>
                <a:gd name="T28" fmla="*/ 8 w 10"/>
                <a:gd name="T29" fmla="*/ 7 h 7"/>
                <a:gd name="T30" fmla="*/ 5 w 10"/>
                <a:gd name="T31" fmla="*/ 7 h 7"/>
                <a:gd name="T32" fmla="*/ 5 w 10"/>
                <a:gd name="T33" fmla="*/ 7 h 7"/>
                <a:gd name="T34" fmla="*/ 5 w 10"/>
                <a:gd name="T35" fmla="*/ 7 h 7"/>
                <a:gd name="T36" fmla="*/ 2 w 10"/>
                <a:gd name="T37" fmla="*/ 7 h 7"/>
                <a:gd name="T38" fmla="*/ 2 w 10"/>
                <a:gd name="T39" fmla="*/ 7 h 7"/>
                <a:gd name="T40" fmla="*/ 2 w 10"/>
                <a:gd name="T41" fmla="*/ 7 h 7"/>
                <a:gd name="T42" fmla="*/ 2 w 10"/>
                <a:gd name="T43" fmla="*/ 5 h 7"/>
                <a:gd name="T44" fmla="*/ 2 w 10"/>
                <a:gd name="T45" fmla="*/ 5 h 7"/>
                <a:gd name="T46" fmla="*/ 0 w 10"/>
                <a:gd name="T47" fmla="*/ 5 h 7"/>
                <a:gd name="T48" fmla="*/ 0 w 10"/>
                <a:gd name="T49" fmla="*/ 5 h 7"/>
                <a:gd name="T50" fmla="*/ 0 w 10"/>
                <a:gd name="T51" fmla="*/ 2 h 7"/>
                <a:gd name="T52" fmla="*/ 2 w 10"/>
                <a:gd name="T53" fmla="*/ 2 h 7"/>
                <a:gd name="T54" fmla="*/ 2 w 10"/>
                <a:gd name="T55" fmla="*/ 2 h 7"/>
                <a:gd name="T56" fmla="*/ 2 w 10"/>
                <a:gd name="T57" fmla="*/ 0 h 7"/>
                <a:gd name="T58" fmla="*/ 2 w 10"/>
                <a:gd name="T59" fmla="*/ 0 h 7"/>
                <a:gd name="T60" fmla="*/ 2 w 10"/>
                <a:gd name="T61" fmla="*/ 0 h 7"/>
                <a:gd name="T62" fmla="*/ 5 w 10"/>
                <a:gd name="T63" fmla="*/ 0 h 7"/>
                <a:gd name="T64" fmla="*/ 5 w 10"/>
                <a:gd name="T65" fmla="*/ 0 h 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7"/>
                <a:gd name="T101" fmla="*/ 10 w 10"/>
                <a:gd name="T102" fmla="*/ 7 h 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7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3" name="Line 1751"/>
            <p:cNvSpPr>
              <a:spLocks noChangeAspect="1" noChangeShapeType="1"/>
            </p:cNvSpPr>
            <p:nvPr/>
          </p:nvSpPr>
          <p:spPr bwMode="auto">
            <a:xfrm flipV="1">
              <a:off x="5496" y="1264"/>
              <a:ext cx="1" cy="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4" name="Freeform 1752"/>
            <p:cNvSpPr>
              <a:spLocks noChangeAspect="1"/>
            </p:cNvSpPr>
            <p:nvPr/>
          </p:nvSpPr>
          <p:spPr bwMode="auto">
            <a:xfrm>
              <a:off x="5502" y="1236"/>
              <a:ext cx="20" cy="23"/>
            </a:xfrm>
            <a:custGeom>
              <a:avLst/>
              <a:gdLst>
                <a:gd name="T0" fmla="*/ 0 w 20"/>
                <a:gd name="T1" fmla="*/ 23 h 23"/>
                <a:gd name="T2" fmla="*/ 2 w 20"/>
                <a:gd name="T3" fmla="*/ 21 h 23"/>
                <a:gd name="T4" fmla="*/ 5 w 20"/>
                <a:gd name="T5" fmla="*/ 21 h 23"/>
                <a:gd name="T6" fmla="*/ 7 w 20"/>
                <a:gd name="T7" fmla="*/ 18 h 23"/>
                <a:gd name="T8" fmla="*/ 10 w 20"/>
                <a:gd name="T9" fmla="*/ 16 h 23"/>
                <a:gd name="T10" fmla="*/ 12 w 20"/>
                <a:gd name="T11" fmla="*/ 16 h 23"/>
                <a:gd name="T12" fmla="*/ 15 w 20"/>
                <a:gd name="T13" fmla="*/ 13 h 23"/>
                <a:gd name="T14" fmla="*/ 17 w 20"/>
                <a:gd name="T15" fmla="*/ 11 h 23"/>
                <a:gd name="T16" fmla="*/ 20 w 20"/>
                <a:gd name="T17" fmla="*/ 11 h 23"/>
                <a:gd name="T18" fmla="*/ 20 w 2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3"/>
                <a:gd name="T32" fmla="*/ 20 w 2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3">
                  <a:moveTo>
                    <a:pt x="0" y="23"/>
                  </a:moveTo>
                  <a:lnTo>
                    <a:pt x="2" y="21"/>
                  </a:lnTo>
                  <a:lnTo>
                    <a:pt x="5" y="21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5" name="Freeform 1753"/>
            <p:cNvSpPr>
              <a:spLocks noChangeAspect="1"/>
            </p:cNvSpPr>
            <p:nvPr/>
          </p:nvSpPr>
          <p:spPr bwMode="auto">
            <a:xfrm>
              <a:off x="5962" y="2082"/>
              <a:ext cx="25" cy="30"/>
            </a:xfrm>
            <a:custGeom>
              <a:avLst/>
              <a:gdLst>
                <a:gd name="T0" fmla="*/ 0 w 25"/>
                <a:gd name="T1" fmla="*/ 0 h 30"/>
                <a:gd name="T2" fmla="*/ 2 w 25"/>
                <a:gd name="T3" fmla="*/ 0 h 30"/>
                <a:gd name="T4" fmla="*/ 5 w 25"/>
                <a:gd name="T5" fmla="*/ 2 h 30"/>
                <a:gd name="T6" fmla="*/ 7 w 25"/>
                <a:gd name="T7" fmla="*/ 2 h 30"/>
                <a:gd name="T8" fmla="*/ 10 w 25"/>
                <a:gd name="T9" fmla="*/ 2 h 30"/>
                <a:gd name="T10" fmla="*/ 12 w 25"/>
                <a:gd name="T11" fmla="*/ 5 h 30"/>
                <a:gd name="T12" fmla="*/ 15 w 25"/>
                <a:gd name="T13" fmla="*/ 7 h 30"/>
                <a:gd name="T14" fmla="*/ 17 w 25"/>
                <a:gd name="T15" fmla="*/ 10 h 30"/>
                <a:gd name="T16" fmla="*/ 20 w 25"/>
                <a:gd name="T17" fmla="*/ 13 h 30"/>
                <a:gd name="T18" fmla="*/ 25 w 25"/>
                <a:gd name="T19" fmla="*/ 3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0"/>
                <a:gd name="T32" fmla="*/ 25 w 2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0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5" y="3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6" name="Line 1754"/>
            <p:cNvSpPr>
              <a:spLocks noChangeAspect="1" noChangeShapeType="1"/>
            </p:cNvSpPr>
            <p:nvPr/>
          </p:nvSpPr>
          <p:spPr bwMode="auto">
            <a:xfrm>
              <a:off x="5982" y="2095"/>
              <a:ext cx="20" cy="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7" name="Freeform 1755"/>
            <p:cNvSpPr>
              <a:spLocks noChangeAspect="1"/>
            </p:cNvSpPr>
            <p:nvPr/>
          </p:nvSpPr>
          <p:spPr bwMode="auto">
            <a:xfrm>
              <a:off x="6106" y="1325"/>
              <a:ext cx="2" cy="15"/>
            </a:xfrm>
            <a:custGeom>
              <a:avLst/>
              <a:gdLst>
                <a:gd name="T0" fmla="*/ 2 w 2"/>
                <a:gd name="T1" fmla="*/ 15 h 15"/>
                <a:gd name="T2" fmla="*/ 2 w 2"/>
                <a:gd name="T3" fmla="*/ 13 h 15"/>
                <a:gd name="T4" fmla="*/ 2 w 2"/>
                <a:gd name="T5" fmla="*/ 8 h 15"/>
                <a:gd name="T6" fmla="*/ 0 w 2"/>
                <a:gd name="T7" fmla="*/ 3 h 15"/>
                <a:gd name="T8" fmla="*/ 2 w 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"/>
                <a:gd name="T17" fmla="*/ 2 w 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">
                  <a:moveTo>
                    <a:pt x="2" y="15"/>
                  </a:moveTo>
                  <a:lnTo>
                    <a:pt x="2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8" name="Line 1756"/>
            <p:cNvSpPr>
              <a:spLocks noChangeAspect="1" noChangeShapeType="1"/>
            </p:cNvSpPr>
            <p:nvPr/>
          </p:nvSpPr>
          <p:spPr bwMode="auto">
            <a:xfrm flipV="1">
              <a:off x="6101" y="1328"/>
              <a:ext cx="5" cy="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39" name="Freeform 1757"/>
            <p:cNvSpPr>
              <a:spLocks noChangeAspect="1" noEditPoints="1"/>
            </p:cNvSpPr>
            <p:nvPr/>
          </p:nvSpPr>
          <p:spPr bwMode="auto">
            <a:xfrm>
              <a:off x="3234" y="2826"/>
              <a:ext cx="50" cy="51"/>
            </a:xfrm>
            <a:custGeom>
              <a:avLst/>
              <a:gdLst>
                <a:gd name="T0" fmla="*/ 0 w 50"/>
                <a:gd name="T1" fmla="*/ 51 h 51"/>
                <a:gd name="T2" fmla="*/ 12 w 50"/>
                <a:gd name="T3" fmla="*/ 0 h 51"/>
                <a:gd name="T4" fmla="*/ 20 w 50"/>
                <a:gd name="T5" fmla="*/ 0 h 51"/>
                <a:gd name="T6" fmla="*/ 50 w 50"/>
                <a:gd name="T7" fmla="*/ 46 h 51"/>
                <a:gd name="T8" fmla="*/ 43 w 50"/>
                <a:gd name="T9" fmla="*/ 46 h 51"/>
                <a:gd name="T10" fmla="*/ 35 w 50"/>
                <a:gd name="T11" fmla="*/ 33 h 51"/>
                <a:gd name="T12" fmla="*/ 10 w 50"/>
                <a:gd name="T13" fmla="*/ 36 h 51"/>
                <a:gd name="T14" fmla="*/ 7 w 50"/>
                <a:gd name="T15" fmla="*/ 51 h 51"/>
                <a:gd name="T16" fmla="*/ 0 w 50"/>
                <a:gd name="T17" fmla="*/ 51 h 51"/>
                <a:gd name="T18" fmla="*/ 12 w 50"/>
                <a:gd name="T19" fmla="*/ 30 h 51"/>
                <a:gd name="T20" fmla="*/ 30 w 50"/>
                <a:gd name="T21" fmla="*/ 28 h 51"/>
                <a:gd name="T22" fmla="*/ 22 w 50"/>
                <a:gd name="T23" fmla="*/ 15 h 51"/>
                <a:gd name="T24" fmla="*/ 22 w 50"/>
                <a:gd name="T25" fmla="*/ 13 h 51"/>
                <a:gd name="T26" fmla="*/ 22 w 50"/>
                <a:gd name="T27" fmla="*/ 13 h 51"/>
                <a:gd name="T28" fmla="*/ 20 w 50"/>
                <a:gd name="T29" fmla="*/ 10 h 51"/>
                <a:gd name="T30" fmla="*/ 20 w 50"/>
                <a:gd name="T31" fmla="*/ 10 h 51"/>
                <a:gd name="T32" fmla="*/ 20 w 50"/>
                <a:gd name="T33" fmla="*/ 8 h 51"/>
                <a:gd name="T34" fmla="*/ 20 w 50"/>
                <a:gd name="T35" fmla="*/ 8 h 51"/>
                <a:gd name="T36" fmla="*/ 17 w 50"/>
                <a:gd name="T37" fmla="*/ 8 h 51"/>
                <a:gd name="T38" fmla="*/ 17 w 50"/>
                <a:gd name="T39" fmla="*/ 5 h 51"/>
                <a:gd name="T40" fmla="*/ 17 w 50"/>
                <a:gd name="T41" fmla="*/ 8 h 51"/>
                <a:gd name="T42" fmla="*/ 17 w 50"/>
                <a:gd name="T43" fmla="*/ 8 h 51"/>
                <a:gd name="T44" fmla="*/ 17 w 50"/>
                <a:gd name="T45" fmla="*/ 10 h 51"/>
                <a:gd name="T46" fmla="*/ 17 w 50"/>
                <a:gd name="T47" fmla="*/ 10 h 51"/>
                <a:gd name="T48" fmla="*/ 17 w 50"/>
                <a:gd name="T49" fmla="*/ 13 h 51"/>
                <a:gd name="T50" fmla="*/ 17 w 50"/>
                <a:gd name="T51" fmla="*/ 13 h 51"/>
                <a:gd name="T52" fmla="*/ 17 w 50"/>
                <a:gd name="T53" fmla="*/ 13 h 51"/>
                <a:gd name="T54" fmla="*/ 17 w 50"/>
                <a:gd name="T55" fmla="*/ 15 h 51"/>
                <a:gd name="T56" fmla="*/ 12 w 50"/>
                <a:gd name="T57" fmla="*/ 3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51"/>
                <a:gd name="T89" fmla="*/ 50 w 50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51">
                  <a:moveTo>
                    <a:pt x="0" y="51"/>
                  </a:moveTo>
                  <a:lnTo>
                    <a:pt x="12" y="0"/>
                  </a:lnTo>
                  <a:lnTo>
                    <a:pt x="20" y="0"/>
                  </a:lnTo>
                  <a:lnTo>
                    <a:pt x="50" y="46"/>
                  </a:lnTo>
                  <a:lnTo>
                    <a:pt x="43" y="46"/>
                  </a:lnTo>
                  <a:lnTo>
                    <a:pt x="35" y="33"/>
                  </a:lnTo>
                  <a:lnTo>
                    <a:pt x="10" y="36"/>
                  </a:lnTo>
                  <a:lnTo>
                    <a:pt x="7" y="51"/>
                  </a:lnTo>
                  <a:lnTo>
                    <a:pt x="0" y="51"/>
                  </a:lnTo>
                  <a:close/>
                  <a:moveTo>
                    <a:pt x="12" y="30"/>
                  </a:moveTo>
                  <a:lnTo>
                    <a:pt x="30" y="28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0" name="Freeform 1758"/>
            <p:cNvSpPr>
              <a:spLocks noChangeAspect="1"/>
            </p:cNvSpPr>
            <p:nvPr/>
          </p:nvSpPr>
          <p:spPr bwMode="auto">
            <a:xfrm>
              <a:off x="3266" y="2821"/>
              <a:ext cx="38" cy="41"/>
            </a:xfrm>
            <a:custGeom>
              <a:avLst/>
              <a:gdLst>
                <a:gd name="T0" fmla="*/ 33 w 38"/>
                <a:gd name="T1" fmla="*/ 41 h 41"/>
                <a:gd name="T2" fmla="*/ 0 w 38"/>
                <a:gd name="T3" fmla="*/ 18 h 41"/>
                <a:gd name="T4" fmla="*/ 6 w 38"/>
                <a:gd name="T5" fmla="*/ 13 h 41"/>
                <a:gd name="T6" fmla="*/ 26 w 38"/>
                <a:gd name="T7" fmla="*/ 28 h 41"/>
                <a:gd name="T8" fmla="*/ 26 w 38"/>
                <a:gd name="T9" fmla="*/ 28 h 41"/>
                <a:gd name="T10" fmla="*/ 26 w 38"/>
                <a:gd name="T11" fmla="*/ 30 h 41"/>
                <a:gd name="T12" fmla="*/ 28 w 38"/>
                <a:gd name="T13" fmla="*/ 30 h 41"/>
                <a:gd name="T14" fmla="*/ 28 w 38"/>
                <a:gd name="T15" fmla="*/ 30 h 41"/>
                <a:gd name="T16" fmla="*/ 28 w 38"/>
                <a:gd name="T17" fmla="*/ 30 h 41"/>
                <a:gd name="T18" fmla="*/ 31 w 38"/>
                <a:gd name="T19" fmla="*/ 33 h 41"/>
                <a:gd name="T20" fmla="*/ 31 w 38"/>
                <a:gd name="T21" fmla="*/ 33 h 41"/>
                <a:gd name="T22" fmla="*/ 31 w 38"/>
                <a:gd name="T23" fmla="*/ 33 h 41"/>
                <a:gd name="T24" fmla="*/ 31 w 38"/>
                <a:gd name="T25" fmla="*/ 33 h 41"/>
                <a:gd name="T26" fmla="*/ 31 w 38"/>
                <a:gd name="T27" fmla="*/ 33 h 41"/>
                <a:gd name="T28" fmla="*/ 31 w 38"/>
                <a:gd name="T29" fmla="*/ 30 h 41"/>
                <a:gd name="T30" fmla="*/ 31 w 38"/>
                <a:gd name="T31" fmla="*/ 30 h 41"/>
                <a:gd name="T32" fmla="*/ 31 w 38"/>
                <a:gd name="T33" fmla="*/ 30 h 41"/>
                <a:gd name="T34" fmla="*/ 31 w 38"/>
                <a:gd name="T35" fmla="*/ 28 h 41"/>
                <a:gd name="T36" fmla="*/ 31 w 38"/>
                <a:gd name="T37" fmla="*/ 28 h 41"/>
                <a:gd name="T38" fmla="*/ 31 w 38"/>
                <a:gd name="T39" fmla="*/ 25 h 41"/>
                <a:gd name="T40" fmla="*/ 26 w 38"/>
                <a:gd name="T41" fmla="*/ 5 h 41"/>
                <a:gd name="T42" fmla="*/ 33 w 38"/>
                <a:gd name="T43" fmla="*/ 0 h 41"/>
                <a:gd name="T44" fmla="*/ 38 w 38"/>
                <a:gd name="T45" fmla="*/ 38 h 41"/>
                <a:gd name="T46" fmla="*/ 33 w 38"/>
                <a:gd name="T47" fmla="*/ 41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41"/>
                <a:gd name="T74" fmla="*/ 38 w 38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41">
                  <a:moveTo>
                    <a:pt x="33" y="41"/>
                  </a:moveTo>
                  <a:lnTo>
                    <a:pt x="0" y="18"/>
                  </a:lnTo>
                  <a:lnTo>
                    <a:pt x="6" y="13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26" y="5"/>
                  </a:lnTo>
                  <a:lnTo>
                    <a:pt x="33" y="0"/>
                  </a:lnTo>
                  <a:lnTo>
                    <a:pt x="38" y="38"/>
                  </a:lnTo>
                  <a:lnTo>
                    <a:pt x="33" y="41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1" name="Freeform 1759"/>
            <p:cNvSpPr>
              <a:spLocks noChangeAspect="1"/>
            </p:cNvSpPr>
            <p:nvPr/>
          </p:nvSpPr>
          <p:spPr bwMode="auto">
            <a:xfrm>
              <a:off x="3312" y="2841"/>
              <a:ext cx="13" cy="8"/>
            </a:xfrm>
            <a:custGeom>
              <a:avLst/>
              <a:gdLst>
                <a:gd name="T0" fmla="*/ 5 w 13"/>
                <a:gd name="T1" fmla="*/ 8 h 8"/>
                <a:gd name="T2" fmla="*/ 0 w 13"/>
                <a:gd name="T3" fmla="*/ 3 h 8"/>
                <a:gd name="T4" fmla="*/ 8 w 13"/>
                <a:gd name="T5" fmla="*/ 0 h 8"/>
                <a:gd name="T6" fmla="*/ 13 w 13"/>
                <a:gd name="T7" fmla="*/ 5 h 8"/>
                <a:gd name="T8" fmla="*/ 5 w 13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5" y="8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13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2" name="Freeform 1760"/>
            <p:cNvSpPr>
              <a:spLocks noChangeAspect="1" noEditPoints="1"/>
            </p:cNvSpPr>
            <p:nvPr/>
          </p:nvSpPr>
          <p:spPr bwMode="auto">
            <a:xfrm>
              <a:off x="3347" y="2775"/>
              <a:ext cx="43" cy="51"/>
            </a:xfrm>
            <a:custGeom>
              <a:avLst/>
              <a:gdLst>
                <a:gd name="T0" fmla="*/ 0 w 43"/>
                <a:gd name="T1" fmla="*/ 3 h 51"/>
                <a:gd name="T2" fmla="*/ 23 w 43"/>
                <a:gd name="T3" fmla="*/ 0 h 51"/>
                <a:gd name="T4" fmla="*/ 26 w 43"/>
                <a:gd name="T5" fmla="*/ 0 h 51"/>
                <a:gd name="T6" fmla="*/ 26 w 43"/>
                <a:gd name="T7" fmla="*/ 0 h 51"/>
                <a:gd name="T8" fmla="*/ 28 w 43"/>
                <a:gd name="T9" fmla="*/ 0 h 51"/>
                <a:gd name="T10" fmla="*/ 31 w 43"/>
                <a:gd name="T11" fmla="*/ 0 h 51"/>
                <a:gd name="T12" fmla="*/ 33 w 43"/>
                <a:gd name="T13" fmla="*/ 0 h 51"/>
                <a:gd name="T14" fmla="*/ 33 w 43"/>
                <a:gd name="T15" fmla="*/ 0 h 51"/>
                <a:gd name="T16" fmla="*/ 36 w 43"/>
                <a:gd name="T17" fmla="*/ 3 h 51"/>
                <a:gd name="T18" fmla="*/ 38 w 43"/>
                <a:gd name="T19" fmla="*/ 3 h 51"/>
                <a:gd name="T20" fmla="*/ 38 w 43"/>
                <a:gd name="T21" fmla="*/ 3 h 51"/>
                <a:gd name="T22" fmla="*/ 41 w 43"/>
                <a:gd name="T23" fmla="*/ 6 h 51"/>
                <a:gd name="T24" fmla="*/ 41 w 43"/>
                <a:gd name="T25" fmla="*/ 6 h 51"/>
                <a:gd name="T26" fmla="*/ 41 w 43"/>
                <a:gd name="T27" fmla="*/ 8 h 51"/>
                <a:gd name="T28" fmla="*/ 43 w 43"/>
                <a:gd name="T29" fmla="*/ 8 h 51"/>
                <a:gd name="T30" fmla="*/ 43 w 43"/>
                <a:gd name="T31" fmla="*/ 11 h 51"/>
                <a:gd name="T32" fmla="*/ 43 w 43"/>
                <a:gd name="T33" fmla="*/ 13 h 51"/>
                <a:gd name="T34" fmla="*/ 43 w 43"/>
                <a:gd name="T35" fmla="*/ 16 h 51"/>
                <a:gd name="T36" fmla="*/ 43 w 43"/>
                <a:gd name="T37" fmla="*/ 18 h 51"/>
                <a:gd name="T38" fmla="*/ 43 w 43"/>
                <a:gd name="T39" fmla="*/ 21 h 51"/>
                <a:gd name="T40" fmla="*/ 41 w 43"/>
                <a:gd name="T41" fmla="*/ 23 h 51"/>
                <a:gd name="T42" fmla="*/ 38 w 43"/>
                <a:gd name="T43" fmla="*/ 26 h 51"/>
                <a:gd name="T44" fmla="*/ 36 w 43"/>
                <a:gd name="T45" fmla="*/ 26 h 51"/>
                <a:gd name="T46" fmla="*/ 33 w 43"/>
                <a:gd name="T47" fmla="*/ 28 h 51"/>
                <a:gd name="T48" fmla="*/ 28 w 43"/>
                <a:gd name="T49" fmla="*/ 28 h 51"/>
                <a:gd name="T50" fmla="*/ 11 w 43"/>
                <a:gd name="T51" fmla="*/ 31 h 51"/>
                <a:gd name="T52" fmla="*/ 5 w 43"/>
                <a:gd name="T53" fmla="*/ 51 h 51"/>
                <a:gd name="T54" fmla="*/ 23 w 43"/>
                <a:gd name="T55" fmla="*/ 23 h 51"/>
                <a:gd name="T56" fmla="*/ 28 w 43"/>
                <a:gd name="T57" fmla="*/ 23 h 51"/>
                <a:gd name="T58" fmla="*/ 31 w 43"/>
                <a:gd name="T59" fmla="*/ 23 h 51"/>
                <a:gd name="T60" fmla="*/ 33 w 43"/>
                <a:gd name="T61" fmla="*/ 21 h 51"/>
                <a:gd name="T62" fmla="*/ 33 w 43"/>
                <a:gd name="T63" fmla="*/ 21 h 51"/>
                <a:gd name="T64" fmla="*/ 36 w 43"/>
                <a:gd name="T65" fmla="*/ 18 h 51"/>
                <a:gd name="T66" fmla="*/ 36 w 43"/>
                <a:gd name="T67" fmla="*/ 18 h 51"/>
                <a:gd name="T68" fmla="*/ 36 w 43"/>
                <a:gd name="T69" fmla="*/ 16 h 51"/>
                <a:gd name="T70" fmla="*/ 36 w 43"/>
                <a:gd name="T71" fmla="*/ 13 h 51"/>
                <a:gd name="T72" fmla="*/ 36 w 43"/>
                <a:gd name="T73" fmla="*/ 13 h 51"/>
                <a:gd name="T74" fmla="*/ 36 w 43"/>
                <a:gd name="T75" fmla="*/ 11 h 51"/>
                <a:gd name="T76" fmla="*/ 36 w 43"/>
                <a:gd name="T77" fmla="*/ 11 h 51"/>
                <a:gd name="T78" fmla="*/ 33 w 43"/>
                <a:gd name="T79" fmla="*/ 8 h 51"/>
                <a:gd name="T80" fmla="*/ 33 w 43"/>
                <a:gd name="T81" fmla="*/ 8 h 51"/>
                <a:gd name="T82" fmla="*/ 31 w 43"/>
                <a:gd name="T83" fmla="*/ 8 h 51"/>
                <a:gd name="T84" fmla="*/ 31 w 43"/>
                <a:gd name="T85" fmla="*/ 8 h 51"/>
                <a:gd name="T86" fmla="*/ 28 w 43"/>
                <a:gd name="T87" fmla="*/ 6 h 51"/>
                <a:gd name="T88" fmla="*/ 28 w 43"/>
                <a:gd name="T89" fmla="*/ 6 h 51"/>
                <a:gd name="T90" fmla="*/ 26 w 43"/>
                <a:gd name="T91" fmla="*/ 6 h 51"/>
                <a:gd name="T92" fmla="*/ 23 w 43"/>
                <a:gd name="T93" fmla="*/ 6 h 51"/>
                <a:gd name="T94" fmla="*/ 23 w 43"/>
                <a:gd name="T95" fmla="*/ 8 h 51"/>
                <a:gd name="T96" fmla="*/ 11 w 43"/>
                <a:gd name="T97" fmla="*/ 26 h 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51"/>
                <a:gd name="T149" fmla="*/ 43 w 43"/>
                <a:gd name="T150" fmla="*/ 51 h 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51">
                  <a:moveTo>
                    <a:pt x="5" y="51"/>
                  </a:moveTo>
                  <a:lnTo>
                    <a:pt x="0" y="3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11" y="31"/>
                  </a:lnTo>
                  <a:lnTo>
                    <a:pt x="13" y="51"/>
                  </a:lnTo>
                  <a:lnTo>
                    <a:pt x="5" y="51"/>
                  </a:lnTo>
                  <a:close/>
                  <a:moveTo>
                    <a:pt x="11" y="26"/>
                  </a:moveTo>
                  <a:lnTo>
                    <a:pt x="23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3" y="21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8" y="8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3" name="Freeform 1761"/>
            <p:cNvSpPr>
              <a:spLocks noChangeAspect="1" noEditPoints="1"/>
            </p:cNvSpPr>
            <p:nvPr/>
          </p:nvSpPr>
          <p:spPr bwMode="auto">
            <a:xfrm>
              <a:off x="3426" y="2783"/>
              <a:ext cx="38" cy="38"/>
            </a:xfrm>
            <a:custGeom>
              <a:avLst/>
              <a:gdLst>
                <a:gd name="T0" fmla="*/ 0 w 38"/>
                <a:gd name="T1" fmla="*/ 18 h 38"/>
                <a:gd name="T2" fmla="*/ 0 w 38"/>
                <a:gd name="T3" fmla="*/ 10 h 38"/>
                <a:gd name="T4" fmla="*/ 5 w 38"/>
                <a:gd name="T5" fmla="*/ 8 h 38"/>
                <a:gd name="T6" fmla="*/ 7 w 38"/>
                <a:gd name="T7" fmla="*/ 3 h 38"/>
                <a:gd name="T8" fmla="*/ 12 w 38"/>
                <a:gd name="T9" fmla="*/ 3 h 38"/>
                <a:gd name="T10" fmla="*/ 17 w 38"/>
                <a:gd name="T11" fmla="*/ 0 h 38"/>
                <a:gd name="T12" fmla="*/ 23 w 38"/>
                <a:gd name="T13" fmla="*/ 3 h 38"/>
                <a:gd name="T14" fmla="*/ 28 w 38"/>
                <a:gd name="T15" fmla="*/ 3 h 38"/>
                <a:gd name="T16" fmla="*/ 33 w 38"/>
                <a:gd name="T17" fmla="*/ 8 h 38"/>
                <a:gd name="T18" fmla="*/ 35 w 38"/>
                <a:gd name="T19" fmla="*/ 13 h 38"/>
                <a:gd name="T20" fmla="*/ 38 w 38"/>
                <a:gd name="T21" fmla="*/ 18 h 38"/>
                <a:gd name="T22" fmla="*/ 38 w 38"/>
                <a:gd name="T23" fmla="*/ 23 h 38"/>
                <a:gd name="T24" fmla="*/ 35 w 38"/>
                <a:gd name="T25" fmla="*/ 25 h 38"/>
                <a:gd name="T26" fmla="*/ 35 w 38"/>
                <a:gd name="T27" fmla="*/ 28 h 38"/>
                <a:gd name="T28" fmla="*/ 33 w 38"/>
                <a:gd name="T29" fmla="*/ 30 h 38"/>
                <a:gd name="T30" fmla="*/ 30 w 38"/>
                <a:gd name="T31" fmla="*/ 33 h 38"/>
                <a:gd name="T32" fmla="*/ 28 w 38"/>
                <a:gd name="T33" fmla="*/ 35 h 38"/>
                <a:gd name="T34" fmla="*/ 23 w 38"/>
                <a:gd name="T35" fmla="*/ 38 h 38"/>
                <a:gd name="T36" fmla="*/ 20 w 38"/>
                <a:gd name="T37" fmla="*/ 38 h 38"/>
                <a:gd name="T38" fmla="*/ 12 w 38"/>
                <a:gd name="T39" fmla="*/ 38 h 38"/>
                <a:gd name="T40" fmla="*/ 7 w 38"/>
                <a:gd name="T41" fmla="*/ 35 h 38"/>
                <a:gd name="T42" fmla="*/ 5 w 38"/>
                <a:gd name="T43" fmla="*/ 33 h 38"/>
                <a:gd name="T44" fmla="*/ 0 w 38"/>
                <a:gd name="T45" fmla="*/ 28 h 38"/>
                <a:gd name="T46" fmla="*/ 0 w 38"/>
                <a:gd name="T47" fmla="*/ 23 h 38"/>
                <a:gd name="T48" fmla="*/ 5 w 38"/>
                <a:gd name="T49" fmla="*/ 23 h 38"/>
                <a:gd name="T50" fmla="*/ 7 w 38"/>
                <a:gd name="T51" fmla="*/ 25 h 38"/>
                <a:gd name="T52" fmla="*/ 10 w 38"/>
                <a:gd name="T53" fmla="*/ 30 h 38"/>
                <a:gd name="T54" fmla="*/ 12 w 38"/>
                <a:gd name="T55" fmla="*/ 30 h 38"/>
                <a:gd name="T56" fmla="*/ 15 w 38"/>
                <a:gd name="T57" fmla="*/ 33 h 38"/>
                <a:gd name="T58" fmla="*/ 20 w 38"/>
                <a:gd name="T59" fmla="*/ 33 h 38"/>
                <a:gd name="T60" fmla="*/ 23 w 38"/>
                <a:gd name="T61" fmla="*/ 33 h 38"/>
                <a:gd name="T62" fmla="*/ 25 w 38"/>
                <a:gd name="T63" fmla="*/ 30 h 38"/>
                <a:gd name="T64" fmla="*/ 28 w 38"/>
                <a:gd name="T65" fmla="*/ 28 h 38"/>
                <a:gd name="T66" fmla="*/ 30 w 38"/>
                <a:gd name="T67" fmla="*/ 25 h 38"/>
                <a:gd name="T68" fmla="*/ 30 w 38"/>
                <a:gd name="T69" fmla="*/ 20 h 38"/>
                <a:gd name="T70" fmla="*/ 30 w 38"/>
                <a:gd name="T71" fmla="*/ 15 h 38"/>
                <a:gd name="T72" fmla="*/ 28 w 38"/>
                <a:gd name="T73" fmla="*/ 10 h 38"/>
                <a:gd name="T74" fmla="*/ 25 w 38"/>
                <a:gd name="T75" fmla="*/ 8 h 38"/>
                <a:gd name="T76" fmla="*/ 23 w 38"/>
                <a:gd name="T77" fmla="*/ 8 h 38"/>
                <a:gd name="T78" fmla="*/ 20 w 38"/>
                <a:gd name="T79" fmla="*/ 5 h 38"/>
                <a:gd name="T80" fmla="*/ 15 w 38"/>
                <a:gd name="T81" fmla="*/ 5 h 38"/>
                <a:gd name="T82" fmla="*/ 12 w 38"/>
                <a:gd name="T83" fmla="*/ 8 h 38"/>
                <a:gd name="T84" fmla="*/ 10 w 38"/>
                <a:gd name="T85" fmla="*/ 10 h 38"/>
                <a:gd name="T86" fmla="*/ 7 w 38"/>
                <a:gd name="T87" fmla="*/ 13 h 38"/>
                <a:gd name="T88" fmla="*/ 5 w 38"/>
                <a:gd name="T89" fmla="*/ 15 h 38"/>
                <a:gd name="T90" fmla="*/ 5 w 38"/>
                <a:gd name="T91" fmla="*/ 2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8"/>
                <a:gd name="T140" fmla="*/ 38 w 38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8">
                  <a:moveTo>
                    <a:pt x="0" y="20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close/>
                  <a:moveTo>
                    <a:pt x="5" y="20"/>
                  </a:moveTo>
                  <a:lnTo>
                    <a:pt x="5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4" name="Freeform 1762"/>
            <p:cNvSpPr>
              <a:spLocks noChangeAspect="1"/>
            </p:cNvSpPr>
            <p:nvPr/>
          </p:nvSpPr>
          <p:spPr bwMode="auto">
            <a:xfrm>
              <a:off x="3400" y="2786"/>
              <a:ext cx="23" cy="38"/>
            </a:xfrm>
            <a:custGeom>
              <a:avLst/>
              <a:gdLst>
                <a:gd name="T0" fmla="*/ 3 w 23"/>
                <a:gd name="T1" fmla="*/ 38 h 38"/>
                <a:gd name="T2" fmla="*/ 0 w 23"/>
                <a:gd name="T3" fmla="*/ 2 h 38"/>
                <a:gd name="T4" fmla="*/ 8 w 23"/>
                <a:gd name="T5" fmla="*/ 2 h 38"/>
                <a:gd name="T6" fmla="*/ 8 w 23"/>
                <a:gd name="T7" fmla="*/ 7 h 38"/>
                <a:gd name="T8" fmla="*/ 8 w 23"/>
                <a:gd name="T9" fmla="*/ 7 h 38"/>
                <a:gd name="T10" fmla="*/ 8 w 23"/>
                <a:gd name="T11" fmla="*/ 5 h 38"/>
                <a:gd name="T12" fmla="*/ 11 w 23"/>
                <a:gd name="T13" fmla="*/ 5 h 38"/>
                <a:gd name="T14" fmla="*/ 11 w 23"/>
                <a:gd name="T15" fmla="*/ 5 h 38"/>
                <a:gd name="T16" fmla="*/ 11 w 23"/>
                <a:gd name="T17" fmla="*/ 2 h 38"/>
                <a:gd name="T18" fmla="*/ 11 w 23"/>
                <a:gd name="T19" fmla="*/ 2 h 38"/>
                <a:gd name="T20" fmla="*/ 11 w 23"/>
                <a:gd name="T21" fmla="*/ 2 h 38"/>
                <a:gd name="T22" fmla="*/ 13 w 23"/>
                <a:gd name="T23" fmla="*/ 2 h 38"/>
                <a:gd name="T24" fmla="*/ 13 w 23"/>
                <a:gd name="T25" fmla="*/ 2 h 38"/>
                <a:gd name="T26" fmla="*/ 13 w 23"/>
                <a:gd name="T27" fmla="*/ 2 h 38"/>
                <a:gd name="T28" fmla="*/ 13 w 23"/>
                <a:gd name="T29" fmla="*/ 2 h 38"/>
                <a:gd name="T30" fmla="*/ 13 w 23"/>
                <a:gd name="T31" fmla="*/ 0 h 38"/>
                <a:gd name="T32" fmla="*/ 16 w 23"/>
                <a:gd name="T33" fmla="*/ 0 h 38"/>
                <a:gd name="T34" fmla="*/ 16 w 23"/>
                <a:gd name="T35" fmla="*/ 0 h 38"/>
                <a:gd name="T36" fmla="*/ 16 w 23"/>
                <a:gd name="T37" fmla="*/ 0 h 38"/>
                <a:gd name="T38" fmla="*/ 16 w 23"/>
                <a:gd name="T39" fmla="*/ 0 h 38"/>
                <a:gd name="T40" fmla="*/ 18 w 23"/>
                <a:gd name="T41" fmla="*/ 0 h 38"/>
                <a:gd name="T42" fmla="*/ 18 w 23"/>
                <a:gd name="T43" fmla="*/ 0 h 38"/>
                <a:gd name="T44" fmla="*/ 18 w 23"/>
                <a:gd name="T45" fmla="*/ 0 h 38"/>
                <a:gd name="T46" fmla="*/ 21 w 23"/>
                <a:gd name="T47" fmla="*/ 0 h 38"/>
                <a:gd name="T48" fmla="*/ 21 w 23"/>
                <a:gd name="T49" fmla="*/ 2 h 38"/>
                <a:gd name="T50" fmla="*/ 21 w 23"/>
                <a:gd name="T51" fmla="*/ 2 h 38"/>
                <a:gd name="T52" fmla="*/ 23 w 23"/>
                <a:gd name="T53" fmla="*/ 2 h 38"/>
                <a:gd name="T54" fmla="*/ 23 w 23"/>
                <a:gd name="T55" fmla="*/ 2 h 38"/>
                <a:gd name="T56" fmla="*/ 21 w 23"/>
                <a:gd name="T57" fmla="*/ 7 h 38"/>
                <a:gd name="T58" fmla="*/ 21 w 23"/>
                <a:gd name="T59" fmla="*/ 7 h 38"/>
                <a:gd name="T60" fmla="*/ 21 w 23"/>
                <a:gd name="T61" fmla="*/ 7 h 38"/>
                <a:gd name="T62" fmla="*/ 21 w 23"/>
                <a:gd name="T63" fmla="*/ 7 h 38"/>
                <a:gd name="T64" fmla="*/ 18 w 23"/>
                <a:gd name="T65" fmla="*/ 7 h 38"/>
                <a:gd name="T66" fmla="*/ 18 w 23"/>
                <a:gd name="T67" fmla="*/ 7 h 38"/>
                <a:gd name="T68" fmla="*/ 18 w 23"/>
                <a:gd name="T69" fmla="*/ 7 h 38"/>
                <a:gd name="T70" fmla="*/ 18 w 23"/>
                <a:gd name="T71" fmla="*/ 7 h 38"/>
                <a:gd name="T72" fmla="*/ 16 w 23"/>
                <a:gd name="T73" fmla="*/ 7 h 38"/>
                <a:gd name="T74" fmla="*/ 16 w 23"/>
                <a:gd name="T75" fmla="*/ 7 h 38"/>
                <a:gd name="T76" fmla="*/ 16 w 23"/>
                <a:gd name="T77" fmla="*/ 7 h 38"/>
                <a:gd name="T78" fmla="*/ 16 w 23"/>
                <a:gd name="T79" fmla="*/ 7 h 38"/>
                <a:gd name="T80" fmla="*/ 13 w 23"/>
                <a:gd name="T81" fmla="*/ 7 h 38"/>
                <a:gd name="T82" fmla="*/ 13 w 23"/>
                <a:gd name="T83" fmla="*/ 7 h 38"/>
                <a:gd name="T84" fmla="*/ 13 w 23"/>
                <a:gd name="T85" fmla="*/ 7 h 38"/>
                <a:gd name="T86" fmla="*/ 13 w 23"/>
                <a:gd name="T87" fmla="*/ 7 h 38"/>
                <a:gd name="T88" fmla="*/ 13 w 23"/>
                <a:gd name="T89" fmla="*/ 7 h 38"/>
                <a:gd name="T90" fmla="*/ 13 w 23"/>
                <a:gd name="T91" fmla="*/ 7 h 38"/>
                <a:gd name="T92" fmla="*/ 11 w 23"/>
                <a:gd name="T93" fmla="*/ 10 h 38"/>
                <a:gd name="T94" fmla="*/ 11 w 23"/>
                <a:gd name="T95" fmla="*/ 10 h 38"/>
                <a:gd name="T96" fmla="*/ 11 w 23"/>
                <a:gd name="T97" fmla="*/ 10 h 38"/>
                <a:gd name="T98" fmla="*/ 11 w 23"/>
                <a:gd name="T99" fmla="*/ 10 h 38"/>
                <a:gd name="T100" fmla="*/ 11 w 23"/>
                <a:gd name="T101" fmla="*/ 10 h 38"/>
                <a:gd name="T102" fmla="*/ 11 w 23"/>
                <a:gd name="T103" fmla="*/ 10 h 38"/>
                <a:gd name="T104" fmla="*/ 11 w 23"/>
                <a:gd name="T105" fmla="*/ 12 h 38"/>
                <a:gd name="T106" fmla="*/ 11 w 23"/>
                <a:gd name="T107" fmla="*/ 12 h 38"/>
                <a:gd name="T108" fmla="*/ 11 w 23"/>
                <a:gd name="T109" fmla="*/ 12 h 38"/>
                <a:gd name="T110" fmla="*/ 8 w 23"/>
                <a:gd name="T111" fmla="*/ 15 h 38"/>
                <a:gd name="T112" fmla="*/ 8 w 23"/>
                <a:gd name="T113" fmla="*/ 15 h 38"/>
                <a:gd name="T114" fmla="*/ 8 w 23"/>
                <a:gd name="T115" fmla="*/ 15 h 38"/>
                <a:gd name="T116" fmla="*/ 8 w 23"/>
                <a:gd name="T117" fmla="*/ 17 h 38"/>
                <a:gd name="T118" fmla="*/ 8 w 23"/>
                <a:gd name="T119" fmla="*/ 17 h 38"/>
                <a:gd name="T120" fmla="*/ 8 w 23"/>
                <a:gd name="T121" fmla="*/ 17 h 38"/>
                <a:gd name="T122" fmla="*/ 11 w 23"/>
                <a:gd name="T123" fmla="*/ 38 h 38"/>
                <a:gd name="T124" fmla="*/ 3 w 23"/>
                <a:gd name="T125" fmla="*/ 38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"/>
                <a:gd name="T190" fmla="*/ 0 h 38"/>
                <a:gd name="T191" fmla="*/ 23 w 23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" h="38">
                  <a:moveTo>
                    <a:pt x="3" y="38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7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11" y="38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5" name="Freeform 1763"/>
            <p:cNvSpPr>
              <a:spLocks noChangeAspect="1"/>
            </p:cNvSpPr>
            <p:nvPr/>
          </p:nvSpPr>
          <p:spPr bwMode="auto">
            <a:xfrm>
              <a:off x="3459" y="2763"/>
              <a:ext cx="22" cy="53"/>
            </a:xfrm>
            <a:custGeom>
              <a:avLst/>
              <a:gdLst>
                <a:gd name="T0" fmla="*/ 5 w 22"/>
                <a:gd name="T1" fmla="*/ 23 h 53"/>
                <a:gd name="T2" fmla="*/ 0 w 22"/>
                <a:gd name="T3" fmla="*/ 20 h 53"/>
                <a:gd name="T4" fmla="*/ 2 w 22"/>
                <a:gd name="T5" fmla="*/ 15 h 53"/>
                <a:gd name="T6" fmla="*/ 2 w 22"/>
                <a:gd name="T7" fmla="*/ 12 h 53"/>
                <a:gd name="T8" fmla="*/ 2 w 22"/>
                <a:gd name="T9" fmla="*/ 12 h 53"/>
                <a:gd name="T10" fmla="*/ 2 w 22"/>
                <a:gd name="T11" fmla="*/ 10 h 53"/>
                <a:gd name="T12" fmla="*/ 2 w 22"/>
                <a:gd name="T13" fmla="*/ 10 h 53"/>
                <a:gd name="T14" fmla="*/ 2 w 22"/>
                <a:gd name="T15" fmla="*/ 7 h 53"/>
                <a:gd name="T16" fmla="*/ 2 w 22"/>
                <a:gd name="T17" fmla="*/ 7 h 53"/>
                <a:gd name="T18" fmla="*/ 5 w 22"/>
                <a:gd name="T19" fmla="*/ 5 h 53"/>
                <a:gd name="T20" fmla="*/ 5 w 22"/>
                <a:gd name="T21" fmla="*/ 5 h 53"/>
                <a:gd name="T22" fmla="*/ 5 w 22"/>
                <a:gd name="T23" fmla="*/ 5 h 53"/>
                <a:gd name="T24" fmla="*/ 7 w 22"/>
                <a:gd name="T25" fmla="*/ 2 h 53"/>
                <a:gd name="T26" fmla="*/ 10 w 22"/>
                <a:gd name="T27" fmla="*/ 2 h 53"/>
                <a:gd name="T28" fmla="*/ 12 w 22"/>
                <a:gd name="T29" fmla="*/ 2 h 53"/>
                <a:gd name="T30" fmla="*/ 12 w 22"/>
                <a:gd name="T31" fmla="*/ 2 h 53"/>
                <a:gd name="T32" fmla="*/ 15 w 22"/>
                <a:gd name="T33" fmla="*/ 2 h 53"/>
                <a:gd name="T34" fmla="*/ 15 w 22"/>
                <a:gd name="T35" fmla="*/ 0 h 53"/>
                <a:gd name="T36" fmla="*/ 17 w 22"/>
                <a:gd name="T37" fmla="*/ 0 h 53"/>
                <a:gd name="T38" fmla="*/ 17 w 22"/>
                <a:gd name="T39" fmla="*/ 5 h 53"/>
                <a:gd name="T40" fmla="*/ 17 w 22"/>
                <a:gd name="T41" fmla="*/ 7 h 53"/>
                <a:gd name="T42" fmla="*/ 15 w 22"/>
                <a:gd name="T43" fmla="*/ 7 h 53"/>
                <a:gd name="T44" fmla="*/ 15 w 22"/>
                <a:gd name="T45" fmla="*/ 7 h 53"/>
                <a:gd name="T46" fmla="*/ 12 w 22"/>
                <a:gd name="T47" fmla="*/ 7 h 53"/>
                <a:gd name="T48" fmla="*/ 12 w 22"/>
                <a:gd name="T49" fmla="*/ 7 h 53"/>
                <a:gd name="T50" fmla="*/ 12 w 22"/>
                <a:gd name="T51" fmla="*/ 7 h 53"/>
                <a:gd name="T52" fmla="*/ 10 w 22"/>
                <a:gd name="T53" fmla="*/ 7 h 53"/>
                <a:gd name="T54" fmla="*/ 10 w 22"/>
                <a:gd name="T55" fmla="*/ 10 h 53"/>
                <a:gd name="T56" fmla="*/ 10 w 22"/>
                <a:gd name="T57" fmla="*/ 10 h 53"/>
                <a:gd name="T58" fmla="*/ 10 w 22"/>
                <a:gd name="T59" fmla="*/ 12 h 53"/>
                <a:gd name="T60" fmla="*/ 10 w 22"/>
                <a:gd name="T61" fmla="*/ 12 h 53"/>
                <a:gd name="T62" fmla="*/ 12 w 22"/>
                <a:gd name="T63" fmla="*/ 18 h 53"/>
                <a:gd name="T64" fmla="*/ 20 w 22"/>
                <a:gd name="T65" fmla="*/ 20 h 53"/>
                <a:gd name="T66" fmla="*/ 22 w 22"/>
                <a:gd name="T67" fmla="*/ 50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53"/>
                <a:gd name="T104" fmla="*/ 22 w 22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53">
                  <a:moveTo>
                    <a:pt x="15" y="53"/>
                  </a:moveTo>
                  <a:lnTo>
                    <a:pt x="5" y="23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8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12" y="20"/>
                  </a:lnTo>
                  <a:lnTo>
                    <a:pt x="22" y="50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6" name="Freeform 1764"/>
            <p:cNvSpPr>
              <a:spLocks noChangeAspect="1" noEditPoints="1"/>
            </p:cNvSpPr>
            <p:nvPr/>
          </p:nvSpPr>
          <p:spPr bwMode="auto">
            <a:xfrm>
              <a:off x="3494" y="2755"/>
              <a:ext cx="25" cy="26"/>
            </a:xfrm>
            <a:custGeom>
              <a:avLst/>
              <a:gdLst>
                <a:gd name="T0" fmla="*/ 15 w 25"/>
                <a:gd name="T1" fmla="*/ 0 h 26"/>
                <a:gd name="T2" fmla="*/ 18 w 25"/>
                <a:gd name="T3" fmla="*/ 3 h 26"/>
                <a:gd name="T4" fmla="*/ 20 w 25"/>
                <a:gd name="T5" fmla="*/ 3 h 26"/>
                <a:gd name="T6" fmla="*/ 23 w 25"/>
                <a:gd name="T7" fmla="*/ 5 h 26"/>
                <a:gd name="T8" fmla="*/ 23 w 25"/>
                <a:gd name="T9" fmla="*/ 10 h 26"/>
                <a:gd name="T10" fmla="*/ 23 w 25"/>
                <a:gd name="T11" fmla="*/ 13 h 26"/>
                <a:gd name="T12" fmla="*/ 23 w 25"/>
                <a:gd name="T13" fmla="*/ 18 h 26"/>
                <a:gd name="T14" fmla="*/ 20 w 25"/>
                <a:gd name="T15" fmla="*/ 20 h 26"/>
                <a:gd name="T16" fmla="*/ 18 w 25"/>
                <a:gd name="T17" fmla="*/ 23 h 26"/>
                <a:gd name="T18" fmla="*/ 15 w 25"/>
                <a:gd name="T19" fmla="*/ 26 h 26"/>
                <a:gd name="T20" fmla="*/ 10 w 25"/>
                <a:gd name="T21" fmla="*/ 26 h 26"/>
                <a:gd name="T22" fmla="*/ 8 w 25"/>
                <a:gd name="T23" fmla="*/ 26 h 26"/>
                <a:gd name="T24" fmla="*/ 5 w 25"/>
                <a:gd name="T25" fmla="*/ 23 h 26"/>
                <a:gd name="T26" fmla="*/ 3 w 25"/>
                <a:gd name="T27" fmla="*/ 20 h 26"/>
                <a:gd name="T28" fmla="*/ 0 w 25"/>
                <a:gd name="T29" fmla="*/ 18 h 26"/>
                <a:gd name="T30" fmla="*/ 0 w 25"/>
                <a:gd name="T31" fmla="*/ 15 h 26"/>
                <a:gd name="T32" fmla="*/ 0 w 25"/>
                <a:gd name="T33" fmla="*/ 10 h 26"/>
                <a:gd name="T34" fmla="*/ 0 w 25"/>
                <a:gd name="T35" fmla="*/ 8 h 26"/>
                <a:gd name="T36" fmla="*/ 3 w 25"/>
                <a:gd name="T37" fmla="*/ 3 h 26"/>
                <a:gd name="T38" fmla="*/ 5 w 25"/>
                <a:gd name="T39" fmla="*/ 3 h 26"/>
                <a:gd name="T40" fmla="*/ 10 w 25"/>
                <a:gd name="T41" fmla="*/ 0 h 26"/>
                <a:gd name="T42" fmla="*/ 13 w 25"/>
                <a:gd name="T43" fmla="*/ 5 h 26"/>
                <a:gd name="T44" fmla="*/ 10 w 25"/>
                <a:gd name="T45" fmla="*/ 5 h 26"/>
                <a:gd name="T46" fmla="*/ 8 w 25"/>
                <a:gd name="T47" fmla="*/ 5 h 26"/>
                <a:gd name="T48" fmla="*/ 5 w 25"/>
                <a:gd name="T49" fmla="*/ 8 h 26"/>
                <a:gd name="T50" fmla="*/ 5 w 25"/>
                <a:gd name="T51" fmla="*/ 10 h 26"/>
                <a:gd name="T52" fmla="*/ 5 w 25"/>
                <a:gd name="T53" fmla="*/ 13 h 26"/>
                <a:gd name="T54" fmla="*/ 5 w 25"/>
                <a:gd name="T55" fmla="*/ 15 h 26"/>
                <a:gd name="T56" fmla="*/ 5 w 25"/>
                <a:gd name="T57" fmla="*/ 18 h 26"/>
                <a:gd name="T58" fmla="*/ 8 w 25"/>
                <a:gd name="T59" fmla="*/ 18 h 26"/>
                <a:gd name="T60" fmla="*/ 8 w 25"/>
                <a:gd name="T61" fmla="*/ 20 h 26"/>
                <a:gd name="T62" fmla="*/ 10 w 25"/>
                <a:gd name="T63" fmla="*/ 20 h 26"/>
                <a:gd name="T64" fmla="*/ 13 w 25"/>
                <a:gd name="T65" fmla="*/ 20 h 26"/>
                <a:gd name="T66" fmla="*/ 15 w 25"/>
                <a:gd name="T67" fmla="*/ 20 h 26"/>
                <a:gd name="T68" fmla="*/ 15 w 25"/>
                <a:gd name="T69" fmla="*/ 20 h 26"/>
                <a:gd name="T70" fmla="*/ 18 w 25"/>
                <a:gd name="T71" fmla="*/ 18 h 26"/>
                <a:gd name="T72" fmla="*/ 18 w 25"/>
                <a:gd name="T73" fmla="*/ 15 h 26"/>
                <a:gd name="T74" fmla="*/ 18 w 25"/>
                <a:gd name="T75" fmla="*/ 13 h 26"/>
                <a:gd name="T76" fmla="*/ 18 w 25"/>
                <a:gd name="T77" fmla="*/ 10 h 26"/>
                <a:gd name="T78" fmla="*/ 18 w 25"/>
                <a:gd name="T79" fmla="*/ 8 h 26"/>
                <a:gd name="T80" fmla="*/ 15 w 25"/>
                <a:gd name="T81" fmla="*/ 5 h 26"/>
                <a:gd name="T82" fmla="*/ 15 w 25"/>
                <a:gd name="T83" fmla="*/ 5 h 26"/>
                <a:gd name="T84" fmla="*/ 13 w 25"/>
                <a:gd name="T85" fmla="*/ 5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6"/>
                <a:gd name="T131" fmla="*/ 25 w 25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6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3" y="5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5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7" name="Rectangle 1765"/>
            <p:cNvSpPr>
              <a:spLocks noChangeAspect="1" noChangeArrowheads="1"/>
            </p:cNvSpPr>
            <p:nvPr/>
          </p:nvSpPr>
          <p:spPr bwMode="auto">
            <a:xfrm>
              <a:off x="3527" y="2796"/>
              <a:ext cx="7" cy="7"/>
            </a:xfrm>
            <a:prstGeom prst="rect">
              <a:avLst/>
            </a:prstGeom>
            <a:solidFill>
              <a:srgbClr val="231F1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8" name="Freeform 1766"/>
            <p:cNvSpPr>
              <a:spLocks noChangeAspect="1"/>
            </p:cNvSpPr>
            <p:nvPr/>
          </p:nvSpPr>
          <p:spPr bwMode="auto">
            <a:xfrm>
              <a:off x="3557" y="2750"/>
              <a:ext cx="46" cy="48"/>
            </a:xfrm>
            <a:custGeom>
              <a:avLst/>
              <a:gdLst>
                <a:gd name="T0" fmla="*/ 10 w 46"/>
                <a:gd name="T1" fmla="*/ 48 h 48"/>
                <a:gd name="T2" fmla="*/ 0 w 46"/>
                <a:gd name="T3" fmla="*/ 3 h 48"/>
                <a:gd name="T4" fmla="*/ 8 w 46"/>
                <a:gd name="T5" fmla="*/ 0 h 48"/>
                <a:gd name="T6" fmla="*/ 18 w 46"/>
                <a:gd name="T7" fmla="*/ 43 h 48"/>
                <a:gd name="T8" fmla="*/ 46 w 46"/>
                <a:gd name="T9" fmla="*/ 38 h 48"/>
                <a:gd name="T10" fmla="*/ 46 w 46"/>
                <a:gd name="T11" fmla="*/ 43 h 48"/>
                <a:gd name="T12" fmla="*/ 10 w 4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8"/>
                <a:gd name="T23" fmla="*/ 46 w 4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8">
                  <a:moveTo>
                    <a:pt x="10" y="48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18" y="43"/>
                  </a:lnTo>
                  <a:lnTo>
                    <a:pt x="46" y="38"/>
                  </a:lnTo>
                  <a:lnTo>
                    <a:pt x="46" y="43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49" name="Freeform 1767"/>
            <p:cNvSpPr>
              <a:spLocks noChangeAspect="1"/>
            </p:cNvSpPr>
            <p:nvPr/>
          </p:nvSpPr>
          <p:spPr bwMode="auto">
            <a:xfrm>
              <a:off x="3598" y="2748"/>
              <a:ext cx="43" cy="40"/>
            </a:xfrm>
            <a:custGeom>
              <a:avLst/>
              <a:gdLst>
                <a:gd name="T0" fmla="*/ 35 w 43"/>
                <a:gd name="T1" fmla="*/ 30 h 40"/>
                <a:gd name="T2" fmla="*/ 35 w 43"/>
                <a:gd name="T3" fmla="*/ 33 h 40"/>
                <a:gd name="T4" fmla="*/ 33 w 43"/>
                <a:gd name="T5" fmla="*/ 35 h 40"/>
                <a:gd name="T6" fmla="*/ 30 w 43"/>
                <a:gd name="T7" fmla="*/ 38 h 40"/>
                <a:gd name="T8" fmla="*/ 25 w 43"/>
                <a:gd name="T9" fmla="*/ 38 h 40"/>
                <a:gd name="T10" fmla="*/ 25 w 43"/>
                <a:gd name="T11" fmla="*/ 40 h 40"/>
                <a:gd name="T12" fmla="*/ 22 w 43"/>
                <a:gd name="T13" fmla="*/ 40 h 40"/>
                <a:gd name="T14" fmla="*/ 20 w 43"/>
                <a:gd name="T15" fmla="*/ 40 h 40"/>
                <a:gd name="T16" fmla="*/ 20 w 43"/>
                <a:gd name="T17" fmla="*/ 40 h 40"/>
                <a:gd name="T18" fmla="*/ 17 w 43"/>
                <a:gd name="T19" fmla="*/ 40 h 40"/>
                <a:gd name="T20" fmla="*/ 15 w 43"/>
                <a:gd name="T21" fmla="*/ 40 h 40"/>
                <a:gd name="T22" fmla="*/ 15 w 43"/>
                <a:gd name="T23" fmla="*/ 38 h 40"/>
                <a:gd name="T24" fmla="*/ 12 w 43"/>
                <a:gd name="T25" fmla="*/ 38 h 40"/>
                <a:gd name="T26" fmla="*/ 12 w 43"/>
                <a:gd name="T27" fmla="*/ 38 h 40"/>
                <a:gd name="T28" fmla="*/ 12 w 43"/>
                <a:gd name="T29" fmla="*/ 38 h 40"/>
                <a:gd name="T30" fmla="*/ 10 w 43"/>
                <a:gd name="T31" fmla="*/ 35 h 40"/>
                <a:gd name="T32" fmla="*/ 10 w 43"/>
                <a:gd name="T33" fmla="*/ 35 h 40"/>
                <a:gd name="T34" fmla="*/ 10 w 43"/>
                <a:gd name="T35" fmla="*/ 33 h 40"/>
                <a:gd name="T36" fmla="*/ 10 w 43"/>
                <a:gd name="T37" fmla="*/ 33 h 40"/>
                <a:gd name="T38" fmla="*/ 7 w 43"/>
                <a:gd name="T39" fmla="*/ 30 h 40"/>
                <a:gd name="T40" fmla="*/ 7 w 43"/>
                <a:gd name="T41" fmla="*/ 30 h 40"/>
                <a:gd name="T42" fmla="*/ 5 w 43"/>
                <a:gd name="T43" fmla="*/ 7 h 40"/>
                <a:gd name="T44" fmla="*/ 12 w 43"/>
                <a:gd name="T45" fmla="*/ 27 h 40"/>
                <a:gd name="T46" fmla="*/ 15 w 43"/>
                <a:gd name="T47" fmla="*/ 27 h 40"/>
                <a:gd name="T48" fmla="*/ 15 w 43"/>
                <a:gd name="T49" fmla="*/ 30 h 40"/>
                <a:gd name="T50" fmla="*/ 15 w 43"/>
                <a:gd name="T51" fmla="*/ 30 h 40"/>
                <a:gd name="T52" fmla="*/ 17 w 43"/>
                <a:gd name="T53" fmla="*/ 33 h 40"/>
                <a:gd name="T54" fmla="*/ 17 w 43"/>
                <a:gd name="T55" fmla="*/ 33 h 40"/>
                <a:gd name="T56" fmla="*/ 17 w 43"/>
                <a:gd name="T57" fmla="*/ 33 h 40"/>
                <a:gd name="T58" fmla="*/ 20 w 43"/>
                <a:gd name="T59" fmla="*/ 33 h 40"/>
                <a:gd name="T60" fmla="*/ 20 w 43"/>
                <a:gd name="T61" fmla="*/ 33 h 40"/>
                <a:gd name="T62" fmla="*/ 22 w 43"/>
                <a:gd name="T63" fmla="*/ 35 h 40"/>
                <a:gd name="T64" fmla="*/ 22 w 43"/>
                <a:gd name="T65" fmla="*/ 33 h 40"/>
                <a:gd name="T66" fmla="*/ 25 w 43"/>
                <a:gd name="T67" fmla="*/ 33 h 40"/>
                <a:gd name="T68" fmla="*/ 25 w 43"/>
                <a:gd name="T69" fmla="*/ 33 h 40"/>
                <a:gd name="T70" fmla="*/ 28 w 43"/>
                <a:gd name="T71" fmla="*/ 33 h 40"/>
                <a:gd name="T72" fmla="*/ 28 w 43"/>
                <a:gd name="T73" fmla="*/ 33 h 40"/>
                <a:gd name="T74" fmla="*/ 30 w 43"/>
                <a:gd name="T75" fmla="*/ 30 h 40"/>
                <a:gd name="T76" fmla="*/ 30 w 43"/>
                <a:gd name="T77" fmla="*/ 30 h 40"/>
                <a:gd name="T78" fmla="*/ 33 w 43"/>
                <a:gd name="T79" fmla="*/ 27 h 40"/>
                <a:gd name="T80" fmla="*/ 33 w 43"/>
                <a:gd name="T81" fmla="*/ 27 h 40"/>
                <a:gd name="T82" fmla="*/ 33 w 43"/>
                <a:gd name="T83" fmla="*/ 27 h 40"/>
                <a:gd name="T84" fmla="*/ 33 w 43"/>
                <a:gd name="T85" fmla="*/ 25 h 40"/>
                <a:gd name="T86" fmla="*/ 33 w 43"/>
                <a:gd name="T87" fmla="*/ 22 h 40"/>
                <a:gd name="T88" fmla="*/ 33 w 43"/>
                <a:gd name="T89" fmla="*/ 22 h 40"/>
                <a:gd name="T90" fmla="*/ 33 w 43"/>
                <a:gd name="T91" fmla="*/ 20 h 40"/>
                <a:gd name="T92" fmla="*/ 25 w 43"/>
                <a:gd name="T93" fmla="*/ 2 h 40"/>
                <a:gd name="T94" fmla="*/ 43 w 43"/>
                <a:gd name="T95" fmla="*/ 33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"/>
                <a:gd name="T145" fmla="*/ 0 h 40"/>
                <a:gd name="T146" fmla="*/ 43 w 43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" h="40">
                  <a:moveTo>
                    <a:pt x="38" y="35"/>
                  </a:moveTo>
                  <a:lnTo>
                    <a:pt x="35" y="30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5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0" y="10"/>
                  </a:lnTo>
                  <a:lnTo>
                    <a:pt x="5" y="7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0" y="20"/>
                  </a:lnTo>
                  <a:lnTo>
                    <a:pt x="25" y="2"/>
                  </a:lnTo>
                  <a:lnTo>
                    <a:pt x="30" y="0"/>
                  </a:lnTo>
                  <a:lnTo>
                    <a:pt x="43" y="33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0" name="Freeform 1768"/>
            <p:cNvSpPr>
              <a:spLocks noChangeAspect="1" noEditPoints="1"/>
            </p:cNvSpPr>
            <p:nvPr/>
          </p:nvSpPr>
          <p:spPr bwMode="auto">
            <a:xfrm>
              <a:off x="3643" y="2725"/>
              <a:ext cx="18" cy="50"/>
            </a:xfrm>
            <a:custGeom>
              <a:avLst/>
              <a:gdLst>
                <a:gd name="T0" fmla="*/ 10 w 18"/>
                <a:gd name="T1" fmla="*/ 50 h 50"/>
                <a:gd name="T2" fmla="*/ 3 w 18"/>
                <a:gd name="T3" fmla="*/ 18 h 50"/>
                <a:gd name="T4" fmla="*/ 10 w 18"/>
                <a:gd name="T5" fmla="*/ 15 h 50"/>
                <a:gd name="T6" fmla="*/ 18 w 18"/>
                <a:gd name="T7" fmla="*/ 50 h 50"/>
                <a:gd name="T8" fmla="*/ 10 w 18"/>
                <a:gd name="T9" fmla="*/ 50 h 50"/>
                <a:gd name="T10" fmla="*/ 0 w 18"/>
                <a:gd name="T11" fmla="*/ 12 h 50"/>
                <a:gd name="T12" fmla="*/ 5 w 18"/>
                <a:gd name="T13" fmla="*/ 2 h 50"/>
                <a:gd name="T14" fmla="*/ 13 w 18"/>
                <a:gd name="T15" fmla="*/ 0 h 50"/>
                <a:gd name="T16" fmla="*/ 8 w 18"/>
                <a:gd name="T17" fmla="*/ 12 h 50"/>
                <a:gd name="T18" fmla="*/ 0 w 18"/>
                <a:gd name="T19" fmla="*/ 12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50"/>
                <a:gd name="T32" fmla="*/ 18 w 1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50">
                  <a:moveTo>
                    <a:pt x="10" y="50"/>
                  </a:moveTo>
                  <a:lnTo>
                    <a:pt x="3" y="18"/>
                  </a:lnTo>
                  <a:lnTo>
                    <a:pt x="10" y="15"/>
                  </a:lnTo>
                  <a:lnTo>
                    <a:pt x="18" y="50"/>
                  </a:lnTo>
                  <a:lnTo>
                    <a:pt x="10" y="50"/>
                  </a:lnTo>
                  <a:close/>
                  <a:moveTo>
                    <a:pt x="0" y="12"/>
                  </a:moveTo>
                  <a:lnTo>
                    <a:pt x="5" y="2"/>
                  </a:lnTo>
                  <a:lnTo>
                    <a:pt x="13" y="0"/>
                  </a:lnTo>
                  <a:lnTo>
                    <a:pt x="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1" name="Freeform 1769"/>
            <p:cNvSpPr>
              <a:spLocks noChangeAspect="1"/>
            </p:cNvSpPr>
            <p:nvPr/>
          </p:nvSpPr>
          <p:spPr bwMode="auto">
            <a:xfrm>
              <a:off x="3674" y="2737"/>
              <a:ext cx="32" cy="38"/>
            </a:xfrm>
            <a:custGeom>
              <a:avLst/>
              <a:gdLst>
                <a:gd name="T0" fmla="*/ 5 w 32"/>
                <a:gd name="T1" fmla="*/ 26 h 38"/>
                <a:gd name="T2" fmla="*/ 7 w 32"/>
                <a:gd name="T3" fmla="*/ 28 h 38"/>
                <a:gd name="T4" fmla="*/ 10 w 32"/>
                <a:gd name="T5" fmla="*/ 31 h 38"/>
                <a:gd name="T6" fmla="*/ 12 w 32"/>
                <a:gd name="T7" fmla="*/ 33 h 38"/>
                <a:gd name="T8" fmla="*/ 17 w 32"/>
                <a:gd name="T9" fmla="*/ 33 h 38"/>
                <a:gd name="T10" fmla="*/ 20 w 32"/>
                <a:gd name="T11" fmla="*/ 33 h 38"/>
                <a:gd name="T12" fmla="*/ 22 w 32"/>
                <a:gd name="T13" fmla="*/ 31 h 38"/>
                <a:gd name="T14" fmla="*/ 25 w 32"/>
                <a:gd name="T15" fmla="*/ 31 h 38"/>
                <a:gd name="T16" fmla="*/ 25 w 32"/>
                <a:gd name="T17" fmla="*/ 28 h 38"/>
                <a:gd name="T18" fmla="*/ 25 w 32"/>
                <a:gd name="T19" fmla="*/ 26 h 38"/>
                <a:gd name="T20" fmla="*/ 22 w 32"/>
                <a:gd name="T21" fmla="*/ 26 h 38"/>
                <a:gd name="T22" fmla="*/ 20 w 32"/>
                <a:gd name="T23" fmla="*/ 23 h 38"/>
                <a:gd name="T24" fmla="*/ 12 w 32"/>
                <a:gd name="T25" fmla="*/ 21 h 38"/>
                <a:gd name="T26" fmla="*/ 7 w 32"/>
                <a:gd name="T27" fmla="*/ 18 h 38"/>
                <a:gd name="T28" fmla="*/ 5 w 32"/>
                <a:gd name="T29" fmla="*/ 18 h 38"/>
                <a:gd name="T30" fmla="*/ 5 w 32"/>
                <a:gd name="T31" fmla="*/ 16 h 38"/>
                <a:gd name="T32" fmla="*/ 2 w 32"/>
                <a:gd name="T33" fmla="*/ 13 h 38"/>
                <a:gd name="T34" fmla="*/ 2 w 32"/>
                <a:gd name="T35" fmla="*/ 11 h 38"/>
                <a:gd name="T36" fmla="*/ 2 w 32"/>
                <a:gd name="T37" fmla="*/ 8 h 38"/>
                <a:gd name="T38" fmla="*/ 5 w 32"/>
                <a:gd name="T39" fmla="*/ 6 h 38"/>
                <a:gd name="T40" fmla="*/ 5 w 32"/>
                <a:gd name="T41" fmla="*/ 6 h 38"/>
                <a:gd name="T42" fmla="*/ 7 w 32"/>
                <a:gd name="T43" fmla="*/ 3 h 38"/>
                <a:gd name="T44" fmla="*/ 10 w 32"/>
                <a:gd name="T45" fmla="*/ 3 h 38"/>
                <a:gd name="T46" fmla="*/ 12 w 32"/>
                <a:gd name="T47" fmla="*/ 0 h 38"/>
                <a:gd name="T48" fmla="*/ 15 w 32"/>
                <a:gd name="T49" fmla="*/ 0 h 38"/>
                <a:gd name="T50" fmla="*/ 17 w 32"/>
                <a:gd name="T51" fmla="*/ 0 h 38"/>
                <a:gd name="T52" fmla="*/ 22 w 32"/>
                <a:gd name="T53" fmla="*/ 0 h 38"/>
                <a:gd name="T54" fmla="*/ 25 w 32"/>
                <a:gd name="T55" fmla="*/ 3 h 38"/>
                <a:gd name="T56" fmla="*/ 30 w 32"/>
                <a:gd name="T57" fmla="*/ 6 h 38"/>
                <a:gd name="T58" fmla="*/ 30 w 32"/>
                <a:gd name="T59" fmla="*/ 6 h 38"/>
                <a:gd name="T60" fmla="*/ 32 w 32"/>
                <a:gd name="T61" fmla="*/ 8 h 38"/>
                <a:gd name="T62" fmla="*/ 32 w 32"/>
                <a:gd name="T63" fmla="*/ 11 h 38"/>
                <a:gd name="T64" fmla="*/ 27 w 32"/>
                <a:gd name="T65" fmla="*/ 13 h 38"/>
                <a:gd name="T66" fmla="*/ 25 w 32"/>
                <a:gd name="T67" fmla="*/ 11 h 38"/>
                <a:gd name="T68" fmla="*/ 25 w 32"/>
                <a:gd name="T69" fmla="*/ 8 h 38"/>
                <a:gd name="T70" fmla="*/ 22 w 32"/>
                <a:gd name="T71" fmla="*/ 6 h 38"/>
                <a:gd name="T72" fmla="*/ 17 w 32"/>
                <a:gd name="T73" fmla="*/ 6 h 38"/>
                <a:gd name="T74" fmla="*/ 15 w 32"/>
                <a:gd name="T75" fmla="*/ 6 h 38"/>
                <a:gd name="T76" fmla="*/ 12 w 32"/>
                <a:gd name="T77" fmla="*/ 8 h 38"/>
                <a:gd name="T78" fmla="*/ 10 w 32"/>
                <a:gd name="T79" fmla="*/ 8 h 38"/>
                <a:gd name="T80" fmla="*/ 10 w 32"/>
                <a:gd name="T81" fmla="*/ 11 h 38"/>
                <a:gd name="T82" fmla="*/ 10 w 32"/>
                <a:gd name="T83" fmla="*/ 11 h 38"/>
                <a:gd name="T84" fmla="*/ 10 w 32"/>
                <a:gd name="T85" fmla="*/ 13 h 38"/>
                <a:gd name="T86" fmla="*/ 10 w 32"/>
                <a:gd name="T87" fmla="*/ 13 h 38"/>
                <a:gd name="T88" fmla="*/ 12 w 32"/>
                <a:gd name="T89" fmla="*/ 13 h 38"/>
                <a:gd name="T90" fmla="*/ 15 w 32"/>
                <a:gd name="T91" fmla="*/ 16 h 38"/>
                <a:gd name="T92" fmla="*/ 20 w 32"/>
                <a:gd name="T93" fmla="*/ 16 h 38"/>
                <a:gd name="T94" fmla="*/ 25 w 32"/>
                <a:gd name="T95" fmla="*/ 18 h 38"/>
                <a:gd name="T96" fmla="*/ 27 w 32"/>
                <a:gd name="T97" fmla="*/ 21 h 38"/>
                <a:gd name="T98" fmla="*/ 30 w 32"/>
                <a:gd name="T99" fmla="*/ 21 h 38"/>
                <a:gd name="T100" fmla="*/ 32 w 32"/>
                <a:gd name="T101" fmla="*/ 23 h 38"/>
                <a:gd name="T102" fmla="*/ 32 w 32"/>
                <a:gd name="T103" fmla="*/ 26 h 38"/>
                <a:gd name="T104" fmla="*/ 32 w 32"/>
                <a:gd name="T105" fmla="*/ 28 h 38"/>
                <a:gd name="T106" fmla="*/ 30 w 32"/>
                <a:gd name="T107" fmla="*/ 33 h 38"/>
                <a:gd name="T108" fmla="*/ 27 w 32"/>
                <a:gd name="T109" fmla="*/ 33 h 38"/>
                <a:gd name="T110" fmla="*/ 25 w 32"/>
                <a:gd name="T111" fmla="*/ 36 h 38"/>
                <a:gd name="T112" fmla="*/ 22 w 32"/>
                <a:gd name="T113" fmla="*/ 38 h 38"/>
                <a:gd name="T114" fmla="*/ 17 w 32"/>
                <a:gd name="T115" fmla="*/ 38 h 38"/>
                <a:gd name="T116" fmla="*/ 12 w 32"/>
                <a:gd name="T117" fmla="*/ 38 h 38"/>
                <a:gd name="T118" fmla="*/ 5 w 32"/>
                <a:gd name="T119" fmla="*/ 36 h 38"/>
                <a:gd name="T120" fmla="*/ 2 w 32"/>
                <a:gd name="T121" fmla="*/ 33 h 38"/>
                <a:gd name="T122" fmla="*/ 0 w 32"/>
                <a:gd name="T123" fmla="*/ 28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"/>
                <a:gd name="T187" fmla="*/ 0 h 38"/>
                <a:gd name="T188" fmla="*/ 32 w 32"/>
                <a:gd name="T189" fmla="*/ 38 h 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" h="38">
                  <a:moveTo>
                    <a:pt x="0" y="26"/>
                  </a:moveTo>
                  <a:lnTo>
                    <a:pt x="5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2" y="31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2" name="Freeform 1770"/>
            <p:cNvSpPr>
              <a:spLocks noChangeAspect="1"/>
            </p:cNvSpPr>
            <p:nvPr/>
          </p:nvSpPr>
          <p:spPr bwMode="auto">
            <a:xfrm>
              <a:off x="3732" y="2745"/>
              <a:ext cx="35" cy="46"/>
            </a:xfrm>
            <a:custGeom>
              <a:avLst/>
              <a:gdLst>
                <a:gd name="T0" fmla="*/ 0 w 35"/>
                <a:gd name="T1" fmla="*/ 43 h 46"/>
                <a:gd name="T2" fmla="*/ 28 w 35"/>
                <a:gd name="T3" fmla="*/ 0 h 46"/>
                <a:gd name="T4" fmla="*/ 35 w 35"/>
                <a:gd name="T5" fmla="*/ 3 h 46"/>
                <a:gd name="T6" fmla="*/ 7 w 35"/>
                <a:gd name="T7" fmla="*/ 46 h 46"/>
                <a:gd name="T8" fmla="*/ 0 w 35"/>
                <a:gd name="T9" fmla="*/ 4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0" y="43"/>
                  </a:moveTo>
                  <a:lnTo>
                    <a:pt x="28" y="0"/>
                  </a:lnTo>
                  <a:lnTo>
                    <a:pt x="35" y="3"/>
                  </a:lnTo>
                  <a:lnTo>
                    <a:pt x="7" y="4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3" name="Freeform 1771"/>
            <p:cNvSpPr>
              <a:spLocks noChangeAspect="1"/>
            </p:cNvSpPr>
            <p:nvPr/>
          </p:nvSpPr>
          <p:spPr bwMode="auto">
            <a:xfrm>
              <a:off x="3752" y="2791"/>
              <a:ext cx="10" cy="10"/>
            </a:xfrm>
            <a:custGeom>
              <a:avLst/>
              <a:gdLst>
                <a:gd name="T0" fmla="*/ 0 w 10"/>
                <a:gd name="T1" fmla="*/ 7 h 10"/>
                <a:gd name="T2" fmla="*/ 2 w 10"/>
                <a:gd name="T3" fmla="*/ 0 h 10"/>
                <a:gd name="T4" fmla="*/ 10 w 10"/>
                <a:gd name="T5" fmla="*/ 5 h 10"/>
                <a:gd name="T6" fmla="*/ 5 w 10"/>
                <a:gd name="T7" fmla="*/ 10 h 10"/>
                <a:gd name="T8" fmla="*/ 0 w 10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7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4" name="Freeform 1772"/>
            <p:cNvSpPr>
              <a:spLocks noChangeAspect="1"/>
            </p:cNvSpPr>
            <p:nvPr/>
          </p:nvSpPr>
          <p:spPr bwMode="auto">
            <a:xfrm>
              <a:off x="3934" y="2894"/>
              <a:ext cx="76" cy="66"/>
            </a:xfrm>
            <a:custGeom>
              <a:avLst/>
              <a:gdLst>
                <a:gd name="T0" fmla="*/ 0 w 76"/>
                <a:gd name="T1" fmla="*/ 41 h 66"/>
                <a:gd name="T2" fmla="*/ 33 w 76"/>
                <a:gd name="T3" fmla="*/ 0 h 66"/>
                <a:gd name="T4" fmla="*/ 40 w 76"/>
                <a:gd name="T5" fmla="*/ 5 h 66"/>
                <a:gd name="T6" fmla="*/ 30 w 76"/>
                <a:gd name="T7" fmla="*/ 41 h 66"/>
                <a:gd name="T8" fmla="*/ 30 w 76"/>
                <a:gd name="T9" fmla="*/ 43 h 66"/>
                <a:gd name="T10" fmla="*/ 30 w 76"/>
                <a:gd name="T11" fmla="*/ 43 h 66"/>
                <a:gd name="T12" fmla="*/ 28 w 76"/>
                <a:gd name="T13" fmla="*/ 43 h 66"/>
                <a:gd name="T14" fmla="*/ 28 w 76"/>
                <a:gd name="T15" fmla="*/ 46 h 66"/>
                <a:gd name="T16" fmla="*/ 28 w 76"/>
                <a:gd name="T17" fmla="*/ 46 h 66"/>
                <a:gd name="T18" fmla="*/ 28 w 76"/>
                <a:gd name="T19" fmla="*/ 46 h 66"/>
                <a:gd name="T20" fmla="*/ 28 w 76"/>
                <a:gd name="T21" fmla="*/ 49 h 66"/>
                <a:gd name="T22" fmla="*/ 28 w 76"/>
                <a:gd name="T23" fmla="*/ 49 h 66"/>
                <a:gd name="T24" fmla="*/ 28 w 76"/>
                <a:gd name="T25" fmla="*/ 49 h 66"/>
                <a:gd name="T26" fmla="*/ 28 w 76"/>
                <a:gd name="T27" fmla="*/ 49 h 66"/>
                <a:gd name="T28" fmla="*/ 30 w 76"/>
                <a:gd name="T29" fmla="*/ 46 h 66"/>
                <a:gd name="T30" fmla="*/ 30 w 76"/>
                <a:gd name="T31" fmla="*/ 46 h 66"/>
                <a:gd name="T32" fmla="*/ 30 w 76"/>
                <a:gd name="T33" fmla="*/ 46 h 66"/>
                <a:gd name="T34" fmla="*/ 33 w 76"/>
                <a:gd name="T35" fmla="*/ 46 h 66"/>
                <a:gd name="T36" fmla="*/ 33 w 76"/>
                <a:gd name="T37" fmla="*/ 43 h 66"/>
                <a:gd name="T38" fmla="*/ 35 w 76"/>
                <a:gd name="T39" fmla="*/ 43 h 66"/>
                <a:gd name="T40" fmla="*/ 68 w 76"/>
                <a:gd name="T41" fmla="*/ 21 h 66"/>
                <a:gd name="T42" fmla="*/ 76 w 76"/>
                <a:gd name="T43" fmla="*/ 26 h 66"/>
                <a:gd name="T44" fmla="*/ 45 w 76"/>
                <a:gd name="T45" fmla="*/ 66 h 66"/>
                <a:gd name="T46" fmla="*/ 38 w 76"/>
                <a:gd name="T47" fmla="*/ 64 h 66"/>
                <a:gd name="T48" fmla="*/ 66 w 76"/>
                <a:gd name="T49" fmla="*/ 28 h 66"/>
                <a:gd name="T50" fmla="*/ 25 w 76"/>
                <a:gd name="T51" fmla="*/ 56 h 66"/>
                <a:gd name="T52" fmla="*/ 20 w 76"/>
                <a:gd name="T53" fmla="*/ 54 h 66"/>
                <a:gd name="T54" fmla="*/ 33 w 76"/>
                <a:gd name="T55" fmla="*/ 11 h 66"/>
                <a:gd name="T56" fmla="*/ 8 w 76"/>
                <a:gd name="T57" fmla="*/ 46 h 66"/>
                <a:gd name="T58" fmla="*/ 0 w 76"/>
                <a:gd name="T59" fmla="*/ 41 h 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"/>
                <a:gd name="T91" fmla="*/ 0 h 66"/>
                <a:gd name="T92" fmla="*/ 76 w 76"/>
                <a:gd name="T93" fmla="*/ 66 h 6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" h="66">
                  <a:moveTo>
                    <a:pt x="0" y="41"/>
                  </a:moveTo>
                  <a:lnTo>
                    <a:pt x="33" y="0"/>
                  </a:lnTo>
                  <a:lnTo>
                    <a:pt x="40" y="5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30" y="46"/>
                  </a:lnTo>
                  <a:lnTo>
                    <a:pt x="33" y="46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68" y="21"/>
                  </a:lnTo>
                  <a:lnTo>
                    <a:pt x="76" y="26"/>
                  </a:lnTo>
                  <a:lnTo>
                    <a:pt x="45" y="66"/>
                  </a:lnTo>
                  <a:lnTo>
                    <a:pt x="38" y="64"/>
                  </a:lnTo>
                  <a:lnTo>
                    <a:pt x="66" y="28"/>
                  </a:lnTo>
                  <a:lnTo>
                    <a:pt x="25" y="56"/>
                  </a:lnTo>
                  <a:lnTo>
                    <a:pt x="20" y="54"/>
                  </a:lnTo>
                  <a:lnTo>
                    <a:pt x="33" y="11"/>
                  </a:lnTo>
                  <a:lnTo>
                    <a:pt x="8" y="4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5" name="Freeform 1773"/>
            <p:cNvSpPr>
              <a:spLocks noChangeAspect="1" noEditPoints="1"/>
            </p:cNvSpPr>
            <p:nvPr/>
          </p:nvSpPr>
          <p:spPr bwMode="auto">
            <a:xfrm>
              <a:off x="3790" y="2793"/>
              <a:ext cx="55" cy="43"/>
            </a:xfrm>
            <a:custGeom>
              <a:avLst/>
              <a:gdLst>
                <a:gd name="T0" fmla="*/ 15 w 55"/>
                <a:gd name="T1" fmla="*/ 36 h 43"/>
                <a:gd name="T2" fmla="*/ 10 w 55"/>
                <a:gd name="T3" fmla="*/ 36 h 43"/>
                <a:gd name="T4" fmla="*/ 7 w 55"/>
                <a:gd name="T5" fmla="*/ 36 h 43"/>
                <a:gd name="T6" fmla="*/ 2 w 55"/>
                <a:gd name="T7" fmla="*/ 33 h 43"/>
                <a:gd name="T8" fmla="*/ 0 w 55"/>
                <a:gd name="T9" fmla="*/ 31 h 43"/>
                <a:gd name="T10" fmla="*/ 0 w 55"/>
                <a:gd name="T11" fmla="*/ 28 h 43"/>
                <a:gd name="T12" fmla="*/ 0 w 55"/>
                <a:gd name="T13" fmla="*/ 23 h 43"/>
                <a:gd name="T14" fmla="*/ 0 w 55"/>
                <a:gd name="T15" fmla="*/ 20 h 43"/>
                <a:gd name="T16" fmla="*/ 0 w 55"/>
                <a:gd name="T17" fmla="*/ 18 h 43"/>
                <a:gd name="T18" fmla="*/ 2 w 55"/>
                <a:gd name="T19" fmla="*/ 15 h 43"/>
                <a:gd name="T20" fmla="*/ 5 w 55"/>
                <a:gd name="T21" fmla="*/ 10 h 43"/>
                <a:gd name="T22" fmla="*/ 7 w 55"/>
                <a:gd name="T23" fmla="*/ 8 h 43"/>
                <a:gd name="T24" fmla="*/ 10 w 55"/>
                <a:gd name="T25" fmla="*/ 5 h 43"/>
                <a:gd name="T26" fmla="*/ 12 w 55"/>
                <a:gd name="T27" fmla="*/ 3 h 43"/>
                <a:gd name="T28" fmla="*/ 18 w 55"/>
                <a:gd name="T29" fmla="*/ 3 h 43"/>
                <a:gd name="T30" fmla="*/ 20 w 55"/>
                <a:gd name="T31" fmla="*/ 0 h 43"/>
                <a:gd name="T32" fmla="*/ 25 w 55"/>
                <a:gd name="T33" fmla="*/ 0 h 43"/>
                <a:gd name="T34" fmla="*/ 28 w 55"/>
                <a:gd name="T35" fmla="*/ 3 h 43"/>
                <a:gd name="T36" fmla="*/ 30 w 55"/>
                <a:gd name="T37" fmla="*/ 3 h 43"/>
                <a:gd name="T38" fmla="*/ 33 w 55"/>
                <a:gd name="T39" fmla="*/ 5 h 43"/>
                <a:gd name="T40" fmla="*/ 35 w 55"/>
                <a:gd name="T41" fmla="*/ 8 h 43"/>
                <a:gd name="T42" fmla="*/ 35 w 55"/>
                <a:gd name="T43" fmla="*/ 8 h 43"/>
                <a:gd name="T44" fmla="*/ 35 w 55"/>
                <a:gd name="T45" fmla="*/ 10 h 43"/>
                <a:gd name="T46" fmla="*/ 38 w 55"/>
                <a:gd name="T47" fmla="*/ 13 h 43"/>
                <a:gd name="T48" fmla="*/ 50 w 55"/>
                <a:gd name="T49" fmla="*/ 0 h 43"/>
                <a:gd name="T50" fmla="*/ 15 w 55"/>
                <a:gd name="T51" fmla="*/ 38 h 43"/>
                <a:gd name="T52" fmla="*/ 7 w 55"/>
                <a:gd name="T53" fmla="*/ 15 h 43"/>
                <a:gd name="T54" fmla="*/ 5 w 55"/>
                <a:gd name="T55" fmla="*/ 20 h 43"/>
                <a:gd name="T56" fmla="*/ 5 w 55"/>
                <a:gd name="T57" fmla="*/ 23 h 43"/>
                <a:gd name="T58" fmla="*/ 5 w 55"/>
                <a:gd name="T59" fmla="*/ 25 h 43"/>
                <a:gd name="T60" fmla="*/ 7 w 55"/>
                <a:gd name="T61" fmla="*/ 28 h 43"/>
                <a:gd name="T62" fmla="*/ 10 w 55"/>
                <a:gd name="T63" fmla="*/ 31 h 43"/>
                <a:gd name="T64" fmla="*/ 12 w 55"/>
                <a:gd name="T65" fmla="*/ 31 h 43"/>
                <a:gd name="T66" fmla="*/ 15 w 55"/>
                <a:gd name="T67" fmla="*/ 31 h 43"/>
                <a:gd name="T68" fmla="*/ 20 w 55"/>
                <a:gd name="T69" fmla="*/ 31 h 43"/>
                <a:gd name="T70" fmla="*/ 23 w 55"/>
                <a:gd name="T71" fmla="*/ 28 h 43"/>
                <a:gd name="T72" fmla="*/ 28 w 55"/>
                <a:gd name="T73" fmla="*/ 25 h 43"/>
                <a:gd name="T74" fmla="*/ 30 w 55"/>
                <a:gd name="T75" fmla="*/ 20 h 43"/>
                <a:gd name="T76" fmla="*/ 33 w 55"/>
                <a:gd name="T77" fmla="*/ 18 h 43"/>
                <a:gd name="T78" fmla="*/ 33 w 55"/>
                <a:gd name="T79" fmla="*/ 15 h 43"/>
                <a:gd name="T80" fmla="*/ 30 w 55"/>
                <a:gd name="T81" fmla="*/ 10 h 43"/>
                <a:gd name="T82" fmla="*/ 30 w 55"/>
                <a:gd name="T83" fmla="*/ 10 h 43"/>
                <a:gd name="T84" fmla="*/ 28 w 55"/>
                <a:gd name="T85" fmla="*/ 8 h 43"/>
                <a:gd name="T86" fmla="*/ 23 w 55"/>
                <a:gd name="T87" fmla="*/ 8 h 43"/>
                <a:gd name="T88" fmla="*/ 20 w 55"/>
                <a:gd name="T89" fmla="*/ 8 h 43"/>
                <a:gd name="T90" fmla="*/ 18 w 55"/>
                <a:gd name="T91" fmla="*/ 8 h 43"/>
                <a:gd name="T92" fmla="*/ 12 w 55"/>
                <a:gd name="T93" fmla="*/ 10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5"/>
                <a:gd name="T142" fmla="*/ 0 h 43"/>
                <a:gd name="T143" fmla="*/ 55 w 55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5" h="43">
                  <a:moveTo>
                    <a:pt x="15" y="38"/>
                  </a:moveTo>
                  <a:lnTo>
                    <a:pt x="18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8" y="13"/>
                  </a:lnTo>
                  <a:lnTo>
                    <a:pt x="50" y="0"/>
                  </a:lnTo>
                  <a:lnTo>
                    <a:pt x="55" y="3"/>
                  </a:lnTo>
                  <a:lnTo>
                    <a:pt x="20" y="43"/>
                  </a:lnTo>
                  <a:lnTo>
                    <a:pt x="15" y="38"/>
                  </a:lnTo>
                  <a:close/>
                  <a:moveTo>
                    <a:pt x="10" y="13"/>
                  </a:moveTo>
                  <a:lnTo>
                    <a:pt x="10" y="15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6" name="Freeform 1774"/>
            <p:cNvSpPr>
              <a:spLocks noChangeAspect="1" noEditPoints="1"/>
            </p:cNvSpPr>
            <p:nvPr/>
          </p:nvSpPr>
          <p:spPr bwMode="auto">
            <a:xfrm>
              <a:off x="3823" y="2818"/>
              <a:ext cx="40" cy="36"/>
            </a:xfrm>
            <a:custGeom>
              <a:avLst/>
              <a:gdLst>
                <a:gd name="T0" fmla="*/ 28 w 40"/>
                <a:gd name="T1" fmla="*/ 33 h 36"/>
                <a:gd name="T2" fmla="*/ 25 w 40"/>
                <a:gd name="T3" fmla="*/ 36 h 36"/>
                <a:gd name="T4" fmla="*/ 20 w 40"/>
                <a:gd name="T5" fmla="*/ 36 h 36"/>
                <a:gd name="T6" fmla="*/ 15 w 40"/>
                <a:gd name="T7" fmla="*/ 36 h 36"/>
                <a:gd name="T8" fmla="*/ 12 w 40"/>
                <a:gd name="T9" fmla="*/ 36 h 36"/>
                <a:gd name="T10" fmla="*/ 7 w 40"/>
                <a:gd name="T11" fmla="*/ 33 h 36"/>
                <a:gd name="T12" fmla="*/ 2 w 40"/>
                <a:gd name="T13" fmla="*/ 28 h 36"/>
                <a:gd name="T14" fmla="*/ 0 w 40"/>
                <a:gd name="T15" fmla="*/ 26 h 36"/>
                <a:gd name="T16" fmla="*/ 0 w 40"/>
                <a:gd name="T17" fmla="*/ 21 h 36"/>
                <a:gd name="T18" fmla="*/ 2 w 40"/>
                <a:gd name="T19" fmla="*/ 16 h 36"/>
                <a:gd name="T20" fmla="*/ 5 w 40"/>
                <a:gd name="T21" fmla="*/ 11 h 36"/>
                <a:gd name="T22" fmla="*/ 10 w 40"/>
                <a:gd name="T23" fmla="*/ 6 h 36"/>
                <a:gd name="T24" fmla="*/ 15 w 40"/>
                <a:gd name="T25" fmla="*/ 3 h 36"/>
                <a:gd name="T26" fmla="*/ 20 w 40"/>
                <a:gd name="T27" fmla="*/ 0 h 36"/>
                <a:gd name="T28" fmla="*/ 25 w 40"/>
                <a:gd name="T29" fmla="*/ 0 h 36"/>
                <a:gd name="T30" fmla="*/ 33 w 40"/>
                <a:gd name="T31" fmla="*/ 3 h 36"/>
                <a:gd name="T32" fmla="*/ 35 w 40"/>
                <a:gd name="T33" fmla="*/ 6 h 36"/>
                <a:gd name="T34" fmla="*/ 40 w 40"/>
                <a:gd name="T35" fmla="*/ 8 h 36"/>
                <a:gd name="T36" fmla="*/ 40 w 40"/>
                <a:gd name="T37" fmla="*/ 13 h 36"/>
                <a:gd name="T38" fmla="*/ 40 w 40"/>
                <a:gd name="T39" fmla="*/ 18 h 36"/>
                <a:gd name="T40" fmla="*/ 40 w 40"/>
                <a:gd name="T41" fmla="*/ 23 h 36"/>
                <a:gd name="T42" fmla="*/ 35 w 40"/>
                <a:gd name="T43" fmla="*/ 28 h 36"/>
                <a:gd name="T44" fmla="*/ 35 w 40"/>
                <a:gd name="T45" fmla="*/ 28 h 36"/>
                <a:gd name="T46" fmla="*/ 35 w 40"/>
                <a:gd name="T47" fmla="*/ 28 h 36"/>
                <a:gd name="T48" fmla="*/ 10 w 40"/>
                <a:gd name="T49" fmla="*/ 13 h 36"/>
                <a:gd name="T50" fmla="*/ 7 w 40"/>
                <a:gd name="T51" fmla="*/ 16 h 36"/>
                <a:gd name="T52" fmla="*/ 7 w 40"/>
                <a:gd name="T53" fmla="*/ 21 h 36"/>
                <a:gd name="T54" fmla="*/ 7 w 40"/>
                <a:gd name="T55" fmla="*/ 23 h 36"/>
                <a:gd name="T56" fmla="*/ 7 w 40"/>
                <a:gd name="T57" fmla="*/ 26 h 36"/>
                <a:gd name="T58" fmla="*/ 10 w 40"/>
                <a:gd name="T59" fmla="*/ 28 h 36"/>
                <a:gd name="T60" fmla="*/ 12 w 40"/>
                <a:gd name="T61" fmla="*/ 31 h 36"/>
                <a:gd name="T62" fmla="*/ 15 w 40"/>
                <a:gd name="T63" fmla="*/ 31 h 36"/>
                <a:gd name="T64" fmla="*/ 17 w 40"/>
                <a:gd name="T65" fmla="*/ 31 h 36"/>
                <a:gd name="T66" fmla="*/ 20 w 40"/>
                <a:gd name="T67" fmla="*/ 31 h 36"/>
                <a:gd name="T68" fmla="*/ 22 w 40"/>
                <a:gd name="T69" fmla="*/ 31 h 36"/>
                <a:gd name="T70" fmla="*/ 15 w 40"/>
                <a:gd name="T71" fmla="*/ 11 h 36"/>
                <a:gd name="T72" fmla="*/ 33 w 40"/>
                <a:gd name="T73" fmla="*/ 21 h 36"/>
                <a:gd name="T74" fmla="*/ 35 w 40"/>
                <a:gd name="T75" fmla="*/ 18 h 36"/>
                <a:gd name="T76" fmla="*/ 35 w 40"/>
                <a:gd name="T77" fmla="*/ 16 h 36"/>
                <a:gd name="T78" fmla="*/ 35 w 40"/>
                <a:gd name="T79" fmla="*/ 13 h 36"/>
                <a:gd name="T80" fmla="*/ 33 w 40"/>
                <a:gd name="T81" fmla="*/ 11 h 36"/>
                <a:gd name="T82" fmla="*/ 30 w 40"/>
                <a:gd name="T83" fmla="*/ 8 h 36"/>
                <a:gd name="T84" fmla="*/ 28 w 40"/>
                <a:gd name="T85" fmla="*/ 6 h 36"/>
                <a:gd name="T86" fmla="*/ 25 w 40"/>
                <a:gd name="T87" fmla="*/ 6 h 36"/>
                <a:gd name="T88" fmla="*/ 20 w 40"/>
                <a:gd name="T89" fmla="*/ 6 h 36"/>
                <a:gd name="T90" fmla="*/ 17 w 40"/>
                <a:gd name="T91" fmla="*/ 8 h 36"/>
                <a:gd name="T92" fmla="*/ 15 w 40"/>
                <a:gd name="T93" fmla="*/ 11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6"/>
                <a:gd name="T143" fmla="*/ 40 w 40"/>
                <a:gd name="T144" fmla="*/ 36 h 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6">
                  <a:moveTo>
                    <a:pt x="25" y="28"/>
                  </a:moveTo>
                  <a:lnTo>
                    <a:pt x="30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7" y="8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5" y="28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28"/>
                  </a:lnTo>
                  <a:close/>
                  <a:moveTo>
                    <a:pt x="15" y="11"/>
                  </a:moveTo>
                  <a:lnTo>
                    <a:pt x="33" y="21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7" name="Freeform 1775"/>
            <p:cNvSpPr>
              <a:spLocks noChangeAspect="1" noEditPoints="1"/>
            </p:cNvSpPr>
            <p:nvPr/>
          </p:nvSpPr>
          <p:spPr bwMode="auto">
            <a:xfrm>
              <a:off x="3863" y="2851"/>
              <a:ext cx="58" cy="54"/>
            </a:xfrm>
            <a:custGeom>
              <a:avLst/>
              <a:gdLst>
                <a:gd name="T0" fmla="*/ 0 w 58"/>
                <a:gd name="T1" fmla="*/ 23 h 54"/>
                <a:gd name="T2" fmla="*/ 53 w 58"/>
                <a:gd name="T3" fmla="*/ 0 h 54"/>
                <a:gd name="T4" fmla="*/ 58 w 58"/>
                <a:gd name="T5" fmla="*/ 5 h 54"/>
                <a:gd name="T6" fmla="*/ 36 w 58"/>
                <a:gd name="T7" fmla="*/ 54 h 54"/>
                <a:gd name="T8" fmla="*/ 31 w 58"/>
                <a:gd name="T9" fmla="*/ 48 h 54"/>
                <a:gd name="T10" fmla="*/ 38 w 58"/>
                <a:gd name="T11" fmla="*/ 36 h 54"/>
                <a:gd name="T12" fmla="*/ 20 w 58"/>
                <a:gd name="T13" fmla="*/ 21 h 54"/>
                <a:gd name="T14" fmla="*/ 5 w 58"/>
                <a:gd name="T15" fmla="*/ 28 h 54"/>
                <a:gd name="T16" fmla="*/ 0 w 58"/>
                <a:gd name="T17" fmla="*/ 23 h 54"/>
                <a:gd name="T18" fmla="*/ 28 w 58"/>
                <a:gd name="T19" fmla="*/ 18 h 54"/>
                <a:gd name="T20" fmla="*/ 41 w 58"/>
                <a:gd name="T21" fmla="*/ 31 h 54"/>
                <a:gd name="T22" fmla="*/ 48 w 58"/>
                <a:gd name="T23" fmla="*/ 16 h 54"/>
                <a:gd name="T24" fmla="*/ 48 w 58"/>
                <a:gd name="T25" fmla="*/ 16 h 54"/>
                <a:gd name="T26" fmla="*/ 48 w 58"/>
                <a:gd name="T27" fmla="*/ 13 h 54"/>
                <a:gd name="T28" fmla="*/ 48 w 58"/>
                <a:gd name="T29" fmla="*/ 13 h 54"/>
                <a:gd name="T30" fmla="*/ 51 w 58"/>
                <a:gd name="T31" fmla="*/ 11 h 54"/>
                <a:gd name="T32" fmla="*/ 51 w 58"/>
                <a:gd name="T33" fmla="*/ 11 h 54"/>
                <a:gd name="T34" fmla="*/ 51 w 58"/>
                <a:gd name="T35" fmla="*/ 8 h 54"/>
                <a:gd name="T36" fmla="*/ 51 w 58"/>
                <a:gd name="T37" fmla="*/ 8 h 54"/>
                <a:gd name="T38" fmla="*/ 53 w 58"/>
                <a:gd name="T39" fmla="*/ 8 h 54"/>
                <a:gd name="T40" fmla="*/ 51 w 58"/>
                <a:gd name="T41" fmla="*/ 8 h 54"/>
                <a:gd name="T42" fmla="*/ 51 w 58"/>
                <a:gd name="T43" fmla="*/ 8 h 54"/>
                <a:gd name="T44" fmla="*/ 48 w 58"/>
                <a:gd name="T45" fmla="*/ 8 h 54"/>
                <a:gd name="T46" fmla="*/ 48 w 58"/>
                <a:gd name="T47" fmla="*/ 11 h 54"/>
                <a:gd name="T48" fmla="*/ 46 w 58"/>
                <a:gd name="T49" fmla="*/ 11 h 54"/>
                <a:gd name="T50" fmla="*/ 46 w 58"/>
                <a:gd name="T51" fmla="*/ 11 h 54"/>
                <a:gd name="T52" fmla="*/ 43 w 58"/>
                <a:gd name="T53" fmla="*/ 11 h 54"/>
                <a:gd name="T54" fmla="*/ 43 w 58"/>
                <a:gd name="T55" fmla="*/ 13 h 54"/>
                <a:gd name="T56" fmla="*/ 28 w 58"/>
                <a:gd name="T57" fmla="*/ 18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4"/>
                <a:gd name="T89" fmla="*/ 58 w 58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4">
                  <a:moveTo>
                    <a:pt x="0" y="23"/>
                  </a:moveTo>
                  <a:lnTo>
                    <a:pt x="53" y="0"/>
                  </a:lnTo>
                  <a:lnTo>
                    <a:pt x="58" y="5"/>
                  </a:lnTo>
                  <a:lnTo>
                    <a:pt x="36" y="54"/>
                  </a:lnTo>
                  <a:lnTo>
                    <a:pt x="31" y="48"/>
                  </a:lnTo>
                  <a:lnTo>
                    <a:pt x="38" y="36"/>
                  </a:lnTo>
                  <a:lnTo>
                    <a:pt x="20" y="21"/>
                  </a:lnTo>
                  <a:lnTo>
                    <a:pt x="5" y="28"/>
                  </a:lnTo>
                  <a:lnTo>
                    <a:pt x="0" y="23"/>
                  </a:lnTo>
                  <a:close/>
                  <a:moveTo>
                    <a:pt x="28" y="18"/>
                  </a:moveTo>
                  <a:lnTo>
                    <a:pt x="41" y="31"/>
                  </a:lnTo>
                  <a:lnTo>
                    <a:pt x="48" y="16"/>
                  </a:lnTo>
                  <a:lnTo>
                    <a:pt x="48" y="13"/>
                  </a:lnTo>
                  <a:lnTo>
                    <a:pt x="51" y="11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8" name="Freeform 1776"/>
            <p:cNvSpPr>
              <a:spLocks noChangeAspect="1"/>
            </p:cNvSpPr>
            <p:nvPr/>
          </p:nvSpPr>
          <p:spPr bwMode="auto">
            <a:xfrm>
              <a:off x="3904" y="2905"/>
              <a:ext cx="12" cy="10"/>
            </a:xfrm>
            <a:custGeom>
              <a:avLst/>
              <a:gdLst>
                <a:gd name="T0" fmla="*/ 0 w 12"/>
                <a:gd name="T1" fmla="*/ 5 h 10"/>
                <a:gd name="T2" fmla="*/ 7 w 12"/>
                <a:gd name="T3" fmla="*/ 0 h 10"/>
                <a:gd name="T4" fmla="*/ 12 w 12"/>
                <a:gd name="T5" fmla="*/ 5 h 10"/>
                <a:gd name="T6" fmla="*/ 7 w 12"/>
                <a:gd name="T7" fmla="*/ 10 h 10"/>
                <a:gd name="T8" fmla="*/ 0 w 12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0"/>
                <a:gd name="T17" fmla="*/ 12 w 1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0">
                  <a:moveTo>
                    <a:pt x="0" y="5"/>
                  </a:moveTo>
                  <a:lnTo>
                    <a:pt x="7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59" name="Freeform 1777"/>
            <p:cNvSpPr>
              <a:spLocks noChangeAspect="1" noEditPoints="1"/>
            </p:cNvSpPr>
            <p:nvPr/>
          </p:nvSpPr>
          <p:spPr bwMode="auto">
            <a:xfrm>
              <a:off x="3992" y="2935"/>
              <a:ext cx="41" cy="35"/>
            </a:xfrm>
            <a:custGeom>
              <a:avLst/>
              <a:gdLst>
                <a:gd name="T0" fmla="*/ 33 w 41"/>
                <a:gd name="T1" fmla="*/ 30 h 35"/>
                <a:gd name="T2" fmla="*/ 28 w 41"/>
                <a:gd name="T3" fmla="*/ 33 h 35"/>
                <a:gd name="T4" fmla="*/ 25 w 41"/>
                <a:gd name="T5" fmla="*/ 35 h 35"/>
                <a:gd name="T6" fmla="*/ 20 w 41"/>
                <a:gd name="T7" fmla="*/ 35 h 35"/>
                <a:gd name="T8" fmla="*/ 18 w 41"/>
                <a:gd name="T9" fmla="*/ 35 h 35"/>
                <a:gd name="T10" fmla="*/ 13 w 41"/>
                <a:gd name="T11" fmla="*/ 35 h 35"/>
                <a:gd name="T12" fmla="*/ 8 w 41"/>
                <a:gd name="T13" fmla="*/ 33 h 35"/>
                <a:gd name="T14" fmla="*/ 3 w 41"/>
                <a:gd name="T15" fmla="*/ 28 h 35"/>
                <a:gd name="T16" fmla="*/ 0 w 41"/>
                <a:gd name="T17" fmla="*/ 25 h 35"/>
                <a:gd name="T18" fmla="*/ 0 w 41"/>
                <a:gd name="T19" fmla="*/ 20 h 35"/>
                <a:gd name="T20" fmla="*/ 3 w 41"/>
                <a:gd name="T21" fmla="*/ 13 h 35"/>
                <a:gd name="T22" fmla="*/ 5 w 41"/>
                <a:gd name="T23" fmla="*/ 8 h 35"/>
                <a:gd name="T24" fmla="*/ 10 w 41"/>
                <a:gd name="T25" fmla="*/ 2 h 35"/>
                <a:gd name="T26" fmla="*/ 15 w 41"/>
                <a:gd name="T27" fmla="*/ 0 h 35"/>
                <a:gd name="T28" fmla="*/ 20 w 41"/>
                <a:gd name="T29" fmla="*/ 0 h 35"/>
                <a:gd name="T30" fmla="*/ 25 w 41"/>
                <a:gd name="T31" fmla="*/ 0 h 35"/>
                <a:gd name="T32" fmla="*/ 30 w 41"/>
                <a:gd name="T33" fmla="*/ 2 h 35"/>
                <a:gd name="T34" fmla="*/ 36 w 41"/>
                <a:gd name="T35" fmla="*/ 5 h 35"/>
                <a:gd name="T36" fmla="*/ 38 w 41"/>
                <a:gd name="T37" fmla="*/ 8 h 35"/>
                <a:gd name="T38" fmla="*/ 41 w 41"/>
                <a:gd name="T39" fmla="*/ 13 h 35"/>
                <a:gd name="T40" fmla="*/ 38 w 41"/>
                <a:gd name="T41" fmla="*/ 18 h 35"/>
                <a:gd name="T42" fmla="*/ 38 w 41"/>
                <a:gd name="T43" fmla="*/ 23 h 35"/>
                <a:gd name="T44" fmla="*/ 38 w 41"/>
                <a:gd name="T45" fmla="*/ 25 h 35"/>
                <a:gd name="T46" fmla="*/ 36 w 41"/>
                <a:gd name="T47" fmla="*/ 25 h 35"/>
                <a:gd name="T48" fmla="*/ 8 w 41"/>
                <a:gd name="T49" fmla="*/ 15 h 35"/>
                <a:gd name="T50" fmla="*/ 8 w 41"/>
                <a:gd name="T51" fmla="*/ 20 h 35"/>
                <a:gd name="T52" fmla="*/ 8 w 41"/>
                <a:gd name="T53" fmla="*/ 23 h 35"/>
                <a:gd name="T54" fmla="*/ 8 w 41"/>
                <a:gd name="T55" fmla="*/ 25 h 35"/>
                <a:gd name="T56" fmla="*/ 10 w 41"/>
                <a:gd name="T57" fmla="*/ 28 h 35"/>
                <a:gd name="T58" fmla="*/ 13 w 41"/>
                <a:gd name="T59" fmla="*/ 30 h 35"/>
                <a:gd name="T60" fmla="*/ 15 w 41"/>
                <a:gd name="T61" fmla="*/ 30 h 35"/>
                <a:gd name="T62" fmla="*/ 18 w 41"/>
                <a:gd name="T63" fmla="*/ 30 h 35"/>
                <a:gd name="T64" fmla="*/ 20 w 41"/>
                <a:gd name="T65" fmla="*/ 30 h 35"/>
                <a:gd name="T66" fmla="*/ 23 w 41"/>
                <a:gd name="T67" fmla="*/ 30 h 35"/>
                <a:gd name="T68" fmla="*/ 25 w 41"/>
                <a:gd name="T69" fmla="*/ 28 h 35"/>
                <a:gd name="T70" fmla="*/ 10 w 41"/>
                <a:gd name="T71" fmla="*/ 10 h 35"/>
                <a:gd name="T72" fmla="*/ 33 w 41"/>
                <a:gd name="T73" fmla="*/ 15 h 35"/>
                <a:gd name="T74" fmla="*/ 33 w 41"/>
                <a:gd name="T75" fmla="*/ 13 h 35"/>
                <a:gd name="T76" fmla="*/ 33 w 41"/>
                <a:gd name="T77" fmla="*/ 10 h 35"/>
                <a:gd name="T78" fmla="*/ 30 w 41"/>
                <a:gd name="T79" fmla="*/ 8 h 35"/>
                <a:gd name="T80" fmla="*/ 28 w 41"/>
                <a:gd name="T81" fmla="*/ 8 h 35"/>
                <a:gd name="T82" fmla="*/ 25 w 41"/>
                <a:gd name="T83" fmla="*/ 5 h 35"/>
                <a:gd name="T84" fmla="*/ 23 w 41"/>
                <a:gd name="T85" fmla="*/ 5 h 35"/>
                <a:gd name="T86" fmla="*/ 20 w 41"/>
                <a:gd name="T87" fmla="*/ 5 h 35"/>
                <a:gd name="T88" fmla="*/ 15 w 41"/>
                <a:gd name="T89" fmla="*/ 5 h 35"/>
                <a:gd name="T90" fmla="*/ 13 w 41"/>
                <a:gd name="T91" fmla="*/ 8 h 35"/>
                <a:gd name="T92" fmla="*/ 10 w 41"/>
                <a:gd name="T93" fmla="*/ 10 h 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35"/>
                <a:gd name="T143" fmla="*/ 41 w 41"/>
                <a:gd name="T144" fmla="*/ 35 h 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35">
                  <a:moveTo>
                    <a:pt x="28" y="28"/>
                  </a:moveTo>
                  <a:lnTo>
                    <a:pt x="33" y="30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6" y="25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8" y="28"/>
                  </a:lnTo>
                  <a:close/>
                  <a:moveTo>
                    <a:pt x="10" y="10"/>
                  </a:move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0" name="Freeform 1778"/>
            <p:cNvSpPr>
              <a:spLocks noChangeAspect="1"/>
            </p:cNvSpPr>
            <p:nvPr/>
          </p:nvSpPr>
          <p:spPr bwMode="auto">
            <a:xfrm>
              <a:off x="4030" y="2932"/>
              <a:ext cx="25" cy="46"/>
            </a:xfrm>
            <a:custGeom>
              <a:avLst/>
              <a:gdLst>
                <a:gd name="T0" fmla="*/ 0 w 25"/>
                <a:gd name="T1" fmla="*/ 46 h 46"/>
                <a:gd name="T2" fmla="*/ 18 w 25"/>
                <a:gd name="T3" fmla="*/ 0 h 46"/>
                <a:gd name="T4" fmla="*/ 25 w 25"/>
                <a:gd name="T5" fmla="*/ 0 h 46"/>
                <a:gd name="T6" fmla="*/ 5 w 25"/>
                <a:gd name="T7" fmla="*/ 46 h 46"/>
                <a:gd name="T8" fmla="*/ 0 w 25"/>
                <a:gd name="T9" fmla="*/ 4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6"/>
                <a:gd name="T17" fmla="*/ 25 w 2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6">
                  <a:moveTo>
                    <a:pt x="0" y="46"/>
                  </a:moveTo>
                  <a:lnTo>
                    <a:pt x="18" y="0"/>
                  </a:lnTo>
                  <a:lnTo>
                    <a:pt x="25" y="0"/>
                  </a:lnTo>
                  <a:lnTo>
                    <a:pt x="5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1" name="Freeform 1779"/>
            <p:cNvSpPr>
              <a:spLocks noChangeAspect="1" noEditPoints="1"/>
            </p:cNvSpPr>
            <p:nvPr/>
          </p:nvSpPr>
          <p:spPr bwMode="auto">
            <a:xfrm>
              <a:off x="4048" y="2950"/>
              <a:ext cx="38" cy="38"/>
            </a:xfrm>
            <a:custGeom>
              <a:avLst/>
              <a:gdLst>
                <a:gd name="T0" fmla="*/ 2 w 38"/>
                <a:gd name="T1" fmla="*/ 10 h 38"/>
                <a:gd name="T2" fmla="*/ 7 w 38"/>
                <a:gd name="T3" fmla="*/ 5 h 38"/>
                <a:gd name="T4" fmla="*/ 12 w 38"/>
                <a:gd name="T5" fmla="*/ 3 h 38"/>
                <a:gd name="T6" fmla="*/ 17 w 38"/>
                <a:gd name="T7" fmla="*/ 0 h 38"/>
                <a:gd name="T8" fmla="*/ 22 w 38"/>
                <a:gd name="T9" fmla="*/ 0 h 38"/>
                <a:gd name="T10" fmla="*/ 28 w 38"/>
                <a:gd name="T11" fmla="*/ 3 h 38"/>
                <a:gd name="T12" fmla="*/ 33 w 38"/>
                <a:gd name="T13" fmla="*/ 5 h 38"/>
                <a:gd name="T14" fmla="*/ 35 w 38"/>
                <a:gd name="T15" fmla="*/ 8 h 38"/>
                <a:gd name="T16" fmla="*/ 38 w 38"/>
                <a:gd name="T17" fmla="*/ 13 h 38"/>
                <a:gd name="T18" fmla="*/ 38 w 38"/>
                <a:gd name="T19" fmla="*/ 18 h 38"/>
                <a:gd name="T20" fmla="*/ 38 w 38"/>
                <a:gd name="T21" fmla="*/ 23 h 38"/>
                <a:gd name="T22" fmla="*/ 35 w 38"/>
                <a:gd name="T23" fmla="*/ 28 h 38"/>
                <a:gd name="T24" fmla="*/ 33 w 38"/>
                <a:gd name="T25" fmla="*/ 30 h 38"/>
                <a:gd name="T26" fmla="*/ 30 w 38"/>
                <a:gd name="T27" fmla="*/ 33 h 38"/>
                <a:gd name="T28" fmla="*/ 28 w 38"/>
                <a:gd name="T29" fmla="*/ 36 h 38"/>
                <a:gd name="T30" fmla="*/ 25 w 38"/>
                <a:gd name="T31" fmla="*/ 38 h 38"/>
                <a:gd name="T32" fmla="*/ 20 w 38"/>
                <a:gd name="T33" fmla="*/ 38 h 38"/>
                <a:gd name="T34" fmla="*/ 17 w 38"/>
                <a:gd name="T35" fmla="*/ 38 h 38"/>
                <a:gd name="T36" fmla="*/ 12 w 38"/>
                <a:gd name="T37" fmla="*/ 38 h 38"/>
                <a:gd name="T38" fmla="*/ 7 w 38"/>
                <a:gd name="T39" fmla="*/ 36 h 38"/>
                <a:gd name="T40" fmla="*/ 2 w 38"/>
                <a:gd name="T41" fmla="*/ 33 h 38"/>
                <a:gd name="T42" fmla="*/ 0 w 38"/>
                <a:gd name="T43" fmla="*/ 28 h 38"/>
                <a:gd name="T44" fmla="*/ 0 w 38"/>
                <a:gd name="T45" fmla="*/ 23 h 38"/>
                <a:gd name="T46" fmla="*/ 0 w 38"/>
                <a:gd name="T47" fmla="*/ 18 h 38"/>
                <a:gd name="T48" fmla="*/ 7 w 38"/>
                <a:gd name="T49" fmla="*/ 18 h 38"/>
                <a:gd name="T50" fmla="*/ 7 w 38"/>
                <a:gd name="T51" fmla="*/ 23 h 38"/>
                <a:gd name="T52" fmla="*/ 7 w 38"/>
                <a:gd name="T53" fmla="*/ 25 h 38"/>
                <a:gd name="T54" fmla="*/ 7 w 38"/>
                <a:gd name="T55" fmla="*/ 28 h 38"/>
                <a:gd name="T56" fmla="*/ 10 w 38"/>
                <a:gd name="T57" fmla="*/ 30 h 38"/>
                <a:gd name="T58" fmla="*/ 15 w 38"/>
                <a:gd name="T59" fmla="*/ 33 h 38"/>
                <a:gd name="T60" fmla="*/ 17 w 38"/>
                <a:gd name="T61" fmla="*/ 33 h 38"/>
                <a:gd name="T62" fmla="*/ 22 w 38"/>
                <a:gd name="T63" fmla="*/ 33 h 38"/>
                <a:gd name="T64" fmla="*/ 25 w 38"/>
                <a:gd name="T65" fmla="*/ 30 h 38"/>
                <a:gd name="T66" fmla="*/ 28 w 38"/>
                <a:gd name="T67" fmla="*/ 28 h 38"/>
                <a:gd name="T68" fmla="*/ 30 w 38"/>
                <a:gd name="T69" fmla="*/ 23 h 38"/>
                <a:gd name="T70" fmla="*/ 30 w 38"/>
                <a:gd name="T71" fmla="*/ 18 h 38"/>
                <a:gd name="T72" fmla="*/ 33 w 38"/>
                <a:gd name="T73" fmla="*/ 15 h 38"/>
                <a:gd name="T74" fmla="*/ 30 w 38"/>
                <a:gd name="T75" fmla="*/ 13 h 38"/>
                <a:gd name="T76" fmla="*/ 28 w 38"/>
                <a:gd name="T77" fmla="*/ 10 h 38"/>
                <a:gd name="T78" fmla="*/ 25 w 38"/>
                <a:gd name="T79" fmla="*/ 8 h 38"/>
                <a:gd name="T80" fmla="*/ 22 w 38"/>
                <a:gd name="T81" fmla="*/ 5 h 38"/>
                <a:gd name="T82" fmla="*/ 20 w 38"/>
                <a:gd name="T83" fmla="*/ 5 h 38"/>
                <a:gd name="T84" fmla="*/ 15 w 38"/>
                <a:gd name="T85" fmla="*/ 8 h 38"/>
                <a:gd name="T86" fmla="*/ 12 w 38"/>
                <a:gd name="T87" fmla="*/ 10 h 38"/>
                <a:gd name="T88" fmla="*/ 10 w 38"/>
                <a:gd name="T89" fmla="*/ 13 h 38"/>
                <a:gd name="T90" fmla="*/ 7 w 38"/>
                <a:gd name="T91" fmla="*/ 18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38"/>
                <a:gd name="T140" fmla="*/ 38 w 38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38">
                  <a:moveTo>
                    <a:pt x="0" y="15"/>
                  </a:moveTo>
                  <a:lnTo>
                    <a:pt x="2" y="13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7" y="15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2" name="Freeform 1780"/>
            <p:cNvSpPr>
              <a:spLocks noChangeAspect="1"/>
            </p:cNvSpPr>
            <p:nvPr/>
          </p:nvSpPr>
          <p:spPr bwMode="auto">
            <a:xfrm>
              <a:off x="3823" y="1740"/>
              <a:ext cx="58" cy="51"/>
            </a:xfrm>
            <a:custGeom>
              <a:avLst/>
              <a:gdLst>
                <a:gd name="T0" fmla="*/ 45 w 58"/>
                <a:gd name="T1" fmla="*/ 10 h 51"/>
                <a:gd name="T2" fmla="*/ 58 w 58"/>
                <a:gd name="T3" fmla="*/ 25 h 51"/>
                <a:gd name="T4" fmla="*/ 58 w 58"/>
                <a:gd name="T5" fmla="*/ 28 h 51"/>
                <a:gd name="T6" fmla="*/ 55 w 58"/>
                <a:gd name="T7" fmla="*/ 33 h 51"/>
                <a:gd name="T8" fmla="*/ 53 w 58"/>
                <a:gd name="T9" fmla="*/ 36 h 51"/>
                <a:gd name="T10" fmla="*/ 50 w 58"/>
                <a:gd name="T11" fmla="*/ 41 h 51"/>
                <a:gd name="T12" fmla="*/ 48 w 58"/>
                <a:gd name="T13" fmla="*/ 43 h 51"/>
                <a:gd name="T14" fmla="*/ 43 w 58"/>
                <a:gd name="T15" fmla="*/ 46 h 51"/>
                <a:gd name="T16" fmla="*/ 38 w 58"/>
                <a:gd name="T17" fmla="*/ 48 h 51"/>
                <a:gd name="T18" fmla="*/ 33 w 58"/>
                <a:gd name="T19" fmla="*/ 51 h 51"/>
                <a:gd name="T20" fmla="*/ 28 w 58"/>
                <a:gd name="T21" fmla="*/ 51 h 51"/>
                <a:gd name="T22" fmla="*/ 22 w 58"/>
                <a:gd name="T23" fmla="*/ 48 h 51"/>
                <a:gd name="T24" fmla="*/ 17 w 58"/>
                <a:gd name="T25" fmla="*/ 48 h 51"/>
                <a:gd name="T26" fmla="*/ 12 w 58"/>
                <a:gd name="T27" fmla="*/ 43 h 51"/>
                <a:gd name="T28" fmla="*/ 10 w 58"/>
                <a:gd name="T29" fmla="*/ 41 h 51"/>
                <a:gd name="T30" fmla="*/ 5 w 58"/>
                <a:gd name="T31" fmla="*/ 38 h 51"/>
                <a:gd name="T32" fmla="*/ 2 w 58"/>
                <a:gd name="T33" fmla="*/ 33 h 51"/>
                <a:gd name="T34" fmla="*/ 2 w 58"/>
                <a:gd name="T35" fmla="*/ 28 h 51"/>
                <a:gd name="T36" fmla="*/ 0 w 58"/>
                <a:gd name="T37" fmla="*/ 23 h 51"/>
                <a:gd name="T38" fmla="*/ 2 w 58"/>
                <a:gd name="T39" fmla="*/ 18 h 51"/>
                <a:gd name="T40" fmla="*/ 5 w 58"/>
                <a:gd name="T41" fmla="*/ 13 h 51"/>
                <a:gd name="T42" fmla="*/ 7 w 58"/>
                <a:gd name="T43" fmla="*/ 10 h 51"/>
                <a:gd name="T44" fmla="*/ 10 w 58"/>
                <a:gd name="T45" fmla="*/ 5 h 51"/>
                <a:gd name="T46" fmla="*/ 12 w 58"/>
                <a:gd name="T47" fmla="*/ 3 h 51"/>
                <a:gd name="T48" fmla="*/ 17 w 58"/>
                <a:gd name="T49" fmla="*/ 3 h 51"/>
                <a:gd name="T50" fmla="*/ 20 w 58"/>
                <a:gd name="T51" fmla="*/ 0 h 51"/>
                <a:gd name="T52" fmla="*/ 22 w 58"/>
                <a:gd name="T53" fmla="*/ 0 h 51"/>
                <a:gd name="T54" fmla="*/ 28 w 58"/>
                <a:gd name="T55" fmla="*/ 0 h 51"/>
                <a:gd name="T56" fmla="*/ 30 w 58"/>
                <a:gd name="T57" fmla="*/ 0 h 51"/>
                <a:gd name="T58" fmla="*/ 33 w 58"/>
                <a:gd name="T59" fmla="*/ 3 h 51"/>
                <a:gd name="T60" fmla="*/ 33 w 58"/>
                <a:gd name="T61" fmla="*/ 8 h 51"/>
                <a:gd name="T62" fmla="*/ 30 w 58"/>
                <a:gd name="T63" fmla="*/ 8 h 51"/>
                <a:gd name="T64" fmla="*/ 28 w 58"/>
                <a:gd name="T65" fmla="*/ 5 h 51"/>
                <a:gd name="T66" fmla="*/ 25 w 58"/>
                <a:gd name="T67" fmla="*/ 5 h 51"/>
                <a:gd name="T68" fmla="*/ 22 w 58"/>
                <a:gd name="T69" fmla="*/ 5 h 51"/>
                <a:gd name="T70" fmla="*/ 20 w 58"/>
                <a:gd name="T71" fmla="*/ 8 h 51"/>
                <a:gd name="T72" fmla="*/ 17 w 58"/>
                <a:gd name="T73" fmla="*/ 8 h 51"/>
                <a:gd name="T74" fmla="*/ 15 w 58"/>
                <a:gd name="T75" fmla="*/ 10 h 51"/>
                <a:gd name="T76" fmla="*/ 12 w 58"/>
                <a:gd name="T77" fmla="*/ 10 h 51"/>
                <a:gd name="T78" fmla="*/ 12 w 58"/>
                <a:gd name="T79" fmla="*/ 13 h 51"/>
                <a:gd name="T80" fmla="*/ 10 w 58"/>
                <a:gd name="T81" fmla="*/ 15 h 51"/>
                <a:gd name="T82" fmla="*/ 7 w 58"/>
                <a:gd name="T83" fmla="*/ 18 h 51"/>
                <a:gd name="T84" fmla="*/ 7 w 58"/>
                <a:gd name="T85" fmla="*/ 20 h 51"/>
                <a:gd name="T86" fmla="*/ 7 w 58"/>
                <a:gd name="T87" fmla="*/ 23 h 51"/>
                <a:gd name="T88" fmla="*/ 7 w 58"/>
                <a:gd name="T89" fmla="*/ 25 h 51"/>
                <a:gd name="T90" fmla="*/ 7 w 58"/>
                <a:gd name="T91" fmla="*/ 28 h 51"/>
                <a:gd name="T92" fmla="*/ 10 w 58"/>
                <a:gd name="T93" fmla="*/ 28 h 51"/>
                <a:gd name="T94" fmla="*/ 10 w 58"/>
                <a:gd name="T95" fmla="*/ 33 h 51"/>
                <a:gd name="T96" fmla="*/ 12 w 58"/>
                <a:gd name="T97" fmla="*/ 36 h 51"/>
                <a:gd name="T98" fmla="*/ 17 w 58"/>
                <a:gd name="T99" fmla="*/ 38 h 51"/>
                <a:gd name="T100" fmla="*/ 20 w 58"/>
                <a:gd name="T101" fmla="*/ 41 h 51"/>
                <a:gd name="T102" fmla="*/ 25 w 58"/>
                <a:gd name="T103" fmla="*/ 43 h 51"/>
                <a:gd name="T104" fmla="*/ 28 w 58"/>
                <a:gd name="T105" fmla="*/ 43 h 51"/>
                <a:gd name="T106" fmla="*/ 33 w 58"/>
                <a:gd name="T107" fmla="*/ 43 h 51"/>
                <a:gd name="T108" fmla="*/ 35 w 58"/>
                <a:gd name="T109" fmla="*/ 43 h 51"/>
                <a:gd name="T110" fmla="*/ 40 w 58"/>
                <a:gd name="T111" fmla="*/ 41 h 51"/>
                <a:gd name="T112" fmla="*/ 43 w 58"/>
                <a:gd name="T113" fmla="*/ 41 h 51"/>
                <a:gd name="T114" fmla="*/ 45 w 58"/>
                <a:gd name="T115" fmla="*/ 38 h 51"/>
                <a:gd name="T116" fmla="*/ 48 w 58"/>
                <a:gd name="T117" fmla="*/ 36 h 51"/>
                <a:gd name="T118" fmla="*/ 48 w 58"/>
                <a:gd name="T119" fmla="*/ 33 h 51"/>
                <a:gd name="T120" fmla="*/ 50 w 58"/>
                <a:gd name="T121" fmla="*/ 28 h 51"/>
                <a:gd name="T122" fmla="*/ 50 w 58"/>
                <a:gd name="T123" fmla="*/ 25 h 51"/>
                <a:gd name="T124" fmla="*/ 50 w 58"/>
                <a:gd name="T125" fmla="*/ 23 h 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"/>
                <a:gd name="T190" fmla="*/ 0 h 51"/>
                <a:gd name="T191" fmla="*/ 58 w 58"/>
                <a:gd name="T192" fmla="*/ 51 h 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" h="51">
                  <a:moveTo>
                    <a:pt x="33" y="28"/>
                  </a:moveTo>
                  <a:lnTo>
                    <a:pt x="28" y="25"/>
                  </a:lnTo>
                  <a:lnTo>
                    <a:pt x="45" y="10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8" y="28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0" y="41"/>
                  </a:lnTo>
                  <a:lnTo>
                    <a:pt x="48" y="43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3" y="51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5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0" y="41"/>
                  </a:lnTo>
                  <a:lnTo>
                    <a:pt x="43" y="41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8" y="36"/>
                  </a:lnTo>
                  <a:lnTo>
                    <a:pt x="48" y="33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45" y="18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3" name="Freeform 1781"/>
            <p:cNvSpPr>
              <a:spLocks noChangeAspect="1" noEditPoints="1"/>
            </p:cNvSpPr>
            <p:nvPr/>
          </p:nvSpPr>
          <p:spPr bwMode="auto">
            <a:xfrm>
              <a:off x="3876" y="1720"/>
              <a:ext cx="45" cy="38"/>
            </a:xfrm>
            <a:custGeom>
              <a:avLst/>
              <a:gdLst>
                <a:gd name="T0" fmla="*/ 35 w 45"/>
                <a:gd name="T1" fmla="*/ 28 h 38"/>
                <a:gd name="T2" fmla="*/ 33 w 45"/>
                <a:gd name="T3" fmla="*/ 30 h 38"/>
                <a:gd name="T4" fmla="*/ 30 w 45"/>
                <a:gd name="T5" fmla="*/ 35 h 38"/>
                <a:gd name="T6" fmla="*/ 25 w 45"/>
                <a:gd name="T7" fmla="*/ 38 h 38"/>
                <a:gd name="T8" fmla="*/ 18 w 45"/>
                <a:gd name="T9" fmla="*/ 38 h 38"/>
                <a:gd name="T10" fmla="*/ 12 w 45"/>
                <a:gd name="T11" fmla="*/ 35 h 38"/>
                <a:gd name="T12" fmla="*/ 10 w 45"/>
                <a:gd name="T13" fmla="*/ 33 h 38"/>
                <a:gd name="T14" fmla="*/ 10 w 45"/>
                <a:gd name="T15" fmla="*/ 30 h 38"/>
                <a:gd name="T16" fmla="*/ 10 w 45"/>
                <a:gd name="T17" fmla="*/ 28 h 38"/>
                <a:gd name="T18" fmla="*/ 10 w 45"/>
                <a:gd name="T19" fmla="*/ 25 h 38"/>
                <a:gd name="T20" fmla="*/ 12 w 45"/>
                <a:gd name="T21" fmla="*/ 23 h 38"/>
                <a:gd name="T22" fmla="*/ 15 w 45"/>
                <a:gd name="T23" fmla="*/ 20 h 38"/>
                <a:gd name="T24" fmla="*/ 18 w 45"/>
                <a:gd name="T25" fmla="*/ 18 h 38"/>
                <a:gd name="T26" fmla="*/ 23 w 45"/>
                <a:gd name="T27" fmla="*/ 13 h 38"/>
                <a:gd name="T28" fmla="*/ 25 w 45"/>
                <a:gd name="T29" fmla="*/ 10 h 38"/>
                <a:gd name="T30" fmla="*/ 25 w 45"/>
                <a:gd name="T31" fmla="*/ 7 h 38"/>
                <a:gd name="T32" fmla="*/ 23 w 45"/>
                <a:gd name="T33" fmla="*/ 5 h 38"/>
                <a:gd name="T34" fmla="*/ 18 w 45"/>
                <a:gd name="T35" fmla="*/ 5 h 38"/>
                <a:gd name="T36" fmla="*/ 15 w 45"/>
                <a:gd name="T37" fmla="*/ 5 h 38"/>
                <a:gd name="T38" fmla="*/ 10 w 45"/>
                <a:gd name="T39" fmla="*/ 10 h 38"/>
                <a:gd name="T40" fmla="*/ 7 w 45"/>
                <a:gd name="T41" fmla="*/ 13 h 38"/>
                <a:gd name="T42" fmla="*/ 7 w 45"/>
                <a:gd name="T43" fmla="*/ 15 h 38"/>
                <a:gd name="T44" fmla="*/ 2 w 45"/>
                <a:gd name="T45" fmla="*/ 20 h 38"/>
                <a:gd name="T46" fmla="*/ 0 w 45"/>
                <a:gd name="T47" fmla="*/ 15 h 38"/>
                <a:gd name="T48" fmla="*/ 2 w 45"/>
                <a:gd name="T49" fmla="*/ 13 h 38"/>
                <a:gd name="T50" fmla="*/ 2 w 45"/>
                <a:gd name="T51" fmla="*/ 7 h 38"/>
                <a:gd name="T52" fmla="*/ 7 w 45"/>
                <a:gd name="T53" fmla="*/ 5 h 38"/>
                <a:gd name="T54" fmla="*/ 12 w 45"/>
                <a:gd name="T55" fmla="*/ 2 h 38"/>
                <a:gd name="T56" fmla="*/ 15 w 45"/>
                <a:gd name="T57" fmla="*/ 0 h 38"/>
                <a:gd name="T58" fmla="*/ 20 w 45"/>
                <a:gd name="T59" fmla="*/ 0 h 38"/>
                <a:gd name="T60" fmla="*/ 23 w 45"/>
                <a:gd name="T61" fmla="*/ 0 h 38"/>
                <a:gd name="T62" fmla="*/ 25 w 45"/>
                <a:gd name="T63" fmla="*/ 0 h 38"/>
                <a:gd name="T64" fmla="*/ 28 w 45"/>
                <a:gd name="T65" fmla="*/ 2 h 38"/>
                <a:gd name="T66" fmla="*/ 30 w 45"/>
                <a:gd name="T67" fmla="*/ 5 h 38"/>
                <a:gd name="T68" fmla="*/ 40 w 45"/>
                <a:gd name="T69" fmla="*/ 18 h 38"/>
                <a:gd name="T70" fmla="*/ 43 w 45"/>
                <a:gd name="T71" fmla="*/ 20 h 38"/>
                <a:gd name="T72" fmla="*/ 45 w 45"/>
                <a:gd name="T73" fmla="*/ 23 h 38"/>
                <a:gd name="T74" fmla="*/ 40 w 45"/>
                <a:gd name="T75" fmla="*/ 25 h 38"/>
                <a:gd name="T76" fmla="*/ 38 w 45"/>
                <a:gd name="T77" fmla="*/ 25 h 38"/>
                <a:gd name="T78" fmla="*/ 25 w 45"/>
                <a:gd name="T79" fmla="*/ 15 h 38"/>
                <a:gd name="T80" fmla="*/ 20 w 45"/>
                <a:gd name="T81" fmla="*/ 20 h 38"/>
                <a:gd name="T82" fmla="*/ 18 w 45"/>
                <a:gd name="T83" fmla="*/ 23 h 38"/>
                <a:gd name="T84" fmla="*/ 18 w 45"/>
                <a:gd name="T85" fmla="*/ 25 h 38"/>
                <a:gd name="T86" fmla="*/ 15 w 45"/>
                <a:gd name="T87" fmla="*/ 28 h 38"/>
                <a:gd name="T88" fmla="*/ 15 w 45"/>
                <a:gd name="T89" fmla="*/ 28 h 38"/>
                <a:gd name="T90" fmla="*/ 18 w 45"/>
                <a:gd name="T91" fmla="*/ 30 h 38"/>
                <a:gd name="T92" fmla="*/ 20 w 45"/>
                <a:gd name="T93" fmla="*/ 33 h 38"/>
                <a:gd name="T94" fmla="*/ 23 w 45"/>
                <a:gd name="T95" fmla="*/ 33 h 38"/>
                <a:gd name="T96" fmla="*/ 28 w 45"/>
                <a:gd name="T97" fmla="*/ 30 h 38"/>
                <a:gd name="T98" fmla="*/ 30 w 45"/>
                <a:gd name="T99" fmla="*/ 28 h 38"/>
                <a:gd name="T100" fmla="*/ 33 w 45"/>
                <a:gd name="T101" fmla="*/ 25 h 38"/>
                <a:gd name="T102" fmla="*/ 33 w 45"/>
                <a:gd name="T103" fmla="*/ 20 h 38"/>
                <a:gd name="T104" fmla="*/ 33 w 45"/>
                <a:gd name="T105" fmla="*/ 18 h 38"/>
                <a:gd name="T106" fmla="*/ 28 w 45"/>
                <a:gd name="T107" fmla="*/ 13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38"/>
                <a:gd name="T164" fmla="*/ 45 w 45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38">
                  <a:moveTo>
                    <a:pt x="38" y="23"/>
                  </a:moveTo>
                  <a:lnTo>
                    <a:pt x="38" y="25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5" y="23"/>
                  </a:lnTo>
                  <a:lnTo>
                    <a:pt x="40" y="28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3"/>
                  </a:lnTo>
                  <a:close/>
                  <a:moveTo>
                    <a:pt x="28" y="13"/>
                  </a:moveTo>
                  <a:lnTo>
                    <a:pt x="28" y="15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5" y="28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4" name="Freeform 1782"/>
            <p:cNvSpPr>
              <a:spLocks noChangeAspect="1"/>
            </p:cNvSpPr>
            <p:nvPr/>
          </p:nvSpPr>
          <p:spPr bwMode="auto">
            <a:xfrm>
              <a:off x="3909" y="1700"/>
              <a:ext cx="25" cy="40"/>
            </a:xfrm>
            <a:custGeom>
              <a:avLst/>
              <a:gdLst>
                <a:gd name="T0" fmla="*/ 20 w 25"/>
                <a:gd name="T1" fmla="*/ 40 h 40"/>
                <a:gd name="T2" fmla="*/ 0 w 25"/>
                <a:gd name="T3" fmla="*/ 10 h 40"/>
                <a:gd name="T4" fmla="*/ 5 w 25"/>
                <a:gd name="T5" fmla="*/ 7 h 40"/>
                <a:gd name="T6" fmla="*/ 7 w 25"/>
                <a:gd name="T7" fmla="*/ 12 h 40"/>
                <a:gd name="T8" fmla="*/ 7 w 25"/>
                <a:gd name="T9" fmla="*/ 10 h 40"/>
                <a:gd name="T10" fmla="*/ 7 w 25"/>
                <a:gd name="T11" fmla="*/ 10 h 40"/>
                <a:gd name="T12" fmla="*/ 7 w 25"/>
                <a:gd name="T13" fmla="*/ 7 h 40"/>
                <a:gd name="T14" fmla="*/ 7 w 25"/>
                <a:gd name="T15" fmla="*/ 7 h 40"/>
                <a:gd name="T16" fmla="*/ 7 w 25"/>
                <a:gd name="T17" fmla="*/ 7 h 40"/>
                <a:gd name="T18" fmla="*/ 10 w 25"/>
                <a:gd name="T19" fmla="*/ 7 h 40"/>
                <a:gd name="T20" fmla="*/ 10 w 25"/>
                <a:gd name="T21" fmla="*/ 5 h 40"/>
                <a:gd name="T22" fmla="*/ 10 w 25"/>
                <a:gd name="T23" fmla="*/ 5 h 40"/>
                <a:gd name="T24" fmla="*/ 10 w 25"/>
                <a:gd name="T25" fmla="*/ 5 h 40"/>
                <a:gd name="T26" fmla="*/ 10 w 25"/>
                <a:gd name="T27" fmla="*/ 5 h 40"/>
                <a:gd name="T28" fmla="*/ 10 w 25"/>
                <a:gd name="T29" fmla="*/ 5 h 40"/>
                <a:gd name="T30" fmla="*/ 10 w 25"/>
                <a:gd name="T31" fmla="*/ 5 h 40"/>
                <a:gd name="T32" fmla="*/ 10 w 25"/>
                <a:gd name="T33" fmla="*/ 2 h 40"/>
                <a:gd name="T34" fmla="*/ 12 w 25"/>
                <a:gd name="T35" fmla="*/ 2 h 40"/>
                <a:gd name="T36" fmla="*/ 12 w 25"/>
                <a:gd name="T37" fmla="*/ 2 h 40"/>
                <a:gd name="T38" fmla="*/ 12 w 25"/>
                <a:gd name="T39" fmla="*/ 2 h 40"/>
                <a:gd name="T40" fmla="*/ 12 w 25"/>
                <a:gd name="T41" fmla="*/ 2 h 40"/>
                <a:gd name="T42" fmla="*/ 15 w 25"/>
                <a:gd name="T43" fmla="*/ 2 h 40"/>
                <a:gd name="T44" fmla="*/ 15 w 25"/>
                <a:gd name="T45" fmla="*/ 2 h 40"/>
                <a:gd name="T46" fmla="*/ 15 w 25"/>
                <a:gd name="T47" fmla="*/ 2 h 40"/>
                <a:gd name="T48" fmla="*/ 17 w 25"/>
                <a:gd name="T49" fmla="*/ 2 h 40"/>
                <a:gd name="T50" fmla="*/ 17 w 25"/>
                <a:gd name="T51" fmla="*/ 0 h 40"/>
                <a:gd name="T52" fmla="*/ 17 w 25"/>
                <a:gd name="T53" fmla="*/ 0 h 40"/>
                <a:gd name="T54" fmla="*/ 20 w 25"/>
                <a:gd name="T55" fmla="*/ 0 h 40"/>
                <a:gd name="T56" fmla="*/ 20 w 25"/>
                <a:gd name="T57" fmla="*/ 7 h 40"/>
                <a:gd name="T58" fmla="*/ 20 w 25"/>
                <a:gd name="T59" fmla="*/ 7 h 40"/>
                <a:gd name="T60" fmla="*/ 20 w 25"/>
                <a:gd name="T61" fmla="*/ 7 h 40"/>
                <a:gd name="T62" fmla="*/ 17 w 25"/>
                <a:gd name="T63" fmla="*/ 7 h 40"/>
                <a:gd name="T64" fmla="*/ 17 w 25"/>
                <a:gd name="T65" fmla="*/ 7 h 40"/>
                <a:gd name="T66" fmla="*/ 17 w 25"/>
                <a:gd name="T67" fmla="*/ 7 h 40"/>
                <a:gd name="T68" fmla="*/ 17 w 25"/>
                <a:gd name="T69" fmla="*/ 7 h 40"/>
                <a:gd name="T70" fmla="*/ 15 w 25"/>
                <a:gd name="T71" fmla="*/ 7 h 40"/>
                <a:gd name="T72" fmla="*/ 15 w 25"/>
                <a:gd name="T73" fmla="*/ 7 h 40"/>
                <a:gd name="T74" fmla="*/ 15 w 25"/>
                <a:gd name="T75" fmla="*/ 7 h 40"/>
                <a:gd name="T76" fmla="*/ 15 w 25"/>
                <a:gd name="T77" fmla="*/ 7 h 40"/>
                <a:gd name="T78" fmla="*/ 15 w 25"/>
                <a:gd name="T79" fmla="*/ 10 h 40"/>
                <a:gd name="T80" fmla="*/ 15 w 25"/>
                <a:gd name="T81" fmla="*/ 10 h 40"/>
                <a:gd name="T82" fmla="*/ 12 w 25"/>
                <a:gd name="T83" fmla="*/ 10 h 40"/>
                <a:gd name="T84" fmla="*/ 12 w 25"/>
                <a:gd name="T85" fmla="*/ 10 h 40"/>
                <a:gd name="T86" fmla="*/ 12 w 25"/>
                <a:gd name="T87" fmla="*/ 10 h 40"/>
                <a:gd name="T88" fmla="*/ 12 w 25"/>
                <a:gd name="T89" fmla="*/ 10 h 40"/>
                <a:gd name="T90" fmla="*/ 12 w 25"/>
                <a:gd name="T91" fmla="*/ 10 h 40"/>
                <a:gd name="T92" fmla="*/ 12 w 25"/>
                <a:gd name="T93" fmla="*/ 12 h 40"/>
                <a:gd name="T94" fmla="*/ 12 w 25"/>
                <a:gd name="T95" fmla="*/ 12 h 40"/>
                <a:gd name="T96" fmla="*/ 12 w 25"/>
                <a:gd name="T97" fmla="*/ 12 h 40"/>
                <a:gd name="T98" fmla="*/ 12 w 25"/>
                <a:gd name="T99" fmla="*/ 12 h 40"/>
                <a:gd name="T100" fmla="*/ 12 w 25"/>
                <a:gd name="T101" fmla="*/ 12 h 40"/>
                <a:gd name="T102" fmla="*/ 12 w 25"/>
                <a:gd name="T103" fmla="*/ 15 h 40"/>
                <a:gd name="T104" fmla="*/ 12 w 25"/>
                <a:gd name="T105" fmla="*/ 15 h 40"/>
                <a:gd name="T106" fmla="*/ 12 w 25"/>
                <a:gd name="T107" fmla="*/ 15 h 40"/>
                <a:gd name="T108" fmla="*/ 12 w 25"/>
                <a:gd name="T109" fmla="*/ 15 h 40"/>
                <a:gd name="T110" fmla="*/ 12 w 25"/>
                <a:gd name="T111" fmla="*/ 17 h 40"/>
                <a:gd name="T112" fmla="*/ 12 w 25"/>
                <a:gd name="T113" fmla="*/ 17 h 40"/>
                <a:gd name="T114" fmla="*/ 15 w 25"/>
                <a:gd name="T115" fmla="*/ 17 h 40"/>
                <a:gd name="T116" fmla="*/ 15 w 25"/>
                <a:gd name="T117" fmla="*/ 20 h 40"/>
                <a:gd name="T118" fmla="*/ 15 w 25"/>
                <a:gd name="T119" fmla="*/ 20 h 40"/>
                <a:gd name="T120" fmla="*/ 15 w 25"/>
                <a:gd name="T121" fmla="*/ 20 h 40"/>
                <a:gd name="T122" fmla="*/ 25 w 25"/>
                <a:gd name="T123" fmla="*/ 38 h 40"/>
                <a:gd name="T124" fmla="*/ 20 w 25"/>
                <a:gd name="T125" fmla="*/ 40 h 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"/>
                <a:gd name="T190" fmla="*/ 0 h 40"/>
                <a:gd name="T191" fmla="*/ 25 w 25"/>
                <a:gd name="T192" fmla="*/ 40 h 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" h="40">
                  <a:moveTo>
                    <a:pt x="20" y="40"/>
                  </a:moveTo>
                  <a:lnTo>
                    <a:pt x="0" y="10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25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5" name="Freeform 1783"/>
            <p:cNvSpPr>
              <a:spLocks noChangeAspect="1"/>
            </p:cNvSpPr>
            <p:nvPr/>
          </p:nvSpPr>
          <p:spPr bwMode="auto">
            <a:xfrm>
              <a:off x="3939" y="1687"/>
              <a:ext cx="35" cy="38"/>
            </a:xfrm>
            <a:custGeom>
              <a:avLst/>
              <a:gdLst>
                <a:gd name="T0" fmla="*/ 35 w 35"/>
                <a:gd name="T1" fmla="*/ 20 h 38"/>
                <a:gd name="T2" fmla="*/ 35 w 35"/>
                <a:gd name="T3" fmla="*/ 23 h 38"/>
                <a:gd name="T4" fmla="*/ 35 w 35"/>
                <a:gd name="T5" fmla="*/ 28 h 38"/>
                <a:gd name="T6" fmla="*/ 33 w 35"/>
                <a:gd name="T7" fmla="*/ 30 h 38"/>
                <a:gd name="T8" fmla="*/ 30 w 35"/>
                <a:gd name="T9" fmla="*/ 33 h 38"/>
                <a:gd name="T10" fmla="*/ 25 w 35"/>
                <a:gd name="T11" fmla="*/ 35 h 38"/>
                <a:gd name="T12" fmla="*/ 20 w 35"/>
                <a:gd name="T13" fmla="*/ 38 h 38"/>
                <a:gd name="T14" fmla="*/ 15 w 35"/>
                <a:gd name="T15" fmla="*/ 38 h 38"/>
                <a:gd name="T16" fmla="*/ 10 w 35"/>
                <a:gd name="T17" fmla="*/ 35 h 38"/>
                <a:gd name="T18" fmla="*/ 8 w 35"/>
                <a:gd name="T19" fmla="*/ 33 h 38"/>
                <a:gd name="T20" fmla="*/ 3 w 35"/>
                <a:gd name="T21" fmla="*/ 28 h 38"/>
                <a:gd name="T22" fmla="*/ 0 w 35"/>
                <a:gd name="T23" fmla="*/ 23 h 38"/>
                <a:gd name="T24" fmla="*/ 0 w 35"/>
                <a:gd name="T25" fmla="*/ 20 h 38"/>
                <a:gd name="T26" fmla="*/ 0 w 35"/>
                <a:gd name="T27" fmla="*/ 15 h 38"/>
                <a:gd name="T28" fmla="*/ 0 w 35"/>
                <a:gd name="T29" fmla="*/ 13 h 38"/>
                <a:gd name="T30" fmla="*/ 0 w 35"/>
                <a:gd name="T31" fmla="*/ 10 h 38"/>
                <a:gd name="T32" fmla="*/ 3 w 35"/>
                <a:gd name="T33" fmla="*/ 8 h 38"/>
                <a:gd name="T34" fmla="*/ 5 w 35"/>
                <a:gd name="T35" fmla="*/ 5 h 38"/>
                <a:gd name="T36" fmla="*/ 8 w 35"/>
                <a:gd name="T37" fmla="*/ 3 h 38"/>
                <a:gd name="T38" fmla="*/ 13 w 35"/>
                <a:gd name="T39" fmla="*/ 3 h 38"/>
                <a:gd name="T40" fmla="*/ 18 w 35"/>
                <a:gd name="T41" fmla="*/ 0 h 38"/>
                <a:gd name="T42" fmla="*/ 20 w 35"/>
                <a:gd name="T43" fmla="*/ 3 h 38"/>
                <a:gd name="T44" fmla="*/ 25 w 35"/>
                <a:gd name="T45" fmla="*/ 3 h 38"/>
                <a:gd name="T46" fmla="*/ 28 w 35"/>
                <a:gd name="T47" fmla="*/ 5 h 38"/>
                <a:gd name="T48" fmla="*/ 23 w 35"/>
                <a:gd name="T49" fmla="*/ 10 h 38"/>
                <a:gd name="T50" fmla="*/ 23 w 35"/>
                <a:gd name="T51" fmla="*/ 8 h 38"/>
                <a:gd name="T52" fmla="*/ 20 w 35"/>
                <a:gd name="T53" fmla="*/ 8 h 38"/>
                <a:gd name="T54" fmla="*/ 18 w 35"/>
                <a:gd name="T55" fmla="*/ 5 h 38"/>
                <a:gd name="T56" fmla="*/ 15 w 35"/>
                <a:gd name="T57" fmla="*/ 5 h 38"/>
                <a:gd name="T58" fmla="*/ 13 w 35"/>
                <a:gd name="T59" fmla="*/ 8 h 38"/>
                <a:gd name="T60" fmla="*/ 10 w 35"/>
                <a:gd name="T61" fmla="*/ 8 h 38"/>
                <a:gd name="T62" fmla="*/ 8 w 35"/>
                <a:gd name="T63" fmla="*/ 10 h 38"/>
                <a:gd name="T64" fmla="*/ 8 w 35"/>
                <a:gd name="T65" fmla="*/ 13 h 38"/>
                <a:gd name="T66" fmla="*/ 5 w 35"/>
                <a:gd name="T67" fmla="*/ 15 h 38"/>
                <a:gd name="T68" fmla="*/ 8 w 35"/>
                <a:gd name="T69" fmla="*/ 20 h 38"/>
                <a:gd name="T70" fmla="*/ 10 w 35"/>
                <a:gd name="T71" fmla="*/ 25 h 38"/>
                <a:gd name="T72" fmla="*/ 13 w 35"/>
                <a:gd name="T73" fmla="*/ 28 h 38"/>
                <a:gd name="T74" fmla="*/ 15 w 35"/>
                <a:gd name="T75" fmla="*/ 30 h 38"/>
                <a:gd name="T76" fmla="*/ 18 w 35"/>
                <a:gd name="T77" fmla="*/ 33 h 38"/>
                <a:gd name="T78" fmla="*/ 20 w 35"/>
                <a:gd name="T79" fmla="*/ 33 h 38"/>
                <a:gd name="T80" fmla="*/ 25 w 35"/>
                <a:gd name="T81" fmla="*/ 30 h 38"/>
                <a:gd name="T82" fmla="*/ 25 w 35"/>
                <a:gd name="T83" fmla="*/ 30 h 38"/>
                <a:gd name="T84" fmla="*/ 28 w 35"/>
                <a:gd name="T85" fmla="*/ 28 h 38"/>
                <a:gd name="T86" fmla="*/ 30 w 35"/>
                <a:gd name="T87" fmla="*/ 25 h 38"/>
                <a:gd name="T88" fmla="*/ 30 w 35"/>
                <a:gd name="T89" fmla="*/ 23 h 38"/>
                <a:gd name="T90" fmla="*/ 30 w 35"/>
                <a:gd name="T91" fmla="*/ 2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"/>
                <a:gd name="T139" fmla="*/ 0 h 38"/>
                <a:gd name="T140" fmla="*/ 35 w 35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" h="38">
                  <a:moveTo>
                    <a:pt x="30" y="20"/>
                  </a:moveTo>
                  <a:lnTo>
                    <a:pt x="35" y="18"/>
                  </a:lnTo>
                  <a:lnTo>
                    <a:pt x="35" y="20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6" name="Freeform 1784"/>
            <p:cNvSpPr>
              <a:spLocks noChangeAspect="1" noEditPoints="1"/>
            </p:cNvSpPr>
            <p:nvPr/>
          </p:nvSpPr>
          <p:spPr bwMode="auto">
            <a:xfrm>
              <a:off x="3967" y="1667"/>
              <a:ext cx="25" cy="48"/>
            </a:xfrm>
            <a:custGeom>
              <a:avLst/>
              <a:gdLst>
                <a:gd name="T0" fmla="*/ 2 w 25"/>
                <a:gd name="T1" fmla="*/ 7 h 48"/>
                <a:gd name="T2" fmla="*/ 0 w 25"/>
                <a:gd name="T3" fmla="*/ 2 h 48"/>
                <a:gd name="T4" fmla="*/ 7 w 25"/>
                <a:gd name="T5" fmla="*/ 0 h 48"/>
                <a:gd name="T6" fmla="*/ 10 w 25"/>
                <a:gd name="T7" fmla="*/ 7 h 48"/>
                <a:gd name="T8" fmla="*/ 2 w 25"/>
                <a:gd name="T9" fmla="*/ 7 h 48"/>
                <a:gd name="T10" fmla="*/ 18 w 25"/>
                <a:gd name="T11" fmla="*/ 48 h 48"/>
                <a:gd name="T12" fmla="*/ 5 w 25"/>
                <a:gd name="T13" fmla="*/ 15 h 48"/>
                <a:gd name="T14" fmla="*/ 12 w 25"/>
                <a:gd name="T15" fmla="*/ 12 h 48"/>
                <a:gd name="T16" fmla="*/ 25 w 25"/>
                <a:gd name="T17" fmla="*/ 45 h 48"/>
                <a:gd name="T18" fmla="*/ 18 w 25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48"/>
                <a:gd name="T32" fmla="*/ 25 w 25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48">
                  <a:moveTo>
                    <a:pt x="2" y="7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10" y="7"/>
                  </a:lnTo>
                  <a:lnTo>
                    <a:pt x="2" y="7"/>
                  </a:lnTo>
                  <a:close/>
                  <a:moveTo>
                    <a:pt x="18" y="48"/>
                  </a:moveTo>
                  <a:lnTo>
                    <a:pt x="5" y="15"/>
                  </a:lnTo>
                  <a:lnTo>
                    <a:pt x="12" y="12"/>
                  </a:lnTo>
                  <a:lnTo>
                    <a:pt x="25" y="45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7" name="Freeform 1785"/>
            <p:cNvSpPr>
              <a:spLocks noChangeAspect="1" noEditPoints="1"/>
            </p:cNvSpPr>
            <p:nvPr/>
          </p:nvSpPr>
          <p:spPr bwMode="auto">
            <a:xfrm>
              <a:off x="3992" y="1669"/>
              <a:ext cx="41" cy="38"/>
            </a:xfrm>
            <a:custGeom>
              <a:avLst/>
              <a:gdLst>
                <a:gd name="T0" fmla="*/ 28 w 41"/>
                <a:gd name="T1" fmla="*/ 33 h 38"/>
                <a:gd name="T2" fmla="*/ 25 w 41"/>
                <a:gd name="T3" fmla="*/ 36 h 38"/>
                <a:gd name="T4" fmla="*/ 20 w 41"/>
                <a:gd name="T5" fmla="*/ 38 h 38"/>
                <a:gd name="T6" fmla="*/ 15 w 41"/>
                <a:gd name="T7" fmla="*/ 38 h 38"/>
                <a:gd name="T8" fmla="*/ 10 w 41"/>
                <a:gd name="T9" fmla="*/ 38 h 38"/>
                <a:gd name="T10" fmla="*/ 5 w 41"/>
                <a:gd name="T11" fmla="*/ 36 h 38"/>
                <a:gd name="T12" fmla="*/ 3 w 41"/>
                <a:gd name="T13" fmla="*/ 31 h 38"/>
                <a:gd name="T14" fmla="*/ 3 w 41"/>
                <a:gd name="T15" fmla="*/ 28 h 38"/>
                <a:gd name="T16" fmla="*/ 5 w 41"/>
                <a:gd name="T17" fmla="*/ 26 h 38"/>
                <a:gd name="T18" fmla="*/ 5 w 41"/>
                <a:gd name="T19" fmla="*/ 23 h 38"/>
                <a:gd name="T20" fmla="*/ 8 w 41"/>
                <a:gd name="T21" fmla="*/ 21 h 38"/>
                <a:gd name="T22" fmla="*/ 10 w 41"/>
                <a:gd name="T23" fmla="*/ 21 h 38"/>
                <a:gd name="T24" fmla="*/ 15 w 41"/>
                <a:gd name="T25" fmla="*/ 18 h 38"/>
                <a:gd name="T26" fmla="*/ 23 w 41"/>
                <a:gd name="T27" fmla="*/ 15 h 38"/>
                <a:gd name="T28" fmla="*/ 25 w 41"/>
                <a:gd name="T29" fmla="*/ 13 h 38"/>
                <a:gd name="T30" fmla="*/ 25 w 41"/>
                <a:gd name="T31" fmla="*/ 13 h 38"/>
                <a:gd name="T32" fmla="*/ 23 w 41"/>
                <a:gd name="T33" fmla="*/ 8 h 38"/>
                <a:gd name="T34" fmla="*/ 20 w 41"/>
                <a:gd name="T35" fmla="*/ 8 h 38"/>
                <a:gd name="T36" fmla="*/ 15 w 41"/>
                <a:gd name="T37" fmla="*/ 5 h 38"/>
                <a:gd name="T38" fmla="*/ 10 w 41"/>
                <a:gd name="T39" fmla="*/ 8 h 38"/>
                <a:gd name="T40" fmla="*/ 8 w 41"/>
                <a:gd name="T41" fmla="*/ 10 h 38"/>
                <a:gd name="T42" fmla="*/ 8 w 41"/>
                <a:gd name="T43" fmla="*/ 13 h 38"/>
                <a:gd name="T44" fmla="*/ 0 w 41"/>
                <a:gd name="T45" fmla="*/ 15 h 38"/>
                <a:gd name="T46" fmla="*/ 0 w 41"/>
                <a:gd name="T47" fmla="*/ 13 h 38"/>
                <a:gd name="T48" fmla="*/ 3 w 41"/>
                <a:gd name="T49" fmla="*/ 8 h 38"/>
                <a:gd name="T50" fmla="*/ 5 w 41"/>
                <a:gd name="T51" fmla="*/ 5 h 38"/>
                <a:gd name="T52" fmla="*/ 10 w 41"/>
                <a:gd name="T53" fmla="*/ 3 h 38"/>
                <a:gd name="T54" fmla="*/ 15 w 41"/>
                <a:gd name="T55" fmla="*/ 3 h 38"/>
                <a:gd name="T56" fmla="*/ 20 w 41"/>
                <a:gd name="T57" fmla="*/ 0 h 38"/>
                <a:gd name="T58" fmla="*/ 25 w 41"/>
                <a:gd name="T59" fmla="*/ 3 h 38"/>
                <a:gd name="T60" fmla="*/ 28 w 41"/>
                <a:gd name="T61" fmla="*/ 3 h 38"/>
                <a:gd name="T62" fmla="*/ 30 w 41"/>
                <a:gd name="T63" fmla="*/ 5 h 38"/>
                <a:gd name="T64" fmla="*/ 30 w 41"/>
                <a:gd name="T65" fmla="*/ 8 h 38"/>
                <a:gd name="T66" fmla="*/ 33 w 41"/>
                <a:gd name="T67" fmla="*/ 10 h 38"/>
                <a:gd name="T68" fmla="*/ 36 w 41"/>
                <a:gd name="T69" fmla="*/ 26 h 38"/>
                <a:gd name="T70" fmla="*/ 38 w 41"/>
                <a:gd name="T71" fmla="*/ 28 h 38"/>
                <a:gd name="T72" fmla="*/ 41 w 41"/>
                <a:gd name="T73" fmla="*/ 31 h 38"/>
                <a:gd name="T74" fmla="*/ 33 w 41"/>
                <a:gd name="T75" fmla="*/ 33 h 38"/>
                <a:gd name="T76" fmla="*/ 33 w 41"/>
                <a:gd name="T77" fmla="*/ 31 h 38"/>
                <a:gd name="T78" fmla="*/ 25 w 41"/>
                <a:gd name="T79" fmla="*/ 18 h 38"/>
                <a:gd name="T80" fmla="*/ 18 w 41"/>
                <a:gd name="T81" fmla="*/ 23 h 38"/>
                <a:gd name="T82" fmla="*/ 13 w 41"/>
                <a:gd name="T83" fmla="*/ 23 h 38"/>
                <a:gd name="T84" fmla="*/ 13 w 41"/>
                <a:gd name="T85" fmla="*/ 26 h 38"/>
                <a:gd name="T86" fmla="*/ 10 w 41"/>
                <a:gd name="T87" fmla="*/ 28 h 38"/>
                <a:gd name="T88" fmla="*/ 10 w 41"/>
                <a:gd name="T89" fmla="*/ 28 h 38"/>
                <a:gd name="T90" fmla="*/ 10 w 41"/>
                <a:gd name="T91" fmla="*/ 31 h 38"/>
                <a:gd name="T92" fmla="*/ 13 w 41"/>
                <a:gd name="T93" fmla="*/ 33 h 38"/>
                <a:gd name="T94" fmla="*/ 15 w 41"/>
                <a:gd name="T95" fmla="*/ 33 h 38"/>
                <a:gd name="T96" fmla="*/ 20 w 41"/>
                <a:gd name="T97" fmla="*/ 33 h 38"/>
                <a:gd name="T98" fmla="*/ 23 w 41"/>
                <a:gd name="T99" fmla="*/ 33 h 38"/>
                <a:gd name="T100" fmla="*/ 28 w 41"/>
                <a:gd name="T101" fmla="*/ 31 h 38"/>
                <a:gd name="T102" fmla="*/ 28 w 41"/>
                <a:gd name="T103" fmla="*/ 26 h 38"/>
                <a:gd name="T104" fmla="*/ 28 w 41"/>
                <a:gd name="T105" fmla="*/ 23 h 38"/>
                <a:gd name="T106" fmla="*/ 28 w 41"/>
                <a:gd name="T107" fmla="*/ 18 h 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"/>
                <a:gd name="T163" fmla="*/ 0 h 38"/>
                <a:gd name="T164" fmla="*/ 41 w 41"/>
                <a:gd name="T165" fmla="*/ 38 h 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" h="38">
                  <a:moveTo>
                    <a:pt x="30" y="31"/>
                  </a:moveTo>
                  <a:lnTo>
                    <a:pt x="30" y="31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3" y="10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0" y="31"/>
                  </a:lnTo>
                  <a:close/>
                  <a:moveTo>
                    <a:pt x="28" y="18"/>
                  </a:moveTo>
                  <a:lnTo>
                    <a:pt x="25" y="18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8" name="Freeform 1786"/>
            <p:cNvSpPr>
              <a:spLocks noChangeAspect="1" noEditPoints="1"/>
            </p:cNvSpPr>
            <p:nvPr/>
          </p:nvSpPr>
          <p:spPr bwMode="auto">
            <a:xfrm>
              <a:off x="3464" y="1877"/>
              <a:ext cx="50" cy="50"/>
            </a:xfrm>
            <a:custGeom>
              <a:avLst/>
              <a:gdLst>
                <a:gd name="T0" fmla="*/ 0 w 50"/>
                <a:gd name="T1" fmla="*/ 50 h 50"/>
                <a:gd name="T2" fmla="*/ 12 w 50"/>
                <a:gd name="T3" fmla="*/ 0 h 50"/>
                <a:gd name="T4" fmla="*/ 22 w 50"/>
                <a:gd name="T5" fmla="*/ 0 h 50"/>
                <a:gd name="T6" fmla="*/ 50 w 50"/>
                <a:gd name="T7" fmla="*/ 43 h 50"/>
                <a:gd name="T8" fmla="*/ 43 w 50"/>
                <a:gd name="T9" fmla="*/ 45 h 50"/>
                <a:gd name="T10" fmla="*/ 35 w 50"/>
                <a:gd name="T11" fmla="*/ 30 h 50"/>
                <a:gd name="T12" fmla="*/ 10 w 50"/>
                <a:gd name="T13" fmla="*/ 35 h 50"/>
                <a:gd name="T14" fmla="*/ 7 w 50"/>
                <a:gd name="T15" fmla="*/ 50 h 50"/>
                <a:gd name="T16" fmla="*/ 0 w 50"/>
                <a:gd name="T17" fmla="*/ 50 h 50"/>
                <a:gd name="T18" fmla="*/ 12 w 50"/>
                <a:gd name="T19" fmla="*/ 30 h 50"/>
                <a:gd name="T20" fmla="*/ 30 w 50"/>
                <a:gd name="T21" fmla="*/ 25 h 50"/>
                <a:gd name="T22" fmla="*/ 22 w 50"/>
                <a:gd name="T23" fmla="*/ 15 h 50"/>
                <a:gd name="T24" fmla="*/ 22 w 50"/>
                <a:gd name="T25" fmla="*/ 12 h 50"/>
                <a:gd name="T26" fmla="*/ 22 w 50"/>
                <a:gd name="T27" fmla="*/ 10 h 50"/>
                <a:gd name="T28" fmla="*/ 20 w 50"/>
                <a:gd name="T29" fmla="*/ 10 h 50"/>
                <a:gd name="T30" fmla="*/ 20 w 50"/>
                <a:gd name="T31" fmla="*/ 7 h 50"/>
                <a:gd name="T32" fmla="*/ 20 w 50"/>
                <a:gd name="T33" fmla="*/ 7 h 50"/>
                <a:gd name="T34" fmla="*/ 20 w 50"/>
                <a:gd name="T35" fmla="*/ 7 h 50"/>
                <a:gd name="T36" fmla="*/ 17 w 50"/>
                <a:gd name="T37" fmla="*/ 5 h 50"/>
                <a:gd name="T38" fmla="*/ 17 w 50"/>
                <a:gd name="T39" fmla="*/ 5 h 50"/>
                <a:gd name="T40" fmla="*/ 17 w 50"/>
                <a:gd name="T41" fmla="*/ 5 h 50"/>
                <a:gd name="T42" fmla="*/ 17 w 50"/>
                <a:gd name="T43" fmla="*/ 7 h 50"/>
                <a:gd name="T44" fmla="*/ 17 w 50"/>
                <a:gd name="T45" fmla="*/ 7 h 50"/>
                <a:gd name="T46" fmla="*/ 17 w 50"/>
                <a:gd name="T47" fmla="*/ 10 h 50"/>
                <a:gd name="T48" fmla="*/ 17 w 50"/>
                <a:gd name="T49" fmla="*/ 10 h 50"/>
                <a:gd name="T50" fmla="*/ 17 w 50"/>
                <a:gd name="T51" fmla="*/ 12 h 50"/>
                <a:gd name="T52" fmla="*/ 17 w 50"/>
                <a:gd name="T53" fmla="*/ 12 h 50"/>
                <a:gd name="T54" fmla="*/ 17 w 50"/>
                <a:gd name="T55" fmla="*/ 15 h 50"/>
                <a:gd name="T56" fmla="*/ 12 w 50"/>
                <a:gd name="T57" fmla="*/ 3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50"/>
                <a:gd name="T89" fmla="*/ 50 w 50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50">
                  <a:moveTo>
                    <a:pt x="0" y="50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35" y="30"/>
                  </a:lnTo>
                  <a:lnTo>
                    <a:pt x="10" y="35"/>
                  </a:lnTo>
                  <a:lnTo>
                    <a:pt x="7" y="50"/>
                  </a:lnTo>
                  <a:lnTo>
                    <a:pt x="0" y="50"/>
                  </a:lnTo>
                  <a:close/>
                  <a:moveTo>
                    <a:pt x="12" y="30"/>
                  </a:moveTo>
                  <a:lnTo>
                    <a:pt x="30" y="2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69" name="Freeform 1787"/>
            <p:cNvSpPr>
              <a:spLocks noChangeAspect="1"/>
            </p:cNvSpPr>
            <p:nvPr/>
          </p:nvSpPr>
          <p:spPr bwMode="auto">
            <a:xfrm>
              <a:off x="3509" y="1879"/>
              <a:ext cx="38" cy="38"/>
            </a:xfrm>
            <a:custGeom>
              <a:avLst/>
              <a:gdLst>
                <a:gd name="T0" fmla="*/ 20 w 38"/>
                <a:gd name="T1" fmla="*/ 38 h 38"/>
                <a:gd name="T2" fmla="*/ 0 w 38"/>
                <a:gd name="T3" fmla="*/ 5 h 38"/>
                <a:gd name="T4" fmla="*/ 8 w 38"/>
                <a:gd name="T5" fmla="*/ 5 h 38"/>
                <a:gd name="T6" fmla="*/ 20 w 38"/>
                <a:gd name="T7" fmla="*/ 26 h 38"/>
                <a:gd name="T8" fmla="*/ 20 w 38"/>
                <a:gd name="T9" fmla="*/ 26 h 38"/>
                <a:gd name="T10" fmla="*/ 20 w 38"/>
                <a:gd name="T11" fmla="*/ 26 h 38"/>
                <a:gd name="T12" fmla="*/ 20 w 38"/>
                <a:gd name="T13" fmla="*/ 28 h 38"/>
                <a:gd name="T14" fmla="*/ 20 w 38"/>
                <a:gd name="T15" fmla="*/ 28 h 38"/>
                <a:gd name="T16" fmla="*/ 20 w 38"/>
                <a:gd name="T17" fmla="*/ 28 h 38"/>
                <a:gd name="T18" fmla="*/ 23 w 38"/>
                <a:gd name="T19" fmla="*/ 31 h 38"/>
                <a:gd name="T20" fmla="*/ 23 w 38"/>
                <a:gd name="T21" fmla="*/ 31 h 38"/>
                <a:gd name="T22" fmla="*/ 23 w 38"/>
                <a:gd name="T23" fmla="*/ 31 h 38"/>
                <a:gd name="T24" fmla="*/ 23 w 38"/>
                <a:gd name="T25" fmla="*/ 31 h 38"/>
                <a:gd name="T26" fmla="*/ 23 w 38"/>
                <a:gd name="T27" fmla="*/ 31 h 38"/>
                <a:gd name="T28" fmla="*/ 23 w 38"/>
                <a:gd name="T29" fmla="*/ 28 h 38"/>
                <a:gd name="T30" fmla="*/ 23 w 38"/>
                <a:gd name="T31" fmla="*/ 28 h 38"/>
                <a:gd name="T32" fmla="*/ 23 w 38"/>
                <a:gd name="T33" fmla="*/ 28 h 38"/>
                <a:gd name="T34" fmla="*/ 23 w 38"/>
                <a:gd name="T35" fmla="*/ 26 h 38"/>
                <a:gd name="T36" fmla="*/ 23 w 38"/>
                <a:gd name="T37" fmla="*/ 26 h 38"/>
                <a:gd name="T38" fmla="*/ 25 w 38"/>
                <a:gd name="T39" fmla="*/ 23 h 38"/>
                <a:gd name="T40" fmla="*/ 31 w 38"/>
                <a:gd name="T41" fmla="*/ 3 h 38"/>
                <a:gd name="T42" fmla="*/ 38 w 38"/>
                <a:gd name="T43" fmla="*/ 0 h 38"/>
                <a:gd name="T44" fmla="*/ 28 w 38"/>
                <a:gd name="T45" fmla="*/ 38 h 38"/>
                <a:gd name="T46" fmla="*/ 20 w 38"/>
                <a:gd name="T47" fmla="*/ 38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38"/>
                <a:gd name="T74" fmla="*/ 38 w 38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38">
                  <a:moveTo>
                    <a:pt x="20" y="38"/>
                  </a:moveTo>
                  <a:lnTo>
                    <a:pt x="0" y="5"/>
                  </a:lnTo>
                  <a:lnTo>
                    <a:pt x="8" y="5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5" y="2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2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0" name="Freeform 1788"/>
            <p:cNvSpPr>
              <a:spLocks noChangeAspect="1"/>
            </p:cNvSpPr>
            <p:nvPr/>
          </p:nvSpPr>
          <p:spPr bwMode="auto">
            <a:xfrm>
              <a:off x="3552" y="1905"/>
              <a:ext cx="10" cy="10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2 h 10"/>
                <a:gd name="T4" fmla="*/ 8 w 10"/>
                <a:gd name="T5" fmla="*/ 0 h 10"/>
                <a:gd name="T6" fmla="*/ 10 w 10"/>
                <a:gd name="T7" fmla="*/ 7 h 10"/>
                <a:gd name="T8" fmla="*/ 0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10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1" name="Freeform 1789"/>
            <p:cNvSpPr>
              <a:spLocks noChangeAspect="1"/>
            </p:cNvSpPr>
            <p:nvPr/>
          </p:nvSpPr>
          <p:spPr bwMode="auto">
            <a:xfrm>
              <a:off x="3590" y="1857"/>
              <a:ext cx="51" cy="50"/>
            </a:xfrm>
            <a:custGeom>
              <a:avLst/>
              <a:gdLst>
                <a:gd name="T0" fmla="*/ 51 w 51"/>
                <a:gd name="T1" fmla="*/ 30 h 50"/>
                <a:gd name="T2" fmla="*/ 48 w 51"/>
                <a:gd name="T3" fmla="*/ 38 h 50"/>
                <a:gd name="T4" fmla="*/ 46 w 51"/>
                <a:gd name="T5" fmla="*/ 40 h 50"/>
                <a:gd name="T6" fmla="*/ 41 w 51"/>
                <a:gd name="T7" fmla="*/ 45 h 50"/>
                <a:gd name="T8" fmla="*/ 36 w 51"/>
                <a:gd name="T9" fmla="*/ 48 h 50"/>
                <a:gd name="T10" fmla="*/ 30 w 51"/>
                <a:gd name="T11" fmla="*/ 48 h 50"/>
                <a:gd name="T12" fmla="*/ 23 w 51"/>
                <a:gd name="T13" fmla="*/ 50 h 50"/>
                <a:gd name="T14" fmla="*/ 18 w 51"/>
                <a:gd name="T15" fmla="*/ 48 h 50"/>
                <a:gd name="T16" fmla="*/ 13 w 51"/>
                <a:gd name="T17" fmla="*/ 48 h 50"/>
                <a:gd name="T18" fmla="*/ 10 w 51"/>
                <a:gd name="T19" fmla="*/ 45 h 50"/>
                <a:gd name="T20" fmla="*/ 5 w 51"/>
                <a:gd name="T21" fmla="*/ 40 h 50"/>
                <a:gd name="T22" fmla="*/ 3 w 51"/>
                <a:gd name="T23" fmla="*/ 38 h 50"/>
                <a:gd name="T24" fmla="*/ 0 w 51"/>
                <a:gd name="T25" fmla="*/ 32 h 50"/>
                <a:gd name="T26" fmla="*/ 0 w 51"/>
                <a:gd name="T27" fmla="*/ 27 h 50"/>
                <a:gd name="T28" fmla="*/ 0 w 51"/>
                <a:gd name="T29" fmla="*/ 22 h 50"/>
                <a:gd name="T30" fmla="*/ 0 w 51"/>
                <a:gd name="T31" fmla="*/ 17 h 50"/>
                <a:gd name="T32" fmla="*/ 3 w 51"/>
                <a:gd name="T33" fmla="*/ 12 h 50"/>
                <a:gd name="T34" fmla="*/ 5 w 51"/>
                <a:gd name="T35" fmla="*/ 10 h 50"/>
                <a:gd name="T36" fmla="*/ 8 w 51"/>
                <a:gd name="T37" fmla="*/ 5 h 50"/>
                <a:gd name="T38" fmla="*/ 13 w 51"/>
                <a:gd name="T39" fmla="*/ 2 h 50"/>
                <a:gd name="T40" fmla="*/ 18 w 51"/>
                <a:gd name="T41" fmla="*/ 0 h 50"/>
                <a:gd name="T42" fmla="*/ 23 w 51"/>
                <a:gd name="T43" fmla="*/ 0 h 50"/>
                <a:gd name="T44" fmla="*/ 28 w 51"/>
                <a:gd name="T45" fmla="*/ 0 h 50"/>
                <a:gd name="T46" fmla="*/ 36 w 51"/>
                <a:gd name="T47" fmla="*/ 0 h 50"/>
                <a:gd name="T48" fmla="*/ 38 w 51"/>
                <a:gd name="T49" fmla="*/ 2 h 50"/>
                <a:gd name="T50" fmla="*/ 43 w 51"/>
                <a:gd name="T51" fmla="*/ 5 h 50"/>
                <a:gd name="T52" fmla="*/ 46 w 51"/>
                <a:gd name="T53" fmla="*/ 7 h 50"/>
                <a:gd name="T54" fmla="*/ 38 w 51"/>
                <a:gd name="T55" fmla="*/ 12 h 50"/>
                <a:gd name="T56" fmla="*/ 38 w 51"/>
                <a:gd name="T57" fmla="*/ 7 h 50"/>
                <a:gd name="T58" fmla="*/ 33 w 51"/>
                <a:gd name="T59" fmla="*/ 7 h 50"/>
                <a:gd name="T60" fmla="*/ 30 w 51"/>
                <a:gd name="T61" fmla="*/ 5 h 50"/>
                <a:gd name="T62" fmla="*/ 28 w 51"/>
                <a:gd name="T63" fmla="*/ 5 h 50"/>
                <a:gd name="T64" fmla="*/ 23 w 51"/>
                <a:gd name="T65" fmla="*/ 5 h 50"/>
                <a:gd name="T66" fmla="*/ 20 w 51"/>
                <a:gd name="T67" fmla="*/ 5 h 50"/>
                <a:gd name="T68" fmla="*/ 15 w 51"/>
                <a:gd name="T69" fmla="*/ 7 h 50"/>
                <a:gd name="T70" fmla="*/ 13 w 51"/>
                <a:gd name="T71" fmla="*/ 10 h 50"/>
                <a:gd name="T72" fmla="*/ 10 w 51"/>
                <a:gd name="T73" fmla="*/ 12 h 50"/>
                <a:gd name="T74" fmla="*/ 8 w 51"/>
                <a:gd name="T75" fmla="*/ 15 h 50"/>
                <a:gd name="T76" fmla="*/ 8 w 51"/>
                <a:gd name="T77" fmla="*/ 20 h 50"/>
                <a:gd name="T78" fmla="*/ 8 w 51"/>
                <a:gd name="T79" fmla="*/ 22 h 50"/>
                <a:gd name="T80" fmla="*/ 8 w 51"/>
                <a:gd name="T81" fmla="*/ 27 h 50"/>
                <a:gd name="T82" fmla="*/ 8 w 51"/>
                <a:gd name="T83" fmla="*/ 30 h 50"/>
                <a:gd name="T84" fmla="*/ 10 w 51"/>
                <a:gd name="T85" fmla="*/ 35 h 50"/>
                <a:gd name="T86" fmla="*/ 13 w 51"/>
                <a:gd name="T87" fmla="*/ 38 h 50"/>
                <a:gd name="T88" fmla="*/ 15 w 51"/>
                <a:gd name="T89" fmla="*/ 40 h 50"/>
                <a:gd name="T90" fmla="*/ 18 w 51"/>
                <a:gd name="T91" fmla="*/ 43 h 50"/>
                <a:gd name="T92" fmla="*/ 20 w 51"/>
                <a:gd name="T93" fmla="*/ 43 h 50"/>
                <a:gd name="T94" fmla="*/ 25 w 51"/>
                <a:gd name="T95" fmla="*/ 43 h 50"/>
                <a:gd name="T96" fmla="*/ 28 w 51"/>
                <a:gd name="T97" fmla="*/ 43 h 50"/>
                <a:gd name="T98" fmla="*/ 33 w 51"/>
                <a:gd name="T99" fmla="*/ 43 h 50"/>
                <a:gd name="T100" fmla="*/ 36 w 51"/>
                <a:gd name="T101" fmla="*/ 40 h 50"/>
                <a:gd name="T102" fmla="*/ 41 w 51"/>
                <a:gd name="T103" fmla="*/ 38 h 50"/>
                <a:gd name="T104" fmla="*/ 41 w 51"/>
                <a:gd name="T105" fmla="*/ 35 h 50"/>
                <a:gd name="T106" fmla="*/ 43 w 51"/>
                <a:gd name="T107" fmla="*/ 30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"/>
                <a:gd name="T163" fmla="*/ 0 h 50"/>
                <a:gd name="T164" fmla="*/ 51 w 51"/>
                <a:gd name="T165" fmla="*/ 50 h 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" h="50">
                  <a:moveTo>
                    <a:pt x="43" y="27"/>
                  </a:moveTo>
                  <a:lnTo>
                    <a:pt x="51" y="30"/>
                  </a:lnTo>
                  <a:lnTo>
                    <a:pt x="51" y="32"/>
                  </a:lnTo>
                  <a:lnTo>
                    <a:pt x="48" y="35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6" y="48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45"/>
                  </a:lnTo>
                  <a:lnTo>
                    <a:pt x="10" y="45"/>
                  </a:lnTo>
                  <a:lnTo>
                    <a:pt x="8" y="43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8" y="43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1" y="38"/>
                  </a:lnTo>
                  <a:lnTo>
                    <a:pt x="41" y="35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2" name="Freeform 1790"/>
            <p:cNvSpPr>
              <a:spLocks noChangeAspect="1" noEditPoints="1"/>
            </p:cNvSpPr>
            <p:nvPr/>
          </p:nvSpPr>
          <p:spPr bwMode="auto">
            <a:xfrm>
              <a:off x="3638" y="1859"/>
              <a:ext cx="41" cy="38"/>
            </a:xfrm>
            <a:custGeom>
              <a:avLst/>
              <a:gdLst>
                <a:gd name="T0" fmla="*/ 41 w 41"/>
                <a:gd name="T1" fmla="*/ 20 h 38"/>
                <a:gd name="T2" fmla="*/ 41 w 41"/>
                <a:gd name="T3" fmla="*/ 25 h 38"/>
                <a:gd name="T4" fmla="*/ 38 w 41"/>
                <a:gd name="T5" fmla="*/ 28 h 38"/>
                <a:gd name="T6" fmla="*/ 38 w 41"/>
                <a:gd name="T7" fmla="*/ 30 h 38"/>
                <a:gd name="T8" fmla="*/ 33 w 41"/>
                <a:gd name="T9" fmla="*/ 33 h 38"/>
                <a:gd name="T10" fmla="*/ 28 w 41"/>
                <a:gd name="T11" fmla="*/ 36 h 38"/>
                <a:gd name="T12" fmla="*/ 23 w 41"/>
                <a:gd name="T13" fmla="*/ 38 h 38"/>
                <a:gd name="T14" fmla="*/ 18 w 41"/>
                <a:gd name="T15" fmla="*/ 38 h 38"/>
                <a:gd name="T16" fmla="*/ 13 w 41"/>
                <a:gd name="T17" fmla="*/ 36 h 38"/>
                <a:gd name="T18" fmla="*/ 8 w 41"/>
                <a:gd name="T19" fmla="*/ 33 h 38"/>
                <a:gd name="T20" fmla="*/ 5 w 41"/>
                <a:gd name="T21" fmla="*/ 28 h 38"/>
                <a:gd name="T22" fmla="*/ 3 w 41"/>
                <a:gd name="T23" fmla="*/ 23 h 38"/>
                <a:gd name="T24" fmla="*/ 0 w 41"/>
                <a:gd name="T25" fmla="*/ 18 h 38"/>
                <a:gd name="T26" fmla="*/ 3 w 41"/>
                <a:gd name="T27" fmla="*/ 13 h 38"/>
                <a:gd name="T28" fmla="*/ 5 w 41"/>
                <a:gd name="T29" fmla="*/ 8 h 38"/>
                <a:gd name="T30" fmla="*/ 10 w 41"/>
                <a:gd name="T31" fmla="*/ 5 h 38"/>
                <a:gd name="T32" fmla="*/ 15 w 41"/>
                <a:gd name="T33" fmla="*/ 3 h 38"/>
                <a:gd name="T34" fmla="*/ 20 w 41"/>
                <a:gd name="T35" fmla="*/ 0 h 38"/>
                <a:gd name="T36" fmla="*/ 25 w 41"/>
                <a:gd name="T37" fmla="*/ 3 h 38"/>
                <a:gd name="T38" fmla="*/ 30 w 41"/>
                <a:gd name="T39" fmla="*/ 3 h 38"/>
                <a:gd name="T40" fmla="*/ 36 w 41"/>
                <a:gd name="T41" fmla="*/ 8 h 38"/>
                <a:gd name="T42" fmla="*/ 38 w 41"/>
                <a:gd name="T43" fmla="*/ 13 h 38"/>
                <a:gd name="T44" fmla="*/ 38 w 41"/>
                <a:gd name="T45" fmla="*/ 13 h 38"/>
                <a:gd name="T46" fmla="*/ 38 w 41"/>
                <a:gd name="T47" fmla="*/ 13 h 38"/>
                <a:gd name="T48" fmla="*/ 10 w 41"/>
                <a:gd name="T49" fmla="*/ 25 h 38"/>
                <a:gd name="T50" fmla="*/ 13 w 41"/>
                <a:gd name="T51" fmla="*/ 28 h 38"/>
                <a:gd name="T52" fmla="*/ 15 w 41"/>
                <a:gd name="T53" fmla="*/ 30 h 38"/>
                <a:gd name="T54" fmla="*/ 18 w 41"/>
                <a:gd name="T55" fmla="*/ 33 h 38"/>
                <a:gd name="T56" fmla="*/ 23 w 41"/>
                <a:gd name="T57" fmla="*/ 33 h 38"/>
                <a:gd name="T58" fmla="*/ 25 w 41"/>
                <a:gd name="T59" fmla="*/ 33 h 38"/>
                <a:gd name="T60" fmla="*/ 28 w 41"/>
                <a:gd name="T61" fmla="*/ 30 h 38"/>
                <a:gd name="T62" fmla="*/ 30 w 41"/>
                <a:gd name="T63" fmla="*/ 30 h 38"/>
                <a:gd name="T64" fmla="*/ 33 w 41"/>
                <a:gd name="T65" fmla="*/ 28 h 38"/>
                <a:gd name="T66" fmla="*/ 33 w 41"/>
                <a:gd name="T67" fmla="*/ 25 h 38"/>
                <a:gd name="T68" fmla="*/ 33 w 41"/>
                <a:gd name="T69" fmla="*/ 23 h 38"/>
                <a:gd name="T70" fmla="*/ 8 w 41"/>
                <a:gd name="T71" fmla="*/ 20 h 38"/>
                <a:gd name="T72" fmla="*/ 28 w 41"/>
                <a:gd name="T73" fmla="*/ 10 h 38"/>
                <a:gd name="T74" fmla="*/ 25 w 41"/>
                <a:gd name="T75" fmla="*/ 8 h 38"/>
                <a:gd name="T76" fmla="*/ 25 w 41"/>
                <a:gd name="T77" fmla="*/ 8 h 38"/>
                <a:gd name="T78" fmla="*/ 20 w 41"/>
                <a:gd name="T79" fmla="*/ 5 h 38"/>
                <a:gd name="T80" fmla="*/ 18 w 41"/>
                <a:gd name="T81" fmla="*/ 8 h 38"/>
                <a:gd name="T82" fmla="*/ 13 w 41"/>
                <a:gd name="T83" fmla="*/ 8 h 38"/>
                <a:gd name="T84" fmla="*/ 10 w 41"/>
                <a:gd name="T85" fmla="*/ 10 h 38"/>
                <a:gd name="T86" fmla="*/ 10 w 41"/>
                <a:gd name="T87" fmla="*/ 13 h 38"/>
                <a:gd name="T88" fmla="*/ 8 w 41"/>
                <a:gd name="T89" fmla="*/ 15 h 38"/>
                <a:gd name="T90" fmla="*/ 8 w 41"/>
                <a:gd name="T91" fmla="*/ 18 h 38"/>
                <a:gd name="T92" fmla="*/ 8 w 41"/>
                <a:gd name="T93" fmla="*/ 20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38"/>
                <a:gd name="T143" fmla="*/ 41 w 41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38">
                  <a:moveTo>
                    <a:pt x="33" y="20"/>
                  </a:moveTo>
                  <a:lnTo>
                    <a:pt x="41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10" y="25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0"/>
                  </a:lnTo>
                  <a:close/>
                  <a:moveTo>
                    <a:pt x="8" y="20"/>
                  </a:moveTo>
                  <a:lnTo>
                    <a:pt x="30" y="13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3" name="Freeform 1791"/>
            <p:cNvSpPr>
              <a:spLocks noChangeAspect="1"/>
            </p:cNvSpPr>
            <p:nvPr/>
          </p:nvSpPr>
          <p:spPr bwMode="auto">
            <a:xfrm>
              <a:off x="3671" y="1836"/>
              <a:ext cx="28" cy="48"/>
            </a:xfrm>
            <a:custGeom>
              <a:avLst/>
              <a:gdLst>
                <a:gd name="T0" fmla="*/ 20 w 28"/>
                <a:gd name="T1" fmla="*/ 48 h 48"/>
                <a:gd name="T2" fmla="*/ 0 w 28"/>
                <a:gd name="T3" fmla="*/ 3 h 48"/>
                <a:gd name="T4" fmla="*/ 5 w 28"/>
                <a:gd name="T5" fmla="*/ 0 h 48"/>
                <a:gd name="T6" fmla="*/ 28 w 28"/>
                <a:gd name="T7" fmla="*/ 46 h 48"/>
                <a:gd name="T8" fmla="*/ 20 w 28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8"/>
                <a:gd name="T17" fmla="*/ 28 w 2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8">
                  <a:moveTo>
                    <a:pt x="20" y="48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28" y="46"/>
                  </a:lnTo>
                  <a:lnTo>
                    <a:pt x="20" y="4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4" name="Freeform 1792"/>
            <p:cNvSpPr>
              <a:spLocks noChangeAspect="1"/>
            </p:cNvSpPr>
            <p:nvPr/>
          </p:nvSpPr>
          <p:spPr bwMode="auto">
            <a:xfrm>
              <a:off x="3694" y="1839"/>
              <a:ext cx="38" cy="35"/>
            </a:xfrm>
            <a:custGeom>
              <a:avLst/>
              <a:gdLst>
                <a:gd name="T0" fmla="*/ 12 w 38"/>
                <a:gd name="T1" fmla="*/ 28 h 35"/>
                <a:gd name="T2" fmla="*/ 15 w 38"/>
                <a:gd name="T3" fmla="*/ 30 h 35"/>
                <a:gd name="T4" fmla="*/ 20 w 38"/>
                <a:gd name="T5" fmla="*/ 30 h 35"/>
                <a:gd name="T6" fmla="*/ 23 w 38"/>
                <a:gd name="T7" fmla="*/ 30 h 35"/>
                <a:gd name="T8" fmla="*/ 28 w 38"/>
                <a:gd name="T9" fmla="*/ 28 h 35"/>
                <a:gd name="T10" fmla="*/ 30 w 38"/>
                <a:gd name="T11" fmla="*/ 28 h 35"/>
                <a:gd name="T12" fmla="*/ 33 w 38"/>
                <a:gd name="T13" fmla="*/ 25 h 35"/>
                <a:gd name="T14" fmla="*/ 33 w 38"/>
                <a:gd name="T15" fmla="*/ 23 h 35"/>
                <a:gd name="T16" fmla="*/ 30 w 38"/>
                <a:gd name="T17" fmla="*/ 20 h 35"/>
                <a:gd name="T18" fmla="*/ 30 w 38"/>
                <a:gd name="T19" fmla="*/ 20 h 35"/>
                <a:gd name="T20" fmla="*/ 28 w 38"/>
                <a:gd name="T21" fmla="*/ 20 h 35"/>
                <a:gd name="T22" fmla="*/ 23 w 38"/>
                <a:gd name="T23" fmla="*/ 20 h 35"/>
                <a:gd name="T24" fmla="*/ 17 w 38"/>
                <a:gd name="T25" fmla="*/ 20 h 35"/>
                <a:gd name="T26" fmla="*/ 12 w 38"/>
                <a:gd name="T27" fmla="*/ 20 h 35"/>
                <a:gd name="T28" fmla="*/ 7 w 38"/>
                <a:gd name="T29" fmla="*/ 20 h 35"/>
                <a:gd name="T30" fmla="*/ 5 w 38"/>
                <a:gd name="T31" fmla="*/ 20 h 35"/>
                <a:gd name="T32" fmla="*/ 2 w 38"/>
                <a:gd name="T33" fmla="*/ 18 h 35"/>
                <a:gd name="T34" fmla="*/ 2 w 38"/>
                <a:gd name="T35" fmla="*/ 18 h 35"/>
                <a:gd name="T36" fmla="*/ 0 w 38"/>
                <a:gd name="T37" fmla="*/ 15 h 35"/>
                <a:gd name="T38" fmla="*/ 0 w 38"/>
                <a:gd name="T39" fmla="*/ 13 h 35"/>
                <a:gd name="T40" fmla="*/ 0 w 38"/>
                <a:gd name="T41" fmla="*/ 10 h 35"/>
                <a:gd name="T42" fmla="*/ 2 w 38"/>
                <a:gd name="T43" fmla="*/ 7 h 35"/>
                <a:gd name="T44" fmla="*/ 2 w 38"/>
                <a:gd name="T45" fmla="*/ 7 h 35"/>
                <a:gd name="T46" fmla="*/ 5 w 38"/>
                <a:gd name="T47" fmla="*/ 5 h 35"/>
                <a:gd name="T48" fmla="*/ 7 w 38"/>
                <a:gd name="T49" fmla="*/ 2 h 35"/>
                <a:gd name="T50" fmla="*/ 10 w 38"/>
                <a:gd name="T51" fmla="*/ 2 h 35"/>
                <a:gd name="T52" fmla="*/ 12 w 38"/>
                <a:gd name="T53" fmla="*/ 0 h 35"/>
                <a:gd name="T54" fmla="*/ 17 w 38"/>
                <a:gd name="T55" fmla="*/ 0 h 35"/>
                <a:gd name="T56" fmla="*/ 20 w 38"/>
                <a:gd name="T57" fmla="*/ 0 h 35"/>
                <a:gd name="T58" fmla="*/ 23 w 38"/>
                <a:gd name="T59" fmla="*/ 0 h 35"/>
                <a:gd name="T60" fmla="*/ 25 w 38"/>
                <a:gd name="T61" fmla="*/ 0 h 35"/>
                <a:gd name="T62" fmla="*/ 28 w 38"/>
                <a:gd name="T63" fmla="*/ 2 h 35"/>
                <a:gd name="T64" fmla="*/ 23 w 38"/>
                <a:gd name="T65" fmla="*/ 7 h 35"/>
                <a:gd name="T66" fmla="*/ 20 w 38"/>
                <a:gd name="T67" fmla="*/ 5 h 35"/>
                <a:gd name="T68" fmla="*/ 17 w 38"/>
                <a:gd name="T69" fmla="*/ 5 h 35"/>
                <a:gd name="T70" fmla="*/ 15 w 38"/>
                <a:gd name="T71" fmla="*/ 5 h 35"/>
                <a:gd name="T72" fmla="*/ 12 w 38"/>
                <a:gd name="T73" fmla="*/ 5 h 35"/>
                <a:gd name="T74" fmla="*/ 7 w 38"/>
                <a:gd name="T75" fmla="*/ 7 h 35"/>
                <a:gd name="T76" fmla="*/ 7 w 38"/>
                <a:gd name="T77" fmla="*/ 10 h 35"/>
                <a:gd name="T78" fmla="*/ 7 w 38"/>
                <a:gd name="T79" fmla="*/ 13 h 35"/>
                <a:gd name="T80" fmla="*/ 7 w 38"/>
                <a:gd name="T81" fmla="*/ 13 h 35"/>
                <a:gd name="T82" fmla="*/ 7 w 38"/>
                <a:gd name="T83" fmla="*/ 15 h 35"/>
                <a:gd name="T84" fmla="*/ 7 w 38"/>
                <a:gd name="T85" fmla="*/ 15 h 35"/>
                <a:gd name="T86" fmla="*/ 10 w 38"/>
                <a:gd name="T87" fmla="*/ 15 h 35"/>
                <a:gd name="T88" fmla="*/ 12 w 38"/>
                <a:gd name="T89" fmla="*/ 15 h 35"/>
                <a:gd name="T90" fmla="*/ 15 w 38"/>
                <a:gd name="T91" fmla="*/ 15 h 35"/>
                <a:gd name="T92" fmla="*/ 20 w 38"/>
                <a:gd name="T93" fmla="*/ 13 h 35"/>
                <a:gd name="T94" fmla="*/ 25 w 38"/>
                <a:gd name="T95" fmla="*/ 13 h 35"/>
                <a:gd name="T96" fmla="*/ 30 w 38"/>
                <a:gd name="T97" fmla="*/ 13 h 35"/>
                <a:gd name="T98" fmla="*/ 33 w 38"/>
                <a:gd name="T99" fmla="*/ 13 h 35"/>
                <a:gd name="T100" fmla="*/ 35 w 38"/>
                <a:gd name="T101" fmla="*/ 15 h 35"/>
                <a:gd name="T102" fmla="*/ 38 w 38"/>
                <a:gd name="T103" fmla="*/ 15 h 35"/>
                <a:gd name="T104" fmla="*/ 38 w 38"/>
                <a:gd name="T105" fmla="*/ 18 h 35"/>
                <a:gd name="T106" fmla="*/ 38 w 38"/>
                <a:gd name="T107" fmla="*/ 23 h 35"/>
                <a:gd name="T108" fmla="*/ 38 w 38"/>
                <a:gd name="T109" fmla="*/ 25 h 35"/>
                <a:gd name="T110" fmla="*/ 35 w 38"/>
                <a:gd name="T111" fmla="*/ 28 h 35"/>
                <a:gd name="T112" fmla="*/ 33 w 38"/>
                <a:gd name="T113" fmla="*/ 30 h 35"/>
                <a:gd name="T114" fmla="*/ 30 w 38"/>
                <a:gd name="T115" fmla="*/ 33 h 35"/>
                <a:gd name="T116" fmla="*/ 25 w 38"/>
                <a:gd name="T117" fmla="*/ 35 h 35"/>
                <a:gd name="T118" fmla="*/ 20 w 38"/>
                <a:gd name="T119" fmla="*/ 35 h 35"/>
                <a:gd name="T120" fmla="*/ 12 w 38"/>
                <a:gd name="T121" fmla="*/ 35 h 35"/>
                <a:gd name="T122" fmla="*/ 10 w 38"/>
                <a:gd name="T123" fmla="*/ 33 h 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5"/>
                <a:gd name="T188" fmla="*/ 38 w 38"/>
                <a:gd name="T189" fmla="*/ 35 h 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5">
                  <a:moveTo>
                    <a:pt x="7" y="30"/>
                  </a:moveTo>
                  <a:lnTo>
                    <a:pt x="12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5" name="Freeform 1793"/>
            <p:cNvSpPr>
              <a:spLocks noChangeAspect="1" noEditPoints="1"/>
            </p:cNvSpPr>
            <p:nvPr/>
          </p:nvSpPr>
          <p:spPr bwMode="auto">
            <a:xfrm>
              <a:off x="3724" y="1819"/>
              <a:ext cx="41" cy="38"/>
            </a:xfrm>
            <a:custGeom>
              <a:avLst/>
              <a:gdLst>
                <a:gd name="T0" fmla="*/ 3 w 41"/>
                <a:gd name="T1" fmla="*/ 22 h 38"/>
                <a:gd name="T2" fmla="*/ 0 w 41"/>
                <a:gd name="T3" fmla="*/ 17 h 38"/>
                <a:gd name="T4" fmla="*/ 0 w 41"/>
                <a:gd name="T5" fmla="*/ 12 h 38"/>
                <a:gd name="T6" fmla="*/ 3 w 41"/>
                <a:gd name="T7" fmla="*/ 7 h 38"/>
                <a:gd name="T8" fmla="*/ 5 w 41"/>
                <a:gd name="T9" fmla="*/ 5 h 38"/>
                <a:gd name="T10" fmla="*/ 10 w 41"/>
                <a:gd name="T11" fmla="*/ 2 h 38"/>
                <a:gd name="T12" fmla="*/ 15 w 41"/>
                <a:gd name="T13" fmla="*/ 0 h 38"/>
                <a:gd name="T14" fmla="*/ 23 w 41"/>
                <a:gd name="T15" fmla="*/ 0 h 38"/>
                <a:gd name="T16" fmla="*/ 28 w 41"/>
                <a:gd name="T17" fmla="*/ 2 h 38"/>
                <a:gd name="T18" fmla="*/ 33 w 41"/>
                <a:gd name="T19" fmla="*/ 5 h 38"/>
                <a:gd name="T20" fmla="*/ 36 w 41"/>
                <a:gd name="T21" fmla="*/ 7 h 38"/>
                <a:gd name="T22" fmla="*/ 38 w 41"/>
                <a:gd name="T23" fmla="*/ 12 h 38"/>
                <a:gd name="T24" fmla="*/ 41 w 41"/>
                <a:gd name="T25" fmla="*/ 15 h 38"/>
                <a:gd name="T26" fmla="*/ 41 w 41"/>
                <a:gd name="T27" fmla="*/ 20 h 38"/>
                <a:gd name="T28" fmla="*/ 41 w 41"/>
                <a:gd name="T29" fmla="*/ 22 h 38"/>
                <a:gd name="T30" fmla="*/ 41 w 41"/>
                <a:gd name="T31" fmla="*/ 25 h 38"/>
                <a:gd name="T32" fmla="*/ 38 w 41"/>
                <a:gd name="T33" fmla="*/ 27 h 38"/>
                <a:gd name="T34" fmla="*/ 36 w 41"/>
                <a:gd name="T35" fmla="*/ 30 h 38"/>
                <a:gd name="T36" fmla="*/ 33 w 41"/>
                <a:gd name="T37" fmla="*/ 33 h 38"/>
                <a:gd name="T38" fmla="*/ 25 w 41"/>
                <a:gd name="T39" fmla="*/ 35 h 38"/>
                <a:gd name="T40" fmla="*/ 20 w 41"/>
                <a:gd name="T41" fmla="*/ 38 h 38"/>
                <a:gd name="T42" fmla="*/ 15 w 41"/>
                <a:gd name="T43" fmla="*/ 35 h 38"/>
                <a:gd name="T44" fmla="*/ 10 w 41"/>
                <a:gd name="T45" fmla="*/ 33 h 38"/>
                <a:gd name="T46" fmla="*/ 5 w 41"/>
                <a:gd name="T47" fmla="*/ 30 h 38"/>
                <a:gd name="T48" fmla="*/ 10 w 41"/>
                <a:gd name="T49" fmla="*/ 25 h 38"/>
                <a:gd name="T50" fmla="*/ 15 w 41"/>
                <a:gd name="T51" fmla="*/ 27 h 38"/>
                <a:gd name="T52" fmla="*/ 18 w 41"/>
                <a:gd name="T53" fmla="*/ 30 h 38"/>
                <a:gd name="T54" fmla="*/ 23 w 41"/>
                <a:gd name="T55" fmla="*/ 30 h 38"/>
                <a:gd name="T56" fmla="*/ 25 w 41"/>
                <a:gd name="T57" fmla="*/ 30 h 38"/>
                <a:gd name="T58" fmla="*/ 28 w 41"/>
                <a:gd name="T59" fmla="*/ 30 h 38"/>
                <a:gd name="T60" fmla="*/ 30 w 41"/>
                <a:gd name="T61" fmla="*/ 27 h 38"/>
                <a:gd name="T62" fmla="*/ 33 w 41"/>
                <a:gd name="T63" fmla="*/ 25 h 38"/>
                <a:gd name="T64" fmla="*/ 33 w 41"/>
                <a:gd name="T65" fmla="*/ 20 h 38"/>
                <a:gd name="T66" fmla="*/ 33 w 41"/>
                <a:gd name="T67" fmla="*/ 17 h 38"/>
                <a:gd name="T68" fmla="*/ 30 w 41"/>
                <a:gd name="T69" fmla="*/ 12 h 38"/>
                <a:gd name="T70" fmla="*/ 28 w 41"/>
                <a:gd name="T71" fmla="*/ 10 h 38"/>
                <a:gd name="T72" fmla="*/ 25 w 41"/>
                <a:gd name="T73" fmla="*/ 7 h 38"/>
                <a:gd name="T74" fmla="*/ 20 w 41"/>
                <a:gd name="T75" fmla="*/ 5 h 38"/>
                <a:gd name="T76" fmla="*/ 18 w 41"/>
                <a:gd name="T77" fmla="*/ 5 h 38"/>
                <a:gd name="T78" fmla="*/ 15 w 41"/>
                <a:gd name="T79" fmla="*/ 7 h 38"/>
                <a:gd name="T80" fmla="*/ 10 w 41"/>
                <a:gd name="T81" fmla="*/ 7 h 38"/>
                <a:gd name="T82" fmla="*/ 8 w 41"/>
                <a:gd name="T83" fmla="*/ 10 h 38"/>
                <a:gd name="T84" fmla="*/ 8 w 41"/>
                <a:gd name="T85" fmla="*/ 12 h 38"/>
                <a:gd name="T86" fmla="*/ 8 w 41"/>
                <a:gd name="T87" fmla="*/ 17 h 38"/>
                <a:gd name="T88" fmla="*/ 8 w 41"/>
                <a:gd name="T89" fmla="*/ 20 h 38"/>
                <a:gd name="T90" fmla="*/ 10 w 41"/>
                <a:gd name="T91" fmla="*/ 2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38"/>
                <a:gd name="T140" fmla="*/ 41 w 41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38">
                  <a:moveTo>
                    <a:pt x="5" y="27"/>
                  </a:moveTo>
                  <a:lnTo>
                    <a:pt x="3" y="25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8" y="27"/>
                  </a:lnTo>
                  <a:lnTo>
                    <a:pt x="36" y="30"/>
                  </a:lnTo>
                  <a:lnTo>
                    <a:pt x="33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8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27"/>
                  </a:lnTo>
                  <a:close/>
                  <a:moveTo>
                    <a:pt x="10" y="25"/>
                  </a:moveTo>
                  <a:lnTo>
                    <a:pt x="10" y="25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6" name="Freeform 1794"/>
            <p:cNvSpPr>
              <a:spLocks noChangeAspect="1"/>
            </p:cNvSpPr>
            <p:nvPr/>
          </p:nvSpPr>
          <p:spPr bwMode="auto">
            <a:xfrm>
              <a:off x="1095" y="2181"/>
              <a:ext cx="86" cy="76"/>
            </a:xfrm>
            <a:custGeom>
              <a:avLst/>
              <a:gdLst>
                <a:gd name="T0" fmla="*/ 0 w 86"/>
                <a:gd name="T1" fmla="*/ 45 h 76"/>
                <a:gd name="T2" fmla="*/ 35 w 86"/>
                <a:gd name="T3" fmla="*/ 0 h 76"/>
                <a:gd name="T4" fmla="*/ 50 w 86"/>
                <a:gd name="T5" fmla="*/ 10 h 76"/>
                <a:gd name="T6" fmla="*/ 38 w 86"/>
                <a:gd name="T7" fmla="*/ 45 h 76"/>
                <a:gd name="T8" fmla="*/ 70 w 86"/>
                <a:gd name="T9" fmla="*/ 22 h 76"/>
                <a:gd name="T10" fmla="*/ 86 w 86"/>
                <a:gd name="T11" fmla="*/ 32 h 76"/>
                <a:gd name="T12" fmla="*/ 50 w 86"/>
                <a:gd name="T13" fmla="*/ 76 h 76"/>
                <a:gd name="T14" fmla="*/ 40 w 86"/>
                <a:gd name="T15" fmla="*/ 70 h 76"/>
                <a:gd name="T16" fmla="*/ 68 w 86"/>
                <a:gd name="T17" fmla="*/ 35 h 76"/>
                <a:gd name="T18" fmla="*/ 30 w 86"/>
                <a:gd name="T19" fmla="*/ 63 h 76"/>
                <a:gd name="T20" fmla="*/ 20 w 86"/>
                <a:gd name="T21" fmla="*/ 58 h 76"/>
                <a:gd name="T22" fmla="*/ 38 w 86"/>
                <a:gd name="T23" fmla="*/ 17 h 76"/>
                <a:gd name="T24" fmla="*/ 10 w 86"/>
                <a:gd name="T25" fmla="*/ 50 h 76"/>
                <a:gd name="T26" fmla="*/ 0 w 86"/>
                <a:gd name="T27" fmla="*/ 45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76"/>
                <a:gd name="T44" fmla="*/ 86 w 86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76">
                  <a:moveTo>
                    <a:pt x="0" y="45"/>
                  </a:moveTo>
                  <a:lnTo>
                    <a:pt x="35" y="0"/>
                  </a:lnTo>
                  <a:lnTo>
                    <a:pt x="50" y="10"/>
                  </a:lnTo>
                  <a:lnTo>
                    <a:pt x="38" y="45"/>
                  </a:lnTo>
                  <a:lnTo>
                    <a:pt x="70" y="22"/>
                  </a:lnTo>
                  <a:lnTo>
                    <a:pt x="86" y="32"/>
                  </a:lnTo>
                  <a:lnTo>
                    <a:pt x="50" y="76"/>
                  </a:lnTo>
                  <a:lnTo>
                    <a:pt x="40" y="70"/>
                  </a:lnTo>
                  <a:lnTo>
                    <a:pt x="68" y="35"/>
                  </a:lnTo>
                  <a:lnTo>
                    <a:pt x="30" y="63"/>
                  </a:lnTo>
                  <a:lnTo>
                    <a:pt x="20" y="58"/>
                  </a:lnTo>
                  <a:lnTo>
                    <a:pt x="38" y="17"/>
                  </a:lnTo>
                  <a:lnTo>
                    <a:pt x="10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7" name="Freeform 1795"/>
            <p:cNvSpPr>
              <a:spLocks noChangeAspect="1" noEditPoints="1"/>
            </p:cNvSpPr>
            <p:nvPr/>
          </p:nvSpPr>
          <p:spPr bwMode="auto">
            <a:xfrm>
              <a:off x="1150" y="2229"/>
              <a:ext cx="66" cy="63"/>
            </a:xfrm>
            <a:custGeom>
              <a:avLst/>
              <a:gdLst>
                <a:gd name="T0" fmla="*/ 53 w 66"/>
                <a:gd name="T1" fmla="*/ 63 h 63"/>
                <a:gd name="T2" fmla="*/ 41 w 66"/>
                <a:gd name="T3" fmla="*/ 58 h 63"/>
                <a:gd name="T4" fmla="*/ 43 w 66"/>
                <a:gd name="T5" fmla="*/ 43 h 63"/>
                <a:gd name="T6" fmla="*/ 23 w 66"/>
                <a:gd name="T7" fmla="*/ 30 h 63"/>
                <a:gd name="T8" fmla="*/ 10 w 66"/>
                <a:gd name="T9" fmla="*/ 38 h 63"/>
                <a:gd name="T10" fmla="*/ 0 w 66"/>
                <a:gd name="T11" fmla="*/ 33 h 63"/>
                <a:gd name="T12" fmla="*/ 56 w 66"/>
                <a:gd name="T13" fmla="*/ 0 h 63"/>
                <a:gd name="T14" fmla="*/ 66 w 66"/>
                <a:gd name="T15" fmla="*/ 7 h 63"/>
                <a:gd name="T16" fmla="*/ 53 w 66"/>
                <a:gd name="T17" fmla="*/ 63 h 63"/>
                <a:gd name="T18" fmla="*/ 46 w 66"/>
                <a:gd name="T19" fmla="*/ 35 h 63"/>
                <a:gd name="T20" fmla="*/ 53 w 66"/>
                <a:gd name="T21" fmla="*/ 12 h 63"/>
                <a:gd name="T22" fmla="*/ 33 w 66"/>
                <a:gd name="T23" fmla="*/ 25 h 63"/>
                <a:gd name="T24" fmla="*/ 46 w 66"/>
                <a:gd name="T25" fmla="*/ 3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3"/>
                <a:gd name="T41" fmla="*/ 66 w 66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3">
                  <a:moveTo>
                    <a:pt x="53" y="63"/>
                  </a:moveTo>
                  <a:lnTo>
                    <a:pt x="41" y="58"/>
                  </a:lnTo>
                  <a:lnTo>
                    <a:pt x="43" y="43"/>
                  </a:lnTo>
                  <a:lnTo>
                    <a:pt x="23" y="30"/>
                  </a:lnTo>
                  <a:lnTo>
                    <a:pt x="10" y="38"/>
                  </a:lnTo>
                  <a:lnTo>
                    <a:pt x="0" y="33"/>
                  </a:lnTo>
                  <a:lnTo>
                    <a:pt x="56" y="0"/>
                  </a:lnTo>
                  <a:lnTo>
                    <a:pt x="66" y="7"/>
                  </a:lnTo>
                  <a:lnTo>
                    <a:pt x="53" y="63"/>
                  </a:lnTo>
                  <a:close/>
                  <a:moveTo>
                    <a:pt x="46" y="35"/>
                  </a:moveTo>
                  <a:lnTo>
                    <a:pt x="53" y="12"/>
                  </a:lnTo>
                  <a:lnTo>
                    <a:pt x="33" y="25"/>
                  </a:lnTo>
                  <a:lnTo>
                    <a:pt x="46" y="3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8" name="Freeform 1796"/>
            <p:cNvSpPr>
              <a:spLocks noChangeAspect="1" noEditPoints="1"/>
            </p:cNvSpPr>
            <p:nvPr/>
          </p:nvSpPr>
          <p:spPr bwMode="auto">
            <a:xfrm>
              <a:off x="1208" y="2251"/>
              <a:ext cx="71" cy="71"/>
            </a:xfrm>
            <a:custGeom>
              <a:avLst/>
              <a:gdLst>
                <a:gd name="T0" fmla="*/ 59 w 71"/>
                <a:gd name="T1" fmla="*/ 13 h 71"/>
                <a:gd name="T2" fmla="*/ 64 w 71"/>
                <a:gd name="T3" fmla="*/ 16 h 71"/>
                <a:gd name="T4" fmla="*/ 66 w 71"/>
                <a:gd name="T5" fmla="*/ 21 h 71"/>
                <a:gd name="T6" fmla="*/ 69 w 71"/>
                <a:gd name="T7" fmla="*/ 23 h 71"/>
                <a:gd name="T8" fmla="*/ 71 w 71"/>
                <a:gd name="T9" fmla="*/ 26 h 71"/>
                <a:gd name="T10" fmla="*/ 71 w 71"/>
                <a:gd name="T11" fmla="*/ 28 h 71"/>
                <a:gd name="T12" fmla="*/ 71 w 71"/>
                <a:gd name="T13" fmla="*/ 31 h 71"/>
                <a:gd name="T14" fmla="*/ 71 w 71"/>
                <a:gd name="T15" fmla="*/ 36 h 71"/>
                <a:gd name="T16" fmla="*/ 69 w 71"/>
                <a:gd name="T17" fmla="*/ 38 h 71"/>
                <a:gd name="T18" fmla="*/ 66 w 71"/>
                <a:gd name="T19" fmla="*/ 41 h 71"/>
                <a:gd name="T20" fmla="*/ 61 w 71"/>
                <a:gd name="T21" fmla="*/ 43 h 71"/>
                <a:gd name="T22" fmla="*/ 56 w 71"/>
                <a:gd name="T23" fmla="*/ 43 h 71"/>
                <a:gd name="T24" fmla="*/ 51 w 71"/>
                <a:gd name="T25" fmla="*/ 43 h 71"/>
                <a:gd name="T26" fmla="*/ 46 w 71"/>
                <a:gd name="T27" fmla="*/ 43 h 71"/>
                <a:gd name="T28" fmla="*/ 46 w 71"/>
                <a:gd name="T29" fmla="*/ 43 h 71"/>
                <a:gd name="T30" fmla="*/ 46 w 71"/>
                <a:gd name="T31" fmla="*/ 46 h 71"/>
                <a:gd name="T32" fmla="*/ 48 w 71"/>
                <a:gd name="T33" fmla="*/ 49 h 71"/>
                <a:gd name="T34" fmla="*/ 48 w 71"/>
                <a:gd name="T35" fmla="*/ 51 h 71"/>
                <a:gd name="T36" fmla="*/ 48 w 71"/>
                <a:gd name="T37" fmla="*/ 56 h 71"/>
                <a:gd name="T38" fmla="*/ 48 w 71"/>
                <a:gd name="T39" fmla="*/ 71 h 71"/>
                <a:gd name="T40" fmla="*/ 36 w 71"/>
                <a:gd name="T41" fmla="*/ 49 h 71"/>
                <a:gd name="T42" fmla="*/ 36 w 71"/>
                <a:gd name="T43" fmla="*/ 43 h 71"/>
                <a:gd name="T44" fmla="*/ 33 w 71"/>
                <a:gd name="T45" fmla="*/ 41 h 71"/>
                <a:gd name="T46" fmla="*/ 33 w 71"/>
                <a:gd name="T47" fmla="*/ 38 h 71"/>
                <a:gd name="T48" fmla="*/ 33 w 71"/>
                <a:gd name="T49" fmla="*/ 38 h 71"/>
                <a:gd name="T50" fmla="*/ 33 w 71"/>
                <a:gd name="T51" fmla="*/ 36 h 71"/>
                <a:gd name="T52" fmla="*/ 31 w 71"/>
                <a:gd name="T53" fmla="*/ 36 h 71"/>
                <a:gd name="T54" fmla="*/ 28 w 71"/>
                <a:gd name="T55" fmla="*/ 33 h 71"/>
                <a:gd name="T56" fmla="*/ 26 w 71"/>
                <a:gd name="T57" fmla="*/ 31 h 71"/>
                <a:gd name="T58" fmla="*/ 31 w 71"/>
                <a:gd name="T59" fmla="*/ 26 h 71"/>
                <a:gd name="T60" fmla="*/ 43 w 71"/>
                <a:gd name="T61" fmla="*/ 31 h 71"/>
                <a:gd name="T62" fmla="*/ 46 w 71"/>
                <a:gd name="T63" fmla="*/ 33 h 71"/>
                <a:gd name="T64" fmla="*/ 48 w 71"/>
                <a:gd name="T65" fmla="*/ 33 h 71"/>
                <a:gd name="T66" fmla="*/ 51 w 71"/>
                <a:gd name="T67" fmla="*/ 36 h 71"/>
                <a:gd name="T68" fmla="*/ 54 w 71"/>
                <a:gd name="T69" fmla="*/ 36 h 71"/>
                <a:gd name="T70" fmla="*/ 54 w 71"/>
                <a:gd name="T71" fmla="*/ 33 h 71"/>
                <a:gd name="T72" fmla="*/ 56 w 71"/>
                <a:gd name="T73" fmla="*/ 33 h 71"/>
                <a:gd name="T74" fmla="*/ 56 w 71"/>
                <a:gd name="T75" fmla="*/ 33 h 71"/>
                <a:gd name="T76" fmla="*/ 59 w 71"/>
                <a:gd name="T77" fmla="*/ 31 h 71"/>
                <a:gd name="T78" fmla="*/ 59 w 71"/>
                <a:gd name="T79" fmla="*/ 28 h 71"/>
                <a:gd name="T80" fmla="*/ 59 w 71"/>
                <a:gd name="T81" fmla="*/ 28 h 71"/>
                <a:gd name="T82" fmla="*/ 59 w 71"/>
                <a:gd name="T83" fmla="*/ 26 h 71"/>
                <a:gd name="T84" fmla="*/ 56 w 71"/>
                <a:gd name="T85" fmla="*/ 23 h 71"/>
                <a:gd name="T86" fmla="*/ 56 w 71"/>
                <a:gd name="T87" fmla="*/ 23 h 71"/>
                <a:gd name="T88" fmla="*/ 54 w 71"/>
                <a:gd name="T89" fmla="*/ 21 h 71"/>
                <a:gd name="T90" fmla="*/ 48 w 71"/>
                <a:gd name="T91" fmla="*/ 18 h 71"/>
                <a:gd name="T92" fmla="*/ 31 w 71"/>
                <a:gd name="T93" fmla="*/ 26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"/>
                <a:gd name="T142" fmla="*/ 0 h 71"/>
                <a:gd name="T143" fmla="*/ 71 w 71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" h="71">
                  <a:moveTo>
                    <a:pt x="0" y="43"/>
                  </a:moveTo>
                  <a:lnTo>
                    <a:pt x="36" y="0"/>
                  </a:lnTo>
                  <a:lnTo>
                    <a:pt x="59" y="13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9" y="21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6"/>
                  </a:lnTo>
                  <a:lnTo>
                    <a:pt x="69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1" y="43"/>
                  </a:lnTo>
                  <a:lnTo>
                    <a:pt x="59" y="43"/>
                  </a:lnTo>
                  <a:lnTo>
                    <a:pt x="56" y="43"/>
                  </a:lnTo>
                  <a:lnTo>
                    <a:pt x="54" y="43"/>
                  </a:lnTo>
                  <a:lnTo>
                    <a:pt x="51" y="43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46" y="43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71"/>
                  </a:lnTo>
                  <a:lnTo>
                    <a:pt x="36" y="64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11" y="51"/>
                  </a:lnTo>
                  <a:lnTo>
                    <a:pt x="0" y="43"/>
                  </a:lnTo>
                  <a:close/>
                  <a:moveTo>
                    <a:pt x="31" y="26"/>
                  </a:moveTo>
                  <a:lnTo>
                    <a:pt x="38" y="28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51" y="36"/>
                  </a:lnTo>
                  <a:lnTo>
                    <a:pt x="54" y="36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9" y="31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48" y="18"/>
                  </a:lnTo>
                  <a:lnTo>
                    <a:pt x="41" y="13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79" name="Freeform 1797"/>
            <p:cNvSpPr>
              <a:spLocks noChangeAspect="1"/>
            </p:cNvSpPr>
            <p:nvPr/>
          </p:nvSpPr>
          <p:spPr bwMode="auto">
            <a:xfrm>
              <a:off x="1272" y="2292"/>
              <a:ext cx="63" cy="58"/>
            </a:xfrm>
            <a:custGeom>
              <a:avLst/>
              <a:gdLst>
                <a:gd name="T0" fmla="*/ 55 w 63"/>
                <a:gd name="T1" fmla="*/ 40 h 58"/>
                <a:gd name="T2" fmla="*/ 38 w 63"/>
                <a:gd name="T3" fmla="*/ 58 h 58"/>
                <a:gd name="T4" fmla="*/ 33 w 63"/>
                <a:gd name="T5" fmla="*/ 58 h 58"/>
                <a:gd name="T6" fmla="*/ 27 w 63"/>
                <a:gd name="T7" fmla="*/ 58 h 58"/>
                <a:gd name="T8" fmla="*/ 22 w 63"/>
                <a:gd name="T9" fmla="*/ 56 h 58"/>
                <a:gd name="T10" fmla="*/ 17 w 63"/>
                <a:gd name="T11" fmla="*/ 53 h 58"/>
                <a:gd name="T12" fmla="*/ 12 w 63"/>
                <a:gd name="T13" fmla="*/ 51 h 58"/>
                <a:gd name="T14" fmla="*/ 7 w 63"/>
                <a:gd name="T15" fmla="*/ 46 h 58"/>
                <a:gd name="T16" fmla="*/ 2 w 63"/>
                <a:gd name="T17" fmla="*/ 40 h 58"/>
                <a:gd name="T18" fmla="*/ 0 w 63"/>
                <a:gd name="T19" fmla="*/ 35 h 58"/>
                <a:gd name="T20" fmla="*/ 0 w 63"/>
                <a:gd name="T21" fmla="*/ 30 h 58"/>
                <a:gd name="T22" fmla="*/ 0 w 63"/>
                <a:gd name="T23" fmla="*/ 25 h 58"/>
                <a:gd name="T24" fmla="*/ 0 w 63"/>
                <a:gd name="T25" fmla="*/ 20 h 58"/>
                <a:gd name="T26" fmla="*/ 2 w 63"/>
                <a:gd name="T27" fmla="*/ 15 h 58"/>
                <a:gd name="T28" fmla="*/ 7 w 63"/>
                <a:gd name="T29" fmla="*/ 10 h 58"/>
                <a:gd name="T30" fmla="*/ 10 w 63"/>
                <a:gd name="T31" fmla="*/ 8 h 58"/>
                <a:gd name="T32" fmla="*/ 17 w 63"/>
                <a:gd name="T33" fmla="*/ 2 h 58"/>
                <a:gd name="T34" fmla="*/ 22 w 63"/>
                <a:gd name="T35" fmla="*/ 0 h 58"/>
                <a:gd name="T36" fmla="*/ 27 w 63"/>
                <a:gd name="T37" fmla="*/ 0 h 58"/>
                <a:gd name="T38" fmla="*/ 35 w 63"/>
                <a:gd name="T39" fmla="*/ 0 h 58"/>
                <a:gd name="T40" fmla="*/ 40 w 63"/>
                <a:gd name="T41" fmla="*/ 0 h 58"/>
                <a:gd name="T42" fmla="*/ 45 w 63"/>
                <a:gd name="T43" fmla="*/ 2 h 58"/>
                <a:gd name="T44" fmla="*/ 50 w 63"/>
                <a:gd name="T45" fmla="*/ 8 h 58"/>
                <a:gd name="T46" fmla="*/ 58 w 63"/>
                <a:gd name="T47" fmla="*/ 13 h 58"/>
                <a:gd name="T48" fmla="*/ 60 w 63"/>
                <a:gd name="T49" fmla="*/ 15 h 58"/>
                <a:gd name="T50" fmla="*/ 63 w 63"/>
                <a:gd name="T51" fmla="*/ 20 h 58"/>
                <a:gd name="T52" fmla="*/ 63 w 63"/>
                <a:gd name="T53" fmla="*/ 28 h 58"/>
                <a:gd name="T54" fmla="*/ 60 w 63"/>
                <a:gd name="T55" fmla="*/ 33 h 58"/>
                <a:gd name="T56" fmla="*/ 50 w 63"/>
                <a:gd name="T57" fmla="*/ 25 h 58"/>
                <a:gd name="T58" fmla="*/ 50 w 63"/>
                <a:gd name="T59" fmla="*/ 23 h 58"/>
                <a:gd name="T60" fmla="*/ 50 w 63"/>
                <a:gd name="T61" fmla="*/ 20 h 58"/>
                <a:gd name="T62" fmla="*/ 48 w 63"/>
                <a:gd name="T63" fmla="*/ 18 h 58"/>
                <a:gd name="T64" fmla="*/ 45 w 63"/>
                <a:gd name="T65" fmla="*/ 15 h 58"/>
                <a:gd name="T66" fmla="*/ 40 w 63"/>
                <a:gd name="T67" fmla="*/ 13 h 58"/>
                <a:gd name="T68" fmla="*/ 35 w 63"/>
                <a:gd name="T69" fmla="*/ 10 h 58"/>
                <a:gd name="T70" fmla="*/ 30 w 63"/>
                <a:gd name="T71" fmla="*/ 10 h 58"/>
                <a:gd name="T72" fmla="*/ 25 w 63"/>
                <a:gd name="T73" fmla="*/ 10 h 58"/>
                <a:gd name="T74" fmla="*/ 20 w 63"/>
                <a:gd name="T75" fmla="*/ 15 h 58"/>
                <a:gd name="T76" fmla="*/ 17 w 63"/>
                <a:gd name="T77" fmla="*/ 18 h 58"/>
                <a:gd name="T78" fmla="*/ 12 w 63"/>
                <a:gd name="T79" fmla="*/ 25 h 58"/>
                <a:gd name="T80" fmla="*/ 10 w 63"/>
                <a:gd name="T81" fmla="*/ 30 h 58"/>
                <a:gd name="T82" fmla="*/ 12 w 63"/>
                <a:gd name="T83" fmla="*/ 35 h 58"/>
                <a:gd name="T84" fmla="*/ 12 w 63"/>
                <a:gd name="T85" fmla="*/ 38 h 58"/>
                <a:gd name="T86" fmla="*/ 17 w 63"/>
                <a:gd name="T87" fmla="*/ 43 h 58"/>
                <a:gd name="T88" fmla="*/ 20 w 63"/>
                <a:gd name="T89" fmla="*/ 46 h 58"/>
                <a:gd name="T90" fmla="*/ 22 w 63"/>
                <a:gd name="T91" fmla="*/ 46 h 58"/>
                <a:gd name="T92" fmla="*/ 27 w 63"/>
                <a:gd name="T93" fmla="*/ 46 h 58"/>
                <a:gd name="T94" fmla="*/ 30 w 63"/>
                <a:gd name="T95" fmla="*/ 48 h 58"/>
                <a:gd name="T96" fmla="*/ 33 w 63"/>
                <a:gd name="T97" fmla="*/ 48 h 58"/>
                <a:gd name="T98" fmla="*/ 38 w 63"/>
                <a:gd name="T99" fmla="*/ 40 h 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58"/>
                <a:gd name="T152" fmla="*/ 63 w 63"/>
                <a:gd name="T153" fmla="*/ 58 h 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58">
                  <a:moveTo>
                    <a:pt x="27" y="35"/>
                  </a:moveTo>
                  <a:lnTo>
                    <a:pt x="33" y="28"/>
                  </a:lnTo>
                  <a:lnTo>
                    <a:pt x="55" y="40"/>
                  </a:lnTo>
                  <a:lnTo>
                    <a:pt x="43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0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0" y="48"/>
                  </a:lnTo>
                  <a:lnTo>
                    <a:pt x="7" y="48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8" y="5"/>
                  </a:lnTo>
                  <a:lnTo>
                    <a:pt x="50" y="8"/>
                  </a:lnTo>
                  <a:lnTo>
                    <a:pt x="53" y="8"/>
                  </a:lnTo>
                  <a:lnTo>
                    <a:pt x="55" y="10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8"/>
                  </a:lnTo>
                  <a:lnTo>
                    <a:pt x="63" y="20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0" y="33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0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8" y="40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0" name="Freeform 1798"/>
            <p:cNvSpPr>
              <a:spLocks noChangeAspect="1"/>
            </p:cNvSpPr>
            <p:nvPr/>
          </p:nvSpPr>
          <p:spPr bwMode="auto">
            <a:xfrm>
              <a:off x="1317" y="2353"/>
              <a:ext cx="18" cy="15"/>
            </a:xfrm>
            <a:custGeom>
              <a:avLst/>
              <a:gdLst>
                <a:gd name="T0" fmla="*/ 0 w 18"/>
                <a:gd name="T1" fmla="*/ 10 h 15"/>
                <a:gd name="T2" fmla="*/ 8 w 18"/>
                <a:gd name="T3" fmla="*/ 0 h 15"/>
                <a:gd name="T4" fmla="*/ 18 w 18"/>
                <a:gd name="T5" fmla="*/ 7 h 15"/>
                <a:gd name="T6" fmla="*/ 10 w 18"/>
                <a:gd name="T7" fmla="*/ 15 h 15"/>
                <a:gd name="T8" fmla="*/ 0 w 18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10"/>
                  </a:moveTo>
                  <a:lnTo>
                    <a:pt x="8" y="0"/>
                  </a:lnTo>
                  <a:lnTo>
                    <a:pt x="18" y="7"/>
                  </a:lnTo>
                  <a:lnTo>
                    <a:pt x="10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1" name="Freeform 1799"/>
            <p:cNvSpPr>
              <a:spLocks noChangeAspect="1" noEditPoints="1"/>
            </p:cNvSpPr>
            <p:nvPr/>
          </p:nvSpPr>
          <p:spPr bwMode="auto">
            <a:xfrm>
              <a:off x="1358" y="2345"/>
              <a:ext cx="70" cy="48"/>
            </a:xfrm>
            <a:custGeom>
              <a:avLst/>
              <a:gdLst>
                <a:gd name="T0" fmla="*/ 38 w 70"/>
                <a:gd name="T1" fmla="*/ 0 h 48"/>
                <a:gd name="T2" fmla="*/ 55 w 70"/>
                <a:gd name="T3" fmla="*/ 10 h 48"/>
                <a:gd name="T4" fmla="*/ 60 w 70"/>
                <a:gd name="T5" fmla="*/ 15 h 48"/>
                <a:gd name="T6" fmla="*/ 63 w 70"/>
                <a:gd name="T7" fmla="*/ 15 h 48"/>
                <a:gd name="T8" fmla="*/ 65 w 70"/>
                <a:gd name="T9" fmla="*/ 18 h 48"/>
                <a:gd name="T10" fmla="*/ 65 w 70"/>
                <a:gd name="T11" fmla="*/ 20 h 48"/>
                <a:gd name="T12" fmla="*/ 68 w 70"/>
                <a:gd name="T13" fmla="*/ 23 h 48"/>
                <a:gd name="T14" fmla="*/ 68 w 70"/>
                <a:gd name="T15" fmla="*/ 23 h 48"/>
                <a:gd name="T16" fmla="*/ 70 w 70"/>
                <a:gd name="T17" fmla="*/ 25 h 48"/>
                <a:gd name="T18" fmla="*/ 70 w 70"/>
                <a:gd name="T19" fmla="*/ 28 h 48"/>
                <a:gd name="T20" fmla="*/ 68 w 70"/>
                <a:gd name="T21" fmla="*/ 30 h 48"/>
                <a:gd name="T22" fmla="*/ 68 w 70"/>
                <a:gd name="T23" fmla="*/ 33 h 48"/>
                <a:gd name="T24" fmla="*/ 65 w 70"/>
                <a:gd name="T25" fmla="*/ 36 h 48"/>
                <a:gd name="T26" fmla="*/ 65 w 70"/>
                <a:gd name="T27" fmla="*/ 38 h 48"/>
                <a:gd name="T28" fmla="*/ 63 w 70"/>
                <a:gd name="T29" fmla="*/ 41 h 48"/>
                <a:gd name="T30" fmla="*/ 60 w 70"/>
                <a:gd name="T31" fmla="*/ 43 h 48"/>
                <a:gd name="T32" fmla="*/ 58 w 70"/>
                <a:gd name="T33" fmla="*/ 43 h 48"/>
                <a:gd name="T34" fmla="*/ 58 w 70"/>
                <a:gd name="T35" fmla="*/ 43 h 48"/>
                <a:gd name="T36" fmla="*/ 55 w 70"/>
                <a:gd name="T37" fmla="*/ 46 h 48"/>
                <a:gd name="T38" fmla="*/ 53 w 70"/>
                <a:gd name="T39" fmla="*/ 46 h 48"/>
                <a:gd name="T40" fmla="*/ 50 w 70"/>
                <a:gd name="T41" fmla="*/ 46 h 48"/>
                <a:gd name="T42" fmla="*/ 50 w 70"/>
                <a:gd name="T43" fmla="*/ 46 h 48"/>
                <a:gd name="T44" fmla="*/ 48 w 70"/>
                <a:gd name="T45" fmla="*/ 46 h 48"/>
                <a:gd name="T46" fmla="*/ 45 w 70"/>
                <a:gd name="T47" fmla="*/ 43 h 48"/>
                <a:gd name="T48" fmla="*/ 43 w 70"/>
                <a:gd name="T49" fmla="*/ 43 h 48"/>
                <a:gd name="T50" fmla="*/ 43 w 70"/>
                <a:gd name="T51" fmla="*/ 43 h 48"/>
                <a:gd name="T52" fmla="*/ 40 w 70"/>
                <a:gd name="T53" fmla="*/ 41 h 48"/>
                <a:gd name="T54" fmla="*/ 38 w 70"/>
                <a:gd name="T55" fmla="*/ 41 h 48"/>
                <a:gd name="T56" fmla="*/ 32 w 70"/>
                <a:gd name="T57" fmla="*/ 38 h 48"/>
                <a:gd name="T58" fmla="*/ 25 w 70"/>
                <a:gd name="T59" fmla="*/ 33 h 48"/>
                <a:gd name="T60" fmla="*/ 0 w 70"/>
                <a:gd name="T61" fmla="*/ 43 h 48"/>
                <a:gd name="T62" fmla="*/ 30 w 70"/>
                <a:gd name="T63" fmla="*/ 25 h 48"/>
                <a:gd name="T64" fmla="*/ 38 w 70"/>
                <a:gd name="T65" fmla="*/ 30 h 48"/>
                <a:gd name="T66" fmla="*/ 40 w 70"/>
                <a:gd name="T67" fmla="*/ 30 h 48"/>
                <a:gd name="T68" fmla="*/ 43 w 70"/>
                <a:gd name="T69" fmla="*/ 33 h 48"/>
                <a:gd name="T70" fmla="*/ 45 w 70"/>
                <a:gd name="T71" fmla="*/ 33 h 48"/>
                <a:gd name="T72" fmla="*/ 45 w 70"/>
                <a:gd name="T73" fmla="*/ 33 h 48"/>
                <a:gd name="T74" fmla="*/ 48 w 70"/>
                <a:gd name="T75" fmla="*/ 33 h 48"/>
                <a:gd name="T76" fmla="*/ 48 w 70"/>
                <a:gd name="T77" fmla="*/ 33 h 48"/>
                <a:gd name="T78" fmla="*/ 50 w 70"/>
                <a:gd name="T79" fmla="*/ 33 h 48"/>
                <a:gd name="T80" fmla="*/ 50 w 70"/>
                <a:gd name="T81" fmla="*/ 33 h 48"/>
                <a:gd name="T82" fmla="*/ 53 w 70"/>
                <a:gd name="T83" fmla="*/ 33 h 48"/>
                <a:gd name="T84" fmla="*/ 53 w 70"/>
                <a:gd name="T85" fmla="*/ 33 h 48"/>
                <a:gd name="T86" fmla="*/ 55 w 70"/>
                <a:gd name="T87" fmla="*/ 30 h 48"/>
                <a:gd name="T88" fmla="*/ 55 w 70"/>
                <a:gd name="T89" fmla="*/ 30 h 48"/>
                <a:gd name="T90" fmla="*/ 55 w 70"/>
                <a:gd name="T91" fmla="*/ 30 h 48"/>
                <a:gd name="T92" fmla="*/ 55 w 70"/>
                <a:gd name="T93" fmla="*/ 28 h 48"/>
                <a:gd name="T94" fmla="*/ 55 w 70"/>
                <a:gd name="T95" fmla="*/ 28 h 48"/>
                <a:gd name="T96" fmla="*/ 55 w 70"/>
                <a:gd name="T97" fmla="*/ 25 h 48"/>
                <a:gd name="T98" fmla="*/ 55 w 70"/>
                <a:gd name="T99" fmla="*/ 25 h 48"/>
                <a:gd name="T100" fmla="*/ 55 w 70"/>
                <a:gd name="T101" fmla="*/ 23 h 48"/>
                <a:gd name="T102" fmla="*/ 55 w 70"/>
                <a:gd name="T103" fmla="*/ 23 h 48"/>
                <a:gd name="T104" fmla="*/ 53 w 70"/>
                <a:gd name="T105" fmla="*/ 20 h 48"/>
                <a:gd name="T106" fmla="*/ 53 w 70"/>
                <a:gd name="T107" fmla="*/ 20 h 48"/>
                <a:gd name="T108" fmla="*/ 50 w 70"/>
                <a:gd name="T109" fmla="*/ 18 h 48"/>
                <a:gd name="T110" fmla="*/ 48 w 70"/>
                <a:gd name="T111" fmla="*/ 18 h 48"/>
                <a:gd name="T112" fmla="*/ 43 w 70"/>
                <a:gd name="T113" fmla="*/ 13 h 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48"/>
                <a:gd name="T173" fmla="*/ 70 w 70"/>
                <a:gd name="T174" fmla="*/ 48 h 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48">
                  <a:moveTo>
                    <a:pt x="0" y="43"/>
                  </a:moveTo>
                  <a:lnTo>
                    <a:pt x="38" y="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5" y="20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68" y="25"/>
                  </a:lnTo>
                  <a:lnTo>
                    <a:pt x="70" y="25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68" y="33"/>
                  </a:lnTo>
                  <a:lnTo>
                    <a:pt x="68" y="36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3" y="41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5" y="43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5" y="46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5" y="38"/>
                  </a:lnTo>
                  <a:lnTo>
                    <a:pt x="32" y="38"/>
                  </a:lnTo>
                  <a:lnTo>
                    <a:pt x="25" y="33"/>
                  </a:lnTo>
                  <a:lnTo>
                    <a:pt x="12" y="48"/>
                  </a:lnTo>
                  <a:lnTo>
                    <a:pt x="0" y="43"/>
                  </a:lnTo>
                  <a:close/>
                  <a:moveTo>
                    <a:pt x="43" y="13"/>
                  </a:moveTo>
                  <a:lnTo>
                    <a:pt x="30" y="25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3" y="33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2" name="Freeform 1800"/>
            <p:cNvSpPr>
              <a:spLocks noChangeAspect="1"/>
            </p:cNvSpPr>
            <p:nvPr/>
          </p:nvSpPr>
          <p:spPr bwMode="auto">
            <a:xfrm>
              <a:off x="1406" y="2375"/>
              <a:ext cx="48" cy="51"/>
            </a:xfrm>
            <a:custGeom>
              <a:avLst/>
              <a:gdLst>
                <a:gd name="T0" fmla="*/ 0 w 48"/>
                <a:gd name="T1" fmla="*/ 44 h 51"/>
                <a:gd name="T2" fmla="*/ 38 w 48"/>
                <a:gd name="T3" fmla="*/ 0 h 51"/>
                <a:gd name="T4" fmla="*/ 48 w 48"/>
                <a:gd name="T5" fmla="*/ 8 h 51"/>
                <a:gd name="T6" fmla="*/ 10 w 48"/>
                <a:gd name="T7" fmla="*/ 51 h 51"/>
                <a:gd name="T8" fmla="*/ 0 w 48"/>
                <a:gd name="T9" fmla="*/ 4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51"/>
                <a:gd name="T17" fmla="*/ 48 w 48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51">
                  <a:moveTo>
                    <a:pt x="0" y="44"/>
                  </a:moveTo>
                  <a:lnTo>
                    <a:pt x="38" y="0"/>
                  </a:lnTo>
                  <a:lnTo>
                    <a:pt x="48" y="8"/>
                  </a:lnTo>
                  <a:lnTo>
                    <a:pt x="10" y="5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3" name="Freeform 1801"/>
            <p:cNvSpPr>
              <a:spLocks noChangeAspect="1"/>
            </p:cNvSpPr>
            <p:nvPr/>
          </p:nvSpPr>
          <p:spPr bwMode="auto">
            <a:xfrm>
              <a:off x="1426" y="2393"/>
              <a:ext cx="78" cy="69"/>
            </a:xfrm>
            <a:custGeom>
              <a:avLst/>
              <a:gdLst>
                <a:gd name="T0" fmla="*/ 0 w 78"/>
                <a:gd name="T1" fmla="*/ 41 h 69"/>
                <a:gd name="T2" fmla="*/ 40 w 78"/>
                <a:gd name="T3" fmla="*/ 0 h 69"/>
                <a:gd name="T4" fmla="*/ 50 w 78"/>
                <a:gd name="T5" fmla="*/ 8 h 69"/>
                <a:gd name="T6" fmla="*/ 43 w 78"/>
                <a:gd name="T7" fmla="*/ 48 h 69"/>
                <a:gd name="T8" fmla="*/ 71 w 78"/>
                <a:gd name="T9" fmla="*/ 23 h 69"/>
                <a:gd name="T10" fmla="*/ 78 w 78"/>
                <a:gd name="T11" fmla="*/ 28 h 69"/>
                <a:gd name="T12" fmla="*/ 38 w 78"/>
                <a:gd name="T13" fmla="*/ 69 h 69"/>
                <a:gd name="T14" fmla="*/ 28 w 78"/>
                <a:gd name="T15" fmla="*/ 61 h 69"/>
                <a:gd name="T16" fmla="*/ 35 w 78"/>
                <a:gd name="T17" fmla="*/ 20 h 69"/>
                <a:gd name="T18" fmla="*/ 10 w 78"/>
                <a:gd name="T19" fmla="*/ 46 h 69"/>
                <a:gd name="T20" fmla="*/ 0 w 78"/>
                <a:gd name="T21" fmla="*/ 41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69"/>
                <a:gd name="T35" fmla="*/ 78 w 78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69">
                  <a:moveTo>
                    <a:pt x="0" y="41"/>
                  </a:moveTo>
                  <a:lnTo>
                    <a:pt x="40" y="0"/>
                  </a:lnTo>
                  <a:lnTo>
                    <a:pt x="50" y="8"/>
                  </a:lnTo>
                  <a:lnTo>
                    <a:pt x="43" y="48"/>
                  </a:lnTo>
                  <a:lnTo>
                    <a:pt x="71" y="23"/>
                  </a:lnTo>
                  <a:lnTo>
                    <a:pt x="78" y="28"/>
                  </a:lnTo>
                  <a:lnTo>
                    <a:pt x="38" y="69"/>
                  </a:lnTo>
                  <a:lnTo>
                    <a:pt x="28" y="61"/>
                  </a:lnTo>
                  <a:lnTo>
                    <a:pt x="35" y="20"/>
                  </a:lnTo>
                  <a:lnTo>
                    <a:pt x="10" y="4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4" name="Freeform 1802"/>
            <p:cNvSpPr>
              <a:spLocks noChangeAspect="1"/>
            </p:cNvSpPr>
            <p:nvPr/>
          </p:nvSpPr>
          <p:spPr bwMode="auto">
            <a:xfrm>
              <a:off x="1474" y="2434"/>
              <a:ext cx="78" cy="68"/>
            </a:xfrm>
            <a:custGeom>
              <a:avLst/>
              <a:gdLst>
                <a:gd name="T0" fmla="*/ 0 w 78"/>
                <a:gd name="T1" fmla="*/ 38 h 68"/>
                <a:gd name="T2" fmla="*/ 43 w 78"/>
                <a:gd name="T3" fmla="*/ 0 h 68"/>
                <a:gd name="T4" fmla="*/ 53 w 78"/>
                <a:gd name="T5" fmla="*/ 7 h 68"/>
                <a:gd name="T6" fmla="*/ 35 w 78"/>
                <a:gd name="T7" fmla="*/ 23 h 68"/>
                <a:gd name="T8" fmla="*/ 53 w 78"/>
                <a:gd name="T9" fmla="*/ 38 h 68"/>
                <a:gd name="T10" fmla="*/ 71 w 78"/>
                <a:gd name="T11" fmla="*/ 23 h 68"/>
                <a:gd name="T12" fmla="*/ 78 w 78"/>
                <a:gd name="T13" fmla="*/ 30 h 68"/>
                <a:gd name="T14" fmla="*/ 35 w 78"/>
                <a:gd name="T15" fmla="*/ 68 h 68"/>
                <a:gd name="T16" fmla="*/ 25 w 78"/>
                <a:gd name="T17" fmla="*/ 60 h 68"/>
                <a:gd name="T18" fmla="*/ 45 w 78"/>
                <a:gd name="T19" fmla="*/ 43 h 68"/>
                <a:gd name="T20" fmla="*/ 28 w 78"/>
                <a:gd name="T21" fmla="*/ 28 h 68"/>
                <a:gd name="T22" fmla="*/ 7 w 78"/>
                <a:gd name="T23" fmla="*/ 45 h 68"/>
                <a:gd name="T24" fmla="*/ 0 w 78"/>
                <a:gd name="T25" fmla="*/ 38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68"/>
                <a:gd name="T41" fmla="*/ 78 w 7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68">
                  <a:moveTo>
                    <a:pt x="0" y="38"/>
                  </a:moveTo>
                  <a:lnTo>
                    <a:pt x="43" y="0"/>
                  </a:lnTo>
                  <a:lnTo>
                    <a:pt x="53" y="7"/>
                  </a:lnTo>
                  <a:lnTo>
                    <a:pt x="35" y="23"/>
                  </a:lnTo>
                  <a:lnTo>
                    <a:pt x="53" y="38"/>
                  </a:lnTo>
                  <a:lnTo>
                    <a:pt x="71" y="23"/>
                  </a:lnTo>
                  <a:lnTo>
                    <a:pt x="78" y="30"/>
                  </a:lnTo>
                  <a:lnTo>
                    <a:pt x="35" y="68"/>
                  </a:lnTo>
                  <a:lnTo>
                    <a:pt x="25" y="60"/>
                  </a:lnTo>
                  <a:lnTo>
                    <a:pt x="45" y="43"/>
                  </a:lnTo>
                  <a:lnTo>
                    <a:pt x="28" y="28"/>
                  </a:lnTo>
                  <a:lnTo>
                    <a:pt x="7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5" name="Freeform 1803"/>
            <p:cNvSpPr>
              <a:spLocks noChangeAspect="1"/>
            </p:cNvSpPr>
            <p:nvPr/>
          </p:nvSpPr>
          <p:spPr bwMode="auto">
            <a:xfrm>
              <a:off x="1517" y="2482"/>
              <a:ext cx="78" cy="63"/>
            </a:xfrm>
            <a:custGeom>
              <a:avLst/>
              <a:gdLst>
                <a:gd name="T0" fmla="*/ 0 w 78"/>
                <a:gd name="T1" fmla="*/ 30 h 63"/>
                <a:gd name="T2" fmla="*/ 50 w 78"/>
                <a:gd name="T3" fmla="*/ 0 h 63"/>
                <a:gd name="T4" fmla="*/ 78 w 78"/>
                <a:gd name="T5" fmla="*/ 33 h 63"/>
                <a:gd name="T6" fmla="*/ 71 w 78"/>
                <a:gd name="T7" fmla="*/ 38 h 63"/>
                <a:gd name="T8" fmla="*/ 50 w 78"/>
                <a:gd name="T9" fmla="*/ 12 h 63"/>
                <a:gd name="T10" fmla="*/ 38 w 78"/>
                <a:gd name="T11" fmla="*/ 20 h 63"/>
                <a:gd name="T12" fmla="*/ 58 w 78"/>
                <a:gd name="T13" fmla="*/ 43 h 63"/>
                <a:gd name="T14" fmla="*/ 48 w 78"/>
                <a:gd name="T15" fmla="*/ 48 h 63"/>
                <a:gd name="T16" fmla="*/ 30 w 78"/>
                <a:gd name="T17" fmla="*/ 25 h 63"/>
                <a:gd name="T18" fmla="*/ 18 w 78"/>
                <a:gd name="T19" fmla="*/ 33 h 63"/>
                <a:gd name="T20" fmla="*/ 38 w 78"/>
                <a:gd name="T21" fmla="*/ 58 h 63"/>
                <a:gd name="T22" fmla="*/ 30 w 78"/>
                <a:gd name="T23" fmla="*/ 63 h 63"/>
                <a:gd name="T24" fmla="*/ 0 w 78"/>
                <a:gd name="T25" fmla="*/ 3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63"/>
                <a:gd name="T41" fmla="*/ 78 w 78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63">
                  <a:moveTo>
                    <a:pt x="0" y="30"/>
                  </a:moveTo>
                  <a:lnTo>
                    <a:pt x="50" y="0"/>
                  </a:lnTo>
                  <a:lnTo>
                    <a:pt x="78" y="33"/>
                  </a:lnTo>
                  <a:lnTo>
                    <a:pt x="71" y="38"/>
                  </a:lnTo>
                  <a:lnTo>
                    <a:pt x="50" y="12"/>
                  </a:lnTo>
                  <a:lnTo>
                    <a:pt x="38" y="20"/>
                  </a:lnTo>
                  <a:lnTo>
                    <a:pt x="58" y="43"/>
                  </a:lnTo>
                  <a:lnTo>
                    <a:pt x="48" y="48"/>
                  </a:lnTo>
                  <a:lnTo>
                    <a:pt x="30" y="25"/>
                  </a:lnTo>
                  <a:lnTo>
                    <a:pt x="18" y="33"/>
                  </a:lnTo>
                  <a:lnTo>
                    <a:pt x="38" y="58"/>
                  </a:lnTo>
                  <a:lnTo>
                    <a:pt x="30" y="6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6" name="Freeform 1804"/>
            <p:cNvSpPr>
              <a:spLocks noChangeAspect="1"/>
            </p:cNvSpPr>
            <p:nvPr/>
          </p:nvSpPr>
          <p:spPr bwMode="auto">
            <a:xfrm>
              <a:off x="1550" y="2527"/>
              <a:ext cx="60" cy="36"/>
            </a:xfrm>
            <a:custGeom>
              <a:avLst/>
              <a:gdLst>
                <a:gd name="T0" fmla="*/ 0 w 60"/>
                <a:gd name="T1" fmla="*/ 28 h 36"/>
                <a:gd name="T2" fmla="*/ 55 w 60"/>
                <a:gd name="T3" fmla="*/ 0 h 36"/>
                <a:gd name="T4" fmla="*/ 60 w 60"/>
                <a:gd name="T5" fmla="*/ 11 h 36"/>
                <a:gd name="T6" fmla="*/ 7 w 60"/>
                <a:gd name="T7" fmla="*/ 36 h 36"/>
                <a:gd name="T8" fmla="*/ 0 w 60"/>
                <a:gd name="T9" fmla="*/ 2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6"/>
                <a:gd name="T17" fmla="*/ 60 w 6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6">
                  <a:moveTo>
                    <a:pt x="0" y="28"/>
                  </a:moveTo>
                  <a:lnTo>
                    <a:pt x="55" y="0"/>
                  </a:lnTo>
                  <a:lnTo>
                    <a:pt x="60" y="11"/>
                  </a:lnTo>
                  <a:lnTo>
                    <a:pt x="7" y="3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7" name="Freeform 1805"/>
            <p:cNvSpPr>
              <a:spLocks noChangeAspect="1" noEditPoints="1"/>
            </p:cNvSpPr>
            <p:nvPr/>
          </p:nvSpPr>
          <p:spPr bwMode="auto">
            <a:xfrm>
              <a:off x="1562" y="2553"/>
              <a:ext cx="74" cy="66"/>
            </a:xfrm>
            <a:custGeom>
              <a:avLst/>
              <a:gdLst>
                <a:gd name="T0" fmla="*/ 69 w 74"/>
                <a:gd name="T1" fmla="*/ 20 h 66"/>
                <a:gd name="T2" fmla="*/ 71 w 74"/>
                <a:gd name="T3" fmla="*/ 28 h 66"/>
                <a:gd name="T4" fmla="*/ 74 w 74"/>
                <a:gd name="T5" fmla="*/ 30 h 66"/>
                <a:gd name="T6" fmla="*/ 74 w 74"/>
                <a:gd name="T7" fmla="*/ 35 h 66"/>
                <a:gd name="T8" fmla="*/ 74 w 74"/>
                <a:gd name="T9" fmla="*/ 38 h 66"/>
                <a:gd name="T10" fmla="*/ 71 w 74"/>
                <a:gd name="T11" fmla="*/ 40 h 66"/>
                <a:gd name="T12" fmla="*/ 71 w 74"/>
                <a:gd name="T13" fmla="*/ 43 h 66"/>
                <a:gd name="T14" fmla="*/ 66 w 74"/>
                <a:gd name="T15" fmla="*/ 45 h 66"/>
                <a:gd name="T16" fmla="*/ 64 w 74"/>
                <a:gd name="T17" fmla="*/ 48 h 66"/>
                <a:gd name="T18" fmla="*/ 59 w 74"/>
                <a:gd name="T19" fmla="*/ 48 h 66"/>
                <a:gd name="T20" fmla="*/ 53 w 74"/>
                <a:gd name="T21" fmla="*/ 48 h 66"/>
                <a:gd name="T22" fmla="*/ 51 w 74"/>
                <a:gd name="T23" fmla="*/ 48 h 66"/>
                <a:gd name="T24" fmla="*/ 46 w 74"/>
                <a:gd name="T25" fmla="*/ 45 h 66"/>
                <a:gd name="T26" fmla="*/ 41 w 74"/>
                <a:gd name="T27" fmla="*/ 40 h 66"/>
                <a:gd name="T28" fmla="*/ 41 w 74"/>
                <a:gd name="T29" fmla="*/ 40 h 66"/>
                <a:gd name="T30" fmla="*/ 41 w 74"/>
                <a:gd name="T31" fmla="*/ 43 h 66"/>
                <a:gd name="T32" fmla="*/ 38 w 74"/>
                <a:gd name="T33" fmla="*/ 45 h 66"/>
                <a:gd name="T34" fmla="*/ 38 w 74"/>
                <a:gd name="T35" fmla="*/ 48 h 66"/>
                <a:gd name="T36" fmla="*/ 36 w 74"/>
                <a:gd name="T37" fmla="*/ 53 h 66"/>
                <a:gd name="T38" fmla="*/ 26 w 74"/>
                <a:gd name="T39" fmla="*/ 66 h 66"/>
                <a:gd name="T40" fmla="*/ 28 w 74"/>
                <a:gd name="T41" fmla="*/ 40 h 66"/>
                <a:gd name="T42" fmla="*/ 31 w 74"/>
                <a:gd name="T43" fmla="*/ 35 h 66"/>
                <a:gd name="T44" fmla="*/ 33 w 74"/>
                <a:gd name="T45" fmla="*/ 33 h 66"/>
                <a:gd name="T46" fmla="*/ 33 w 74"/>
                <a:gd name="T47" fmla="*/ 33 h 66"/>
                <a:gd name="T48" fmla="*/ 33 w 74"/>
                <a:gd name="T49" fmla="*/ 30 h 66"/>
                <a:gd name="T50" fmla="*/ 33 w 74"/>
                <a:gd name="T51" fmla="*/ 30 h 66"/>
                <a:gd name="T52" fmla="*/ 33 w 74"/>
                <a:gd name="T53" fmla="*/ 28 h 66"/>
                <a:gd name="T54" fmla="*/ 33 w 74"/>
                <a:gd name="T55" fmla="*/ 25 h 66"/>
                <a:gd name="T56" fmla="*/ 31 w 74"/>
                <a:gd name="T57" fmla="*/ 22 h 66"/>
                <a:gd name="T58" fmla="*/ 38 w 74"/>
                <a:gd name="T59" fmla="*/ 17 h 66"/>
                <a:gd name="T60" fmla="*/ 46 w 74"/>
                <a:gd name="T61" fmla="*/ 30 h 66"/>
                <a:gd name="T62" fmla="*/ 46 w 74"/>
                <a:gd name="T63" fmla="*/ 33 h 66"/>
                <a:gd name="T64" fmla="*/ 48 w 74"/>
                <a:gd name="T65" fmla="*/ 35 h 66"/>
                <a:gd name="T66" fmla="*/ 51 w 74"/>
                <a:gd name="T67" fmla="*/ 35 h 66"/>
                <a:gd name="T68" fmla="*/ 51 w 74"/>
                <a:gd name="T69" fmla="*/ 38 h 66"/>
                <a:gd name="T70" fmla="*/ 53 w 74"/>
                <a:gd name="T71" fmla="*/ 38 h 66"/>
                <a:gd name="T72" fmla="*/ 56 w 74"/>
                <a:gd name="T73" fmla="*/ 38 h 66"/>
                <a:gd name="T74" fmla="*/ 56 w 74"/>
                <a:gd name="T75" fmla="*/ 38 h 66"/>
                <a:gd name="T76" fmla="*/ 59 w 74"/>
                <a:gd name="T77" fmla="*/ 35 h 66"/>
                <a:gd name="T78" fmla="*/ 61 w 74"/>
                <a:gd name="T79" fmla="*/ 35 h 66"/>
                <a:gd name="T80" fmla="*/ 61 w 74"/>
                <a:gd name="T81" fmla="*/ 33 h 66"/>
                <a:gd name="T82" fmla="*/ 61 w 74"/>
                <a:gd name="T83" fmla="*/ 33 h 66"/>
                <a:gd name="T84" fmla="*/ 61 w 74"/>
                <a:gd name="T85" fmla="*/ 30 h 66"/>
                <a:gd name="T86" fmla="*/ 61 w 74"/>
                <a:gd name="T87" fmla="*/ 28 h 66"/>
                <a:gd name="T88" fmla="*/ 61 w 74"/>
                <a:gd name="T89" fmla="*/ 25 h 66"/>
                <a:gd name="T90" fmla="*/ 59 w 74"/>
                <a:gd name="T91" fmla="*/ 22 h 66"/>
                <a:gd name="T92" fmla="*/ 38 w 74"/>
                <a:gd name="T93" fmla="*/ 1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"/>
                <a:gd name="T142" fmla="*/ 0 h 66"/>
                <a:gd name="T143" fmla="*/ 74 w 74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" h="66">
                  <a:moveTo>
                    <a:pt x="0" y="20"/>
                  </a:moveTo>
                  <a:lnTo>
                    <a:pt x="59" y="0"/>
                  </a:lnTo>
                  <a:lnTo>
                    <a:pt x="69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8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1" y="4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5"/>
                  </a:lnTo>
                  <a:lnTo>
                    <a:pt x="66" y="45"/>
                  </a:lnTo>
                  <a:lnTo>
                    <a:pt x="64" y="48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6" y="48"/>
                  </a:lnTo>
                  <a:lnTo>
                    <a:pt x="53" y="48"/>
                  </a:lnTo>
                  <a:lnTo>
                    <a:pt x="51" y="48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3" y="43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38" y="45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6" y="53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26" y="66"/>
                  </a:lnTo>
                  <a:lnTo>
                    <a:pt x="18" y="53"/>
                  </a:lnTo>
                  <a:lnTo>
                    <a:pt x="26" y="43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2"/>
                  </a:lnTo>
                  <a:lnTo>
                    <a:pt x="5" y="30"/>
                  </a:lnTo>
                  <a:lnTo>
                    <a:pt x="0" y="20"/>
                  </a:lnTo>
                  <a:close/>
                  <a:moveTo>
                    <a:pt x="38" y="17"/>
                  </a:moveTo>
                  <a:lnTo>
                    <a:pt x="43" y="25"/>
                  </a:lnTo>
                  <a:lnTo>
                    <a:pt x="43" y="28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51" y="35"/>
                  </a:lnTo>
                  <a:lnTo>
                    <a:pt x="51" y="38"/>
                  </a:lnTo>
                  <a:lnTo>
                    <a:pt x="53" y="38"/>
                  </a:lnTo>
                  <a:lnTo>
                    <a:pt x="56" y="38"/>
                  </a:lnTo>
                  <a:lnTo>
                    <a:pt x="59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3" y="12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8" name="Freeform 1806"/>
            <p:cNvSpPr>
              <a:spLocks noChangeAspect="1" noEditPoints="1"/>
            </p:cNvSpPr>
            <p:nvPr/>
          </p:nvSpPr>
          <p:spPr bwMode="auto">
            <a:xfrm>
              <a:off x="1595" y="2616"/>
              <a:ext cx="66" cy="53"/>
            </a:xfrm>
            <a:custGeom>
              <a:avLst/>
              <a:gdLst>
                <a:gd name="T0" fmla="*/ 28 w 66"/>
                <a:gd name="T1" fmla="*/ 0 h 53"/>
                <a:gd name="T2" fmla="*/ 33 w 66"/>
                <a:gd name="T3" fmla="*/ 0 h 53"/>
                <a:gd name="T4" fmla="*/ 41 w 66"/>
                <a:gd name="T5" fmla="*/ 0 h 53"/>
                <a:gd name="T6" fmla="*/ 43 w 66"/>
                <a:gd name="T7" fmla="*/ 0 h 53"/>
                <a:gd name="T8" fmla="*/ 48 w 66"/>
                <a:gd name="T9" fmla="*/ 3 h 53"/>
                <a:gd name="T10" fmla="*/ 51 w 66"/>
                <a:gd name="T11" fmla="*/ 3 h 53"/>
                <a:gd name="T12" fmla="*/ 53 w 66"/>
                <a:gd name="T13" fmla="*/ 5 h 53"/>
                <a:gd name="T14" fmla="*/ 56 w 66"/>
                <a:gd name="T15" fmla="*/ 8 h 53"/>
                <a:gd name="T16" fmla="*/ 58 w 66"/>
                <a:gd name="T17" fmla="*/ 10 h 53"/>
                <a:gd name="T18" fmla="*/ 61 w 66"/>
                <a:gd name="T19" fmla="*/ 15 h 53"/>
                <a:gd name="T20" fmla="*/ 63 w 66"/>
                <a:gd name="T21" fmla="*/ 20 h 53"/>
                <a:gd name="T22" fmla="*/ 66 w 66"/>
                <a:gd name="T23" fmla="*/ 28 h 53"/>
                <a:gd name="T24" fmla="*/ 63 w 66"/>
                <a:gd name="T25" fmla="*/ 35 h 53"/>
                <a:gd name="T26" fmla="*/ 58 w 66"/>
                <a:gd name="T27" fmla="*/ 43 h 53"/>
                <a:gd name="T28" fmla="*/ 53 w 66"/>
                <a:gd name="T29" fmla="*/ 48 h 53"/>
                <a:gd name="T30" fmla="*/ 43 w 66"/>
                <a:gd name="T31" fmla="*/ 51 h 53"/>
                <a:gd name="T32" fmla="*/ 33 w 66"/>
                <a:gd name="T33" fmla="*/ 53 h 53"/>
                <a:gd name="T34" fmla="*/ 23 w 66"/>
                <a:gd name="T35" fmla="*/ 53 h 53"/>
                <a:gd name="T36" fmla="*/ 15 w 66"/>
                <a:gd name="T37" fmla="*/ 48 h 53"/>
                <a:gd name="T38" fmla="*/ 8 w 66"/>
                <a:gd name="T39" fmla="*/ 46 h 53"/>
                <a:gd name="T40" fmla="*/ 3 w 66"/>
                <a:gd name="T41" fmla="*/ 38 h 53"/>
                <a:gd name="T42" fmla="*/ 0 w 66"/>
                <a:gd name="T43" fmla="*/ 30 h 53"/>
                <a:gd name="T44" fmla="*/ 0 w 66"/>
                <a:gd name="T45" fmla="*/ 20 h 53"/>
                <a:gd name="T46" fmla="*/ 3 w 66"/>
                <a:gd name="T47" fmla="*/ 15 h 53"/>
                <a:gd name="T48" fmla="*/ 8 w 66"/>
                <a:gd name="T49" fmla="*/ 8 h 53"/>
                <a:gd name="T50" fmla="*/ 13 w 66"/>
                <a:gd name="T51" fmla="*/ 3 h 53"/>
                <a:gd name="T52" fmla="*/ 23 w 66"/>
                <a:gd name="T53" fmla="*/ 0 h 53"/>
                <a:gd name="T54" fmla="*/ 23 w 66"/>
                <a:gd name="T55" fmla="*/ 13 h 53"/>
                <a:gd name="T56" fmla="*/ 18 w 66"/>
                <a:gd name="T57" fmla="*/ 15 h 53"/>
                <a:gd name="T58" fmla="*/ 13 w 66"/>
                <a:gd name="T59" fmla="*/ 18 h 53"/>
                <a:gd name="T60" fmla="*/ 10 w 66"/>
                <a:gd name="T61" fmla="*/ 23 h 53"/>
                <a:gd name="T62" fmla="*/ 10 w 66"/>
                <a:gd name="T63" fmla="*/ 28 h 53"/>
                <a:gd name="T64" fmla="*/ 13 w 66"/>
                <a:gd name="T65" fmla="*/ 33 h 53"/>
                <a:gd name="T66" fmla="*/ 15 w 66"/>
                <a:gd name="T67" fmla="*/ 35 h 53"/>
                <a:gd name="T68" fmla="*/ 18 w 66"/>
                <a:gd name="T69" fmla="*/ 38 h 53"/>
                <a:gd name="T70" fmla="*/ 23 w 66"/>
                <a:gd name="T71" fmla="*/ 40 h 53"/>
                <a:gd name="T72" fmla="*/ 31 w 66"/>
                <a:gd name="T73" fmla="*/ 40 h 53"/>
                <a:gd name="T74" fmla="*/ 38 w 66"/>
                <a:gd name="T75" fmla="*/ 40 h 53"/>
                <a:gd name="T76" fmla="*/ 43 w 66"/>
                <a:gd name="T77" fmla="*/ 38 h 53"/>
                <a:gd name="T78" fmla="*/ 48 w 66"/>
                <a:gd name="T79" fmla="*/ 35 h 53"/>
                <a:gd name="T80" fmla="*/ 53 w 66"/>
                <a:gd name="T81" fmla="*/ 33 h 53"/>
                <a:gd name="T82" fmla="*/ 53 w 66"/>
                <a:gd name="T83" fmla="*/ 28 h 53"/>
                <a:gd name="T84" fmla="*/ 53 w 66"/>
                <a:gd name="T85" fmla="*/ 23 h 53"/>
                <a:gd name="T86" fmla="*/ 51 w 66"/>
                <a:gd name="T87" fmla="*/ 18 h 53"/>
                <a:gd name="T88" fmla="*/ 48 w 66"/>
                <a:gd name="T89" fmla="*/ 15 h 53"/>
                <a:gd name="T90" fmla="*/ 46 w 66"/>
                <a:gd name="T91" fmla="*/ 13 h 53"/>
                <a:gd name="T92" fmla="*/ 38 w 66"/>
                <a:gd name="T93" fmla="*/ 10 h 53"/>
                <a:gd name="T94" fmla="*/ 33 w 66"/>
                <a:gd name="T95" fmla="*/ 10 h 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"/>
                <a:gd name="T145" fmla="*/ 0 h 53"/>
                <a:gd name="T146" fmla="*/ 66 w 66"/>
                <a:gd name="T147" fmla="*/ 53 h 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" h="53">
                  <a:moveTo>
                    <a:pt x="23" y="0"/>
                  </a:move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3" y="5"/>
                  </a:lnTo>
                  <a:lnTo>
                    <a:pt x="56" y="5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61" y="13"/>
                  </a:lnTo>
                  <a:lnTo>
                    <a:pt x="61" y="15"/>
                  </a:lnTo>
                  <a:lnTo>
                    <a:pt x="63" y="15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3" y="23"/>
                  </a:lnTo>
                  <a:lnTo>
                    <a:pt x="66" y="25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3" y="33"/>
                  </a:lnTo>
                  <a:lnTo>
                    <a:pt x="63" y="35"/>
                  </a:lnTo>
                  <a:lnTo>
                    <a:pt x="63" y="38"/>
                  </a:lnTo>
                  <a:lnTo>
                    <a:pt x="61" y="40"/>
                  </a:lnTo>
                  <a:lnTo>
                    <a:pt x="58" y="43"/>
                  </a:lnTo>
                  <a:lnTo>
                    <a:pt x="56" y="46"/>
                  </a:lnTo>
                  <a:lnTo>
                    <a:pt x="53" y="48"/>
                  </a:lnTo>
                  <a:lnTo>
                    <a:pt x="51" y="48"/>
                  </a:lnTo>
                  <a:lnTo>
                    <a:pt x="48" y="51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36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26" y="53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3" y="0"/>
                  </a:lnTo>
                  <a:close/>
                  <a:moveTo>
                    <a:pt x="28" y="10"/>
                  </a:moveTo>
                  <a:lnTo>
                    <a:pt x="26" y="13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43" y="38"/>
                  </a:lnTo>
                  <a:lnTo>
                    <a:pt x="46" y="38"/>
                  </a:lnTo>
                  <a:lnTo>
                    <a:pt x="48" y="35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3" y="28"/>
                  </a:lnTo>
                  <a:lnTo>
                    <a:pt x="53" y="25"/>
                  </a:lnTo>
                  <a:lnTo>
                    <a:pt x="53" y="23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89" name="Freeform 1807"/>
            <p:cNvSpPr>
              <a:spLocks noChangeAspect="1"/>
            </p:cNvSpPr>
            <p:nvPr/>
          </p:nvSpPr>
          <p:spPr bwMode="auto">
            <a:xfrm>
              <a:off x="1610" y="2674"/>
              <a:ext cx="66" cy="46"/>
            </a:xfrm>
            <a:custGeom>
              <a:avLst/>
              <a:gdLst>
                <a:gd name="T0" fmla="*/ 18 w 66"/>
                <a:gd name="T1" fmla="*/ 13 h 46"/>
                <a:gd name="T2" fmla="*/ 13 w 66"/>
                <a:gd name="T3" fmla="*/ 15 h 46"/>
                <a:gd name="T4" fmla="*/ 11 w 66"/>
                <a:gd name="T5" fmla="*/ 20 h 46"/>
                <a:gd name="T6" fmla="*/ 11 w 66"/>
                <a:gd name="T7" fmla="*/ 23 h 46"/>
                <a:gd name="T8" fmla="*/ 11 w 66"/>
                <a:gd name="T9" fmla="*/ 28 h 46"/>
                <a:gd name="T10" fmla="*/ 13 w 66"/>
                <a:gd name="T11" fmla="*/ 33 h 46"/>
                <a:gd name="T12" fmla="*/ 18 w 66"/>
                <a:gd name="T13" fmla="*/ 36 h 46"/>
                <a:gd name="T14" fmla="*/ 21 w 66"/>
                <a:gd name="T15" fmla="*/ 36 h 46"/>
                <a:gd name="T16" fmla="*/ 23 w 66"/>
                <a:gd name="T17" fmla="*/ 36 h 46"/>
                <a:gd name="T18" fmla="*/ 26 w 66"/>
                <a:gd name="T19" fmla="*/ 36 h 46"/>
                <a:gd name="T20" fmla="*/ 26 w 66"/>
                <a:gd name="T21" fmla="*/ 33 h 46"/>
                <a:gd name="T22" fmla="*/ 26 w 66"/>
                <a:gd name="T23" fmla="*/ 31 h 46"/>
                <a:gd name="T24" fmla="*/ 28 w 66"/>
                <a:gd name="T25" fmla="*/ 28 h 46"/>
                <a:gd name="T26" fmla="*/ 28 w 66"/>
                <a:gd name="T27" fmla="*/ 23 h 46"/>
                <a:gd name="T28" fmla="*/ 28 w 66"/>
                <a:gd name="T29" fmla="*/ 15 h 46"/>
                <a:gd name="T30" fmla="*/ 31 w 66"/>
                <a:gd name="T31" fmla="*/ 10 h 46"/>
                <a:gd name="T32" fmla="*/ 33 w 66"/>
                <a:gd name="T33" fmla="*/ 5 h 46"/>
                <a:gd name="T34" fmla="*/ 38 w 66"/>
                <a:gd name="T35" fmla="*/ 3 h 46"/>
                <a:gd name="T36" fmla="*/ 46 w 66"/>
                <a:gd name="T37" fmla="*/ 0 h 46"/>
                <a:gd name="T38" fmla="*/ 48 w 66"/>
                <a:gd name="T39" fmla="*/ 0 h 46"/>
                <a:gd name="T40" fmla="*/ 54 w 66"/>
                <a:gd name="T41" fmla="*/ 3 h 46"/>
                <a:gd name="T42" fmla="*/ 59 w 66"/>
                <a:gd name="T43" fmla="*/ 5 h 46"/>
                <a:gd name="T44" fmla="*/ 61 w 66"/>
                <a:gd name="T45" fmla="*/ 10 h 46"/>
                <a:gd name="T46" fmla="*/ 64 w 66"/>
                <a:gd name="T47" fmla="*/ 15 h 46"/>
                <a:gd name="T48" fmla="*/ 66 w 66"/>
                <a:gd name="T49" fmla="*/ 23 h 46"/>
                <a:gd name="T50" fmla="*/ 64 w 66"/>
                <a:gd name="T51" fmla="*/ 31 h 46"/>
                <a:gd name="T52" fmla="*/ 61 w 66"/>
                <a:gd name="T53" fmla="*/ 36 h 46"/>
                <a:gd name="T54" fmla="*/ 54 w 66"/>
                <a:gd name="T55" fmla="*/ 41 h 46"/>
                <a:gd name="T56" fmla="*/ 48 w 66"/>
                <a:gd name="T57" fmla="*/ 31 h 46"/>
                <a:gd name="T58" fmla="*/ 51 w 66"/>
                <a:gd name="T59" fmla="*/ 28 h 46"/>
                <a:gd name="T60" fmla="*/ 54 w 66"/>
                <a:gd name="T61" fmla="*/ 26 h 46"/>
                <a:gd name="T62" fmla="*/ 54 w 66"/>
                <a:gd name="T63" fmla="*/ 23 h 46"/>
                <a:gd name="T64" fmla="*/ 54 w 66"/>
                <a:gd name="T65" fmla="*/ 18 h 46"/>
                <a:gd name="T66" fmla="*/ 51 w 66"/>
                <a:gd name="T67" fmla="*/ 15 h 46"/>
                <a:gd name="T68" fmla="*/ 48 w 66"/>
                <a:gd name="T69" fmla="*/ 13 h 46"/>
                <a:gd name="T70" fmla="*/ 48 w 66"/>
                <a:gd name="T71" fmla="*/ 10 h 46"/>
                <a:gd name="T72" fmla="*/ 46 w 66"/>
                <a:gd name="T73" fmla="*/ 10 h 46"/>
                <a:gd name="T74" fmla="*/ 43 w 66"/>
                <a:gd name="T75" fmla="*/ 13 h 46"/>
                <a:gd name="T76" fmla="*/ 41 w 66"/>
                <a:gd name="T77" fmla="*/ 13 h 46"/>
                <a:gd name="T78" fmla="*/ 41 w 66"/>
                <a:gd name="T79" fmla="*/ 18 h 46"/>
                <a:gd name="T80" fmla="*/ 41 w 66"/>
                <a:gd name="T81" fmla="*/ 26 h 46"/>
                <a:gd name="T82" fmla="*/ 41 w 66"/>
                <a:gd name="T83" fmla="*/ 33 h 46"/>
                <a:gd name="T84" fmla="*/ 38 w 66"/>
                <a:gd name="T85" fmla="*/ 38 h 46"/>
                <a:gd name="T86" fmla="*/ 36 w 66"/>
                <a:gd name="T87" fmla="*/ 41 h 46"/>
                <a:gd name="T88" fmla="*/ 33 w 66"/>
                <a:gd name="T89" fmla="*/ 43 h 46"/>
                <a:gd name="T90" fmla="*/ 28 w 66"/>
                <a:gd name="T91" fmla="*/ 46 h 46"/>
                <a:gd name="T92" fmla="*/ 23 w 66"/>
                <a:gd name="T93" fmla="*/ 46 h 46"/>
                <a:gd name="T94" fmla="*/ 18 w 66"/>
                <a:gd name="T95" fmla="*/ 46 h 46"/>
                <a:gd name="T96" fmla="*/ 13 w 66"/>
                <a:gd name="T97" fmla="*/ 46 h 46"/>
                <a:gd name="T98" fmla="*/ 8 w 66"/>
                <a:gd name="T99" fmla="*/ 43 h 46"/>
                <a:gd name="T100" fmla="*/ 5 w 66"/>
                <a:gd name="T101" fmla="*/ 38 h 46"/>
                <a:gd name="T102" fmla="*/ 3 w 66"/>
                <a:gd name="T103" fmla="*/ 33 h 46"/>
                <a:gd name="T104" fmla="*/ 0 w 66"/>
                <a:gd name="T105" fmla="*/ 26 h 46"/>
                <a:gd name="T106" fmla="*/ 0 w 66"/>
                <a:gd name="T107" fmla="*/ 15 h 46"/>
                <a:gd name="T108" fmla="*/ 3 w 66"/>
                <a:gd name="T109" fmla="*/ 10 h 46"/>
                <a:gd name="T110" fmla="*/ 11 w 66"/>
                <a:gd name="T111" fmla="*/ 5 h 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"/>
                <a:gd name="T169" fmla="*/ 0 h 46"/>
                <a:gd name="T170" fmla="*/ 66 w 66"/>
                <a:gd name="T171" fmla="*/ 46 h 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" h="46">
                  <a:moveTo>
                    <a:pt x="16" y="3"/>
                  </a:moveTo>
                  <a:lnTo>
                    <a:pt x="21" y="13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1" y="36"/>
                  </a:lnTo>
                  <a:lnTo>
                    <a:pt x="59" y="38"/>
                  </a:lnTo>
                  <a:lnTo>
                    <a:pt x="56" y="41"/>
                  </a:lnTo>
                  <a:lnTo>
                    <a:pt x="54" y="41"/>
                  </a:lnTo>
                  <a:lnTo>
                    <a:pt x="51" y="41"/>
                  </a:lnTo>
                  <a:lnTo>
                    <a:pt x="48" y="31"/>
                  </a:lnTo>
                  <a:lnTo>
                    <a:pt x="51" y="28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5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48" y="13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38" y="33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41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31" y="46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3" y="46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0" name="Freeform 1808"/>
            <p:cNvSpPr>
              <a:spLocks noChangeAspect="1" noEditPoints="1"/>
            </p:cNvSpPr>
            <p:nvPr/>
          </p:nvSpPr>
          <p:spPr bwMode="auto">
            <a:xfrm>
              <a:off x="2844" y="1345"/>
              <a:ext cx="56" cy="38"/>
            </a:xfrm>
            <a:custGeom>
              <a:avLst/>
              <a:gdLst>
                <a:gd name="T0" fmla="*/ 38 w 56"/>
                <a:gd name="T1" fmla="*/ 38 h 38"/>
                <a:gd name="T2" fmla="*/ 0 w 56"/>
                <a:gd name="T3" fmla="*/ 8 h 38"/>
                <a:gd name="T4" fmla="*/ 3 w 56"/>
                <a:gd name="T5" fmla="*/ 3 h 38"/>
                <a:gd name="T6" fmla="*/ 56 w 56"/>
                <a:gd name="T7" fmla="*/ 0 h 38"/>
                <a:gd name="T8" fmla="*/ 53 w 56"/>
                <a:gd name="T9" fmla="*/ 8 h 38"/>
                <a:gd name="T10" fmla="*/ 38 w 56"/>
                <a:gd name="T11" fmla="*/ 8 h 38"/>
                <a:gd name="T12" fmla="*/ 31 w 56"/>
                <a:gd name="T13" fmla="*/ 23 h 38"/>
                <a:gd name="T14" fmla="*/ 41 w 56"/>
                <a:gd name="T15" fmla="*/ 33 h 38"/>
                <a:gd name="T16" fmla="*/ 38 w 56"/>
                <a:gd name="T17" fmla="*/ 38 h 38"/>
                <a:gd name="T18" fmla="*/ 26 w 56"/>
                <a:gd name="T19" fmla="*/ 20 h 38"/>
                <a:gd name="T20" fmla="*/ 31 w 56"/>
                <a:gd name="T21" fmla="*/ 8 h 38"/>
                <a:gd name="T22" fmla="*/ 18 w 56"/>
                <a:gd name="T23" fmla="*/ 8 h 38"/>
                <a:gd name="T24" fmla="*/ 15 w 56"/>
                <a:gd name="T25" fmla="*/ 8 h 38"/>
                <a:gd name="T26" fmla="*/ 13 w 56"/>
                <a:gd name="T27" fmla="*/ 8 h 38"/>
                <a:gd name="T28" fmla="*/ 13 w 56"/>
                <a:gd name="T29" fmla="*/ 8 h 38"/>
                <a:gd name="T30" fmla="*/ 10 w 56"/>
                <a:gd name="T31" fmla="*/ 8 h 38"/>
                <a:gd name="T32" fmla="*/ 10 w 56"/>
                <a:gd name="T33" fmla="*/ 8 h 38"/>
                <a:gd name="T34" fmla="*/ 8 w 56"/>
                <a:gd name="T35" fmla="*/ 8 h 38"/>
                <a:gd name="T36" fmla="*/ 8 w 56"/>
                <a:gd name="T37" fmla="*/ 8 h 38"/>
                <a:gd name="T38" fmla="*/ 5 w 56"/>
                <a:gd name="T39" fmla="*/ 8 h 38"/>
                <a:gd name="T40" fmla="*/ 8 w 56"/>
                <a:gd name="T41" fmla="*/ 8 h 38"/>
                <a:gd name="T42" fmla="*/ 8 w 56"/>
                <a:gd name="T43" fmla="*/ 8 h 38"/>
                <a:gd name="T44" fmla="*/ 10 w 56"/>
                <a:gd name="T45" fmla="*/ 10 h 38"/>
                <a:gd name="T46" fmla="*/ 10 w 56"/>
                <a:gd name="T47" fmla="*/ 10 h 38"/>
                <a:gd name="T48" fmla="*/ 10 w 56"/>
                <a:gd name="T49" fmla="*/ 10 h 38"/>
                <a:gd name="T50" fmla="*/ 13 w 56"/>
                <a:gd name="T51" fmla="*/ 10 h 38"/>
                <a:gd name="T52" fmla="*/ 13 w 56"/>
                <a:gd name="T53" fmla="*/ 13 h 38"/>
                <a:gd name="T54" fmla="*/ 13 w 56"/>
                <a:gd name="T55" fmla="*/ 13 h 38"/>
                <a:gd name="T56" fmla="*/ 26 w 56"/>
                <a:gd name="T57" fmla="*/ 20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38"/>
                <a:gd name="T89" fmla="*/ 56 w 56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38">
                  <a:moveTo>
                    <a:pt x="38" y="38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56" y="0"/>
                  </a:lnTo>
                  <a:lnTo>
                    <a:pt x="53" y="8"/>
                  </a:lnTo>
                  <a:lnTo>
                    <a:pt x="38" y="8"/>
                  </a:lnTo>
                  <a:lnTo>
                    <a:pt x="31" y="23"/>
                  </a:lnTo>
                  <a:lnTo>
                    <a:pt x="41" y="33"/>
                  </a:lnTo>
                  <a:lnTo>
                    <a:pt x="38" y="38"/>
                  </a:lnTo>
                  <a:close/>
                  <a:moveTo>
                    <a:pt x="26" y="20"/>
                  </a:moveTo>
                  <a:lnTo>
                    <a:pt x="31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1" name="Freeform 1809"/>
            <p:cNvSpPr>
              <a:spLocks noChangeAspect="1"/>
            </p:cNvSpPr>
            <p:nvPr/>
          </p:nvSpPr>
          <p:spPr bwMode="auto">
            <a:xfrm>
              <a:off x="2867" y="1310"/>
              <a:ext cx="40" cy="25"/>
            </a:xfrm>
            <a:custGeom>
              <a:avLst/>
              <a:gdLst>
                <a:gd name="T0" fmla="*/ 38 w 40"/>
                <a:gd name="T1" fmla="*/ 25 h 25"/>
                <a:gd name="T2" fmla="*/ 0 w 40"/>
                <a:gd name="T3" fmla="*/ 25 h 25"/>
                <a:gd name="T4" fmla="*/ 3 w 40"/>
                <a:gd name="T5" fmla="*/ 20 h 25"/>
                <a:gd name="T6" fmla="*/ 25 w 40"/>
                <a:gd name="T7" fmla="*/ 20 h 25"/>
                <a:gd name="T8" fmla="*/ 25 w 40"/>
                <a:gd name="T9" fmla="*/ 20 h 25"/>
                <a:gd name="T10" fmla="*/ 28 w 40"/>
                <a:gd name="T11" fmla="*/ 20 h 25"/>
                <a:gd name="T12" fmla="*/ 28 w 40"/>
                <a:gd name="T13" fmla="*/ 20 h 25"/>
                <a:gd name="T14" fmla="*/ 28 w 40"/>
                <a:gd name="T15" fmla="*/ 20 h 25"/>
                <a:gd name="T16" fmla="*/ 30 w 40"/>
                <a:gd name="T17" fmla="*/ 20 h 25"/>
                <a:gd name="T18" fmla="*/ 30 w 40"/>
                <a:gd name="T19" fmla="*/ 20 h 25"/>
                <a:gd name="T20" fmla="*/ 30 w 40"/>
                <a:gd name="T21" fmla="*/ 20 h 25"/>
                <a:gd name="T22" fmla="*/ 33 w 40"/>
                <a:gd name="T23" fmla="*/ 20 h 25"/>
                <a:gd name="T24" fmla="*/ 33 w 40"/>
                <a:gd name="T25" fmla="*/ 20 h 25"/>
                <a:gd name="T26" fmla="*/ 30 w 40"/>
                <a:gd name="T27" fmla="*/ 20 h 25"/>
                <a:gd name="T28" fmla="*/ 30 w 40"/>
                <a:gd name="T29" fmla="*/ 20 h 25"/>
                <a:gd name="T30" fmla="*/ 30 w 40"/>
                <a:gd name="T31" fmla="*/ 20 h 25"/>
                <a:gd name="T32" fmla="*/ 30 w 40"/>
                <a:gd name="T33" fmla="*/ 18 h 25"/>
                <a:gd name="T34" fmla="*/ 28 w 40"/>
                <a:gd name="T35" fmla="*/ 18 h 25"/>
                <a:gd name="T36" fmla="*/ 28 w 40"/>
                <a:gd name="T37" fmla="*/ 18 h 25"/>
                <a:gd name="T38" fmla="*/ 28 w 40"/>
                <a:gd name="T39" fmla="*/ 18 h 25"/>
                <a:gd name="T40" fmla="*/ 10 w 40"/>
                <a:gd name="T41" fmla="*/ 5 h 25"/>
                <a:gd name="T42" fmla="*/ 13 w 40"/>
                <a:gd name="T43" fmla="*/ 0 h 25"/>
                <a:gd name="T44" fmla="*/ 40 w 40"/>
                <a:gd name="T45" fmla="*/ 20 h 25"/>
                <a:gd name="T46" fmla="*/ 38 w 40"/>
                <a:gd name="T47" fmla="*/ 25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25"/>
                <a:gd name="T74" fmla="*/ 40 w 40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25">
                  <a:moveTo>
                    <a:pt x="38" y="25"/>
                  </a:moveTo>
                  <a:lnTo>
                    <a:pt x="0" y="25"/>
                  </a:lnTo>
                  <a:lnTo>
                    <a:pt x="3" y="20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40" y="20"/>
                  </a:lnTo>
                  <a:lnTo>
                    <a:pt x="38" y="2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2" name="Freeform 1810"/>
            <p:cNvSpPr>
              <a:spLocks noChangeAspect="1"/>
            </p:cNvSpPr>
            <p:nvPr/>
          </p:nvSpPr>
          <p:spPr bwMode="auto">
            <a:xfrm>
              <a:off x="2907" y="1310"/>
              <a:ext cx="8" cy="7"/>
            </a:xfrm>
            <a:custGeom>
              <a:avLst/>
              <a:gdLst>
                <a:gd name="T0" fmla="*/ 6 w 8"/>
                <a:gd name="T1" fmla="*/ 7 h 7"/>
                <a:gd name="T2" fmla="*/ 0 w 8"/>
                <a:gd name="T3" fmla="*/ 5 h 7"/>
                <a:gd name="T4" fmla="*/ 3 w 8"/>
                <a:gd name="T5" fmla="*/ 0 h 7"/>
                <a:gd name="T6" fmla="*/ 8 w 8"/>
                <a:gd name="T7" fmla="*/ 2 h 7"/>
                <a:gd name="T8" fmla="*/ 6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6" y="7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2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3" name="Freeform 1811"/>
            <p:cNvSpPr>
              <a:spLocks noChangeAspect="1"/>
            </p:cNvSpPr>
            <p:nvPr/>
          </p:nvSpPr>
          <p:spPr bwMode="auto">
            <a:xfrm>
              <a:off x="2880" y="1262"/>
              <a:ext cx="58" cy="25"/>
            </a:xfrm>
            <a:custGeom>
              <a:avLst/>
              <a:gdLst>
                <a:gd name="T0" fmla="*/ 48 w 58"/>
                <a:gd name="T1" fmla="*/ 25 h 25"/>
                <a:gd name="T2" fmla="*/ 0 w 58"/>
                <a:gd name="T3" fmla="*/ 12 h 25"/>
                <a:gd name="T4" fmla="*/ 2 w 58"/>
                <a:gd name="T5" fmla="*/ 7 h 25"/>
                <a:gd name="T6" fmla="*/ 43 w 58"/>
                <a:gd name="T7" fmla="*/ 20 h 25"/>
                <a:gd name="T8" fmla="*/ 53 w 58"/>
                <a:gd name="T9" fmla="*/ 0 h 25"/>
                <a:gd name="T10" fmla="*/ 58 w 58"/>
                <a:gd name="T11" fmla="*/ 0 h 25"/>
                <a:gd name="T12" fmla="*/ 48 w 58"/>
                <a:gd name="T13" fmla="*/ 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25"/>
                <a:gd name="T23" fmla="*/ 58 w 5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25">
                  <a:moveTo>
                    <a:pt x="48" y="25"/>
                  </a:moveTo>
                  <a:lnTo>
                    <a:pt x="0" y="12"/>
                  </a:lnTo>
                  <a:lnTo>
                    <a:pt x="2" y="7"/>
                  </a:lnTo>
                  <a:lnTo>
                    <a:pt x="43" y="2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48" y="2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4" name="Freeform 1812"/>
            <p:cNvSpPr>
              <a:spLocks noChangeAspect="1"/>
            </p:cNvSpPr>
            <p:nvPr/>
          </p:nvSpPr>
          <p:spPr bwMode="auto">
            <a:xfrm>
              <a:off x="2907" y="1224"/>
              <a:ext cx="43" cy="30"/>
            </a:xfrm>
            <a:custGeom>
              <a:avLst/>
              <a:gdLst>
                <a:gd name="T0" fmla="*/ 38 w 43"/>
                <a:gd name="T1" fmla="*/ 12 h 30"/>
                <a:gd name="T2" fmla="*/ 38 w 43"/>
                <a:gd name="T3" fmla="*/ 15 h 30"/>
                <a:gd name="T4" fmla="*/ 41 w 43"/>
                <a:gd name="T5" fmla="*/ 17 h 30"/>
                <a:gd name="T6" fmla="*/ 38 w 43"/>
                <a:gd name="T7" fmla="*/ 20 h 30"/>
                <a:gd name="T8" fmla="*/ 38 w 43"/>
                <a:gd name="T9" fmla="*/ 23 h 30"/>
                <a:gd name="T10" fmla="*/ 38 w 43"/>
                <a:gd name="T11" fmla="*/ 25 h 30"/>
                <a:gd name="T12" fmla="*/ 38 w 43"/>
                <a:gd name="T13" fmla="*/ 25 h 30"/>
                <a:gd name="T14" fmla="*/ 36 w 43"/>
                <a:gd name="T15" fmla="*/ 28 h 30"/>
                <a:gd name="T16" fmla="*/ 36 w 43"/>
                <a:gd name="T17" fmla="*/ 28 h 30"/>
                <a:gd name="T18" fmla="*/ 33 w 43"/>
                <a:gd name="T19" fmla="*/ 30 h 30"/>
                <a:gd name="T20" fmla="*/ 33 w 43"/>
                <a:gd name="T21" fmla="*/ 30 h 30"/>
                <a:gd name="T22" fmla="*/ 33 w 43"/>
                <a:gd name="T23" fmla="*/ 30 h 30"/>
                <a:gd name="T24" fmla="*/ 31 w 43"/>
                <a:gd name="T25" fmla="*/ 30 h 30"/>
                <a:gd name="T26" fmla="*/ 31 w 43"/>
                <a:gd name="T27" fmla="*/ 30 h 30"/>
                <a:gd name="T28" fmla="*/ 28 w 43"/>
                <a:gd name="T29" fmla="*/ 30 h 30"/>
                <a:gd name="T30" fmla="*/ 28 w 43"/>
                <a:gd name="T31" fmla="*/ 30 h 30"/>
                <a:gd name="T32" fmla="*/ 26 w 43"/>
                <a:gd name="T33" fmla="*/ 30 h 30"/>
                <a:gd name="T34" fmla="*/ 26 w 43"/>
                <a:gd name="T35" fmla="*/ 30 h 30"/>
                <a:gd name="T36" fmla="*/ 23 w 43"/>
                <a:gd name="T37" fmla="*/ 30 h 30"/>
                <a:gd name="T38" fmla="*/ 23 w 43"/>
                <a:gd name="T39" fmla="*/ 30 h 30"/>
                <a:gd name="T40" fmla="*/ 21 w 43"/>
                <a:gd name="T41" fmla="*/ 30 h 30"/>
                <a:gd name="T42" fmla="*/ 3 w 43"/>
                <a:gd name="T43" fmla="*/ 17 h 30"/>
                <a:gd name="T44" fmla="*/ 21 w 43"/>
                <a:gd name="T45" fmla="*/ 25 h 30"/>
                <a:gd name="T46" fmla="*/ 23 w 43"/>
                <a:gd name="T47" fmla="*/ 25 h 30"/>
                <a:gd name="T48" fmla="*/ 26 w 43"/>
                <a:gd name="T49" fmla="*/ 25 h 30"/>
                <a:gd name="T50" fmla="*/ 26 w 43"/>
                <a:gd name="T51" fmla="*/ 25 h 30"/>
                <a:gd name="T52" fmla="*/ 28 w 43"/>
                <a:gd name="T53" fmla="*/ 25 h 30"/>
                <a:gd name="T54" fmla="*/ 28 w 43"/>
                <a:gd name="T55" fmla="*/ 25 h 30"/>
                <a:gd name="T56" fmla="*/ 31 w 43"/>
                <a:gd name="T57" fmla="*/ 25 h 30"/>
                <a:gd name="T58" fmla="*/ 31 w 43"/>
                <a:gd name="T59" fmla="*/ 25 h 30"/>
                <a:gd name="T60" fmla="*/ 31 w 43"/>
                <a:gd name="T61" fmla="*/ 25 h 30"/>
                <a:gd name="T62" fmla="*/ 33 w 43"/>
                <a:gd name="T63" fmla="*/ 23 h 30"/>
                <a:gd name="T64" fmla="*/ 33 w 43"/>
                <a:gd name="T65" fmla="*/ 23 h 30"/>
                <a:gd name="T66" fmla="*/ 33 w 43"/>
                <a:gd name="T67" fmla="*/ 23 h 30"/>
                <a:gd name="T68" fmla="*/ 33 w 43"/>
                <a:gd name="T69" fmla="*/ 20 h 30"/>
                <a:gd name="T70" fmla="*/ 36 w 43"/>
                <a:gd name="T71" fmla="*/ 20 h 30"/>
                <a:gd name="T72" fmla="*/ 36 w 43"/>
                <a:gd name="T73" fmla="*/ 17 h 30"/>
                <a:gd name="T74" fmla="*/ 36 w 43"/>
                <a:gd name="T75" fmla="*/ 17 h 30"/>
                <a:gd name="T76" fmla="*/ 36 w 43"/>
                <a:gd name="T77" fmla="*/ 15 h 30"/>
                <a:gd name="T78" fmla="*/ 33 w 43"/>
                <a:gd name="T79" fmla="*/ 15 h 30"/>
                <a:gd name="T80" fmla="*/ 33 w 43"/>
                <a:gd name="T81" fmla="*/ 15 h 30"/>
                <a:gd name="T82" fmla="*/ 33 w 43"/>
                <a:gd name="T83" fmla="*/ 12 h 30"/>
                <a:gd name="T84" fmla="*/ 31 w 43"/>
                <a:gd name="T85" fmla="*/ 12 h 30"/>
                <a:gd name="T86" fmla="*/ 31 w 43"/>
                <a:gd name="T87" fmla="*/ 12 h 30"/>
                <a:gd name="T88" fmla="*/ 28 w 43"/>
                <a:gd name="T89" fmla="*/ 10 h 30"/>
                <a:gd name="T90" fmla="*/ 28 w 43"/>
                <a:gd name="T91" fmla="*/ 10 h 30"/>
                <a:gd name="T92" fmla="*/ 8 w 43"/>
                <a:gd name="T93" fmla="*/ 5 h 30"/>
                <a:gd name="T94" fmla="*/ 43 w 43"/>
                <a:gd name="T95" fmla="*/ 10 h 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"/>
                <a:gd name="T145" fmla="*/ 0 h 30"/>
                <a:gd name="T146" fmla="*/ 43 w 43"/>
                <a:gd name="T147" fmla="*/ 30 h 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" h="30">
                  <a:moveTo>
                    <a:pt x="41" y="15"/>
                  </a:move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8" y="5"/>
                  </a:lnTo>
                  <a:lnTo>
                    <a:pt x="11" y="0"/>
                  </a:lnTo>
                  <a:lnTo>
                    <a:pt x="43" y="10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5" name="Freeform 1813"/>
            <p:cNvSpPr>
              <a:spLocks noChangeAspect="1" noEditPoints="1"/>
            </p:cNvSpPr>
            <p:nvPr/>
          </p:nvSpPr>
          <p:spPr bwMode="auto">
            <a:xfrm>
              <a:off x="2910" y="1201"/>
              <a:ext cx="48" cy="23"/>
            </a:xfrm>
            <a:custGeom>
              <a:avLst/>
              <a:gdLst>
                <a:gd name="T0" fmla="*/ 46 w 48"/>
                <a:gd name="T1" fmla="*/ 23 h 23"/>
                <a:gd name="T2" fmla="*/ 13 w 48"/>
                <a:gd name="T3" fmla="*/ 13 h 23"/>
                <a:gd name="T4" fmla="*/ 15 w 48"/>
                <a:gd name="T5" fmla="*/ 8 h 23"/>
                <a:gd name="T6" fmla="*/ 48 w 48"/>
                <a:gd name="T7" fmla="*/ 18 h 23"/>
                <a:gd name="T8" fmla="*/ 46 w 48"/>
                <a:gd name="T9" fmla="*/ 23 h 23"/>
                <a:gd name="T10" fmla="*/ 8 w 48"/>
                <a:gd name="T11" fmla="*/ 13 h 23"/>
                <a:gd name="T12" fmla="*/ 0 w 48"/>
                <a:gd name="T13" fmla="*/ 5 h 23"/>
                <a:gd name="T14" fmla="*/ 3 w 48"/>
                <a:gd name="T15" fmla="*/ 0 h 23"/>
                <a:gd name="T16" fmla="*/ 10 w 48"/>
                <a:gd name="T17" fmla="*/ 8 h 23"/>
                <a:gd name="T18" fmla="*/ 8 w 48"/>
                <a:gd name="T19" fmla="*/ 1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3"/>
                <a:gd name="T32" fmla="*/ 48 w 48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3">
                  <a:moveTo>
                    <a:pt x="46" y="23"/>
                  </a:moveTo>
                  <a:lnTo>
                    <a:pt x="13" y="13"/>
                  </a:lnTo>
                  <a:lnTo>
                    <a:pt x="15" y="8"/>
                  </a:lnTo>
                  <a:lnTo>
                    <a:pt x="48" y="18"/>
                  </a:lnTo>
                  <a:lnTo>
                    <a:pt x="46" y="23"/>
                  </a:lnTo>
                  <a:close/>
                  <a:moveTo>
                    <a:pt x="8" y="13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1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6" name="Freeform 1814"/>
            <p:cNvSpPr>
              <a:spLocks noChangeAspect="1"/>
            </p:cNvSpPr>
            <p:nvPr/>
          </p:nvSpPr>
          <p:spPr bwMode="auto">
            <a:xfrm>
              <a:off x="2930" y="1181"/>
              <a:ext cx="38" cy="28"/>
            </a:xfrm>
            <a:custGeom>
              <a:avLst/>
              <a:gdLst>
                <a:gd name="T0" fmla="*/ 23 w 38"/>
                <a:gd name="T1" fmla="*/ 22 h 28"/>
                <a:gd name="T2" fmla="*/ 28 w 38"/>
                <a:gd name="T3" fmla="*/ 22 h 28"/>
                <a:gd name="T4" fmla="*/ 31 w 38"/>
                <a:gd name="T5" fmla="*/ 22 h 28"/>
                <a:gd name="T6" fmla="*/ 31 w 38"/>
                <a:gd name="T7" fmla="*/ 20 h 28"/>
                <a:gd name="T8" fmla="*/ 33 w 38"/>
                <a:gd name="T9" fmla="*/ 17 h 28"/>
                <a:gd name="T10" fmla="*/ 33 w 38"/>
                <a:gd name="T11" fmla="*/ 12 h 28"/>
                <a:gd name="T12" fmla="*/ 33 w 38"/>
                <a:gd name="T13" fmla="*/ 12 h 28"/>
                <a:gd name="T14" fmla="*/ 31 w 38"/>
                <a:gd name="T15" fmla="*/ 10 h 28"/>
                <a:gd name="T16" fmla="*/ 28 w 38"/>
                <a:gd name="T17" fmla="*/ 10 h 28"/>
                <a:gd name="T18" fmla="*/ 28 w 38"/>
                <a:gd name="T19" fmla="*/ 10 h 28"/>
                <a:gd name="T20" fmla="*/ 26 w 38"/>
                <a:gd name="T21" fmla="*/ 10 h 28"/>
                <a:gd name="T22" fmla="*/ 23 w 38"/>
                <a:gd name="T23" fmla="*/ 12 h 28"/>
                <a:gd name="T24" fmla="*/ 20 w 38"/>
                <a:gd name="T25" fmla="*/ 17 h 28"/>
                <a:gd name="T26" fmla="*/ 18 w 38"/>
                <a:gd name="T27" fmla="*/ 20 h 28"/>
                <a:gd name="T28" fmla="*/ 15 w 38"/>
                <a:gd name="T29" fmla="*/ 22 h 28"/>
                <a:gd name="T30" fmla="*/ 13 w 38"/>
                <a:gd name="T31" fmla="*/ 22 h 28"/>
                <a:gd name="T32" fmla="*/ 10 w 38"/>
                <a:gd name="T33" fmla="*/ 22 h 28"/>
                <a:gd name="T34" fmla="*/ 8 w 38"/>
                <a:gd name="T35" fmla="*/ 22 h 28"/>
                <a:gd name="T36" fmla="*/ 5 w 38"/>
                <a:gd name="T37" fmla="*/ 22 h 28"/>
                <a:gd name="T38" fmla="*/ 3 w 38"/>
                <a:gd name="T39" fmla="*/ 22 h 28"/>
                <a:gd name="T40" fmla="*/ 3 w 38"/>
                <a:gd name="T41" fmla="*/ 20 h 28"/>
                <a:gd name="T42" fmla="*/ 0 w 38"/>
                <a:gd name="T43" fmla="*/ 17 h 28"/>
                <a:gd name="T44" fmla="*/ 0 w 38"/>
                <a:gd name="T45" fmla="*/ 17 h 28"/>
                <a:gd name="T46" fmla="*/ 0 w 38"/>
                <a:gd name="T47" fmla="*/ 15 h 28"/>
                <a:gd name="T48" fmla="*/ 0 w 38"/>
                <a:gd name="T49" fmla="*/ 12 h 28"/>
                <a:gd name="T50" fmla="*/ 0 w 38"/>
                <a:gd name="T51" fmla="*/ 10 h 28"/>
                <a:gd name="T52" fmla="*/ 3 w 38"/>
                <a:gd name="T53" fmla="*/ 7 h 28"/>
                <a:gd name="T54" fmla="*/ 5 w 38"/>
                <a:gd name="T55" fmla="*/ 5 h 28"/>
                <a:gd name="T56" fmla="*/ 8 w 38"/>
                <a:gd name="T57" fmla="*/ 2 h 28"/>
                <a:gd name="T58" fmla="*/ 10 w 38"/>
                <a:gd name="T59" fmla="*/ 2 h 28"/>
                <a:gd name="T60" fmla="*/ 13 w 38"/>
                <a:gd name="T61" fmla="*/ 0 h 28"/>
                <a:gd name="T62" fmla="*/ 15 w 38"/>
                <a:gd name="T63" fmla="*/ 0 h 28"/>
                <a:gd name="T64" fmla="*/ 15 w 38"/>
                <a:gd name="T65" fmla="*/ 5 h 28"/>
                <a:gd name="T66" fmla="*/ 13 w 38"/>
                <a:gd name="T67" fmla="*/ 5 h 28"/>
                <a:gd name="T68" fmla="*/ 10 w 38"/>
                <a:gd name="T69" fmla="*/ 7 h 28"/>
                <a:gd name="T70" fmla="*/ 8 w 38"/>
                <a:gd name="T71" fmla="*/ 7 h 28"/>
                <a:gd name="T72" fmla="*/ 5 w 38"/>
                <a:gd name="T73" fmla="*/ 10 h 28"/>
                <a:gd name="T74" fmla="*/ 5 w 38"/>
                <a:gd name="T75" fmla="*/ 15 h 28"/>
                <a:gd name="T76" fmla="*/ 5 w 38"/>
                <a:gd name="T77" fmla="*/ 15 h 28"/>
                <a:gd name="T78" fmla="*/ 8 w 38"/>
                <a:gd name="T79" fmla="*/ 17 h 28"/>
                <a:gd name="T80" fmla="*/ 8 w 38"/>
                <a:gd name="T81" fmla="*/ 17 h 28"/>
                <a:gd name="T82" fmla="*/ 10 w 38"/>
                <a:gd name="T83" fmla="*/ 17 h 28"/>
                <a:gd name="T84" fmla="*/ 10 w 38"/>
                <a:gd name="T85" fmla="*/ 17 h 28"/>
                <a:gd name="T86" fmla="*/ 13 w 38"/>
                <a:gd name="T87" fmla="*/ 17 h 28"/>
                <a:gd name="T88" fmla="*/ 13 w 38"/>
                <a:gd name="T89" fmla="*/ 17 h 28"/>
                <a:gd name="T90" fmla="*/ 15 w 38"/>
                <a:gd name="T91" fmla="*/ 15 h 28"/>
                <a:gd name="T92" fmla="*/ 18 w 38"/>
                <a:gd name="T93" fmla="*/ 12 h 28"/>
                <a:gd name="T94" fmla="*/ 20 w 38"/>
                <a:gd name="T95" fmla="*/ 7 h 28"/>
                <a:gd name="T96" fmla="*/ 23 w 38"/>
                <a:gd name="T97" fmla="*/ 5 h 28"/>
                <a:gd name="T98" fmla="*/ 26 w 38"/>
                <a:gd name="T99" fmla="*/ 5 h 28"/>
                <a:gd name="T100" fmla="*/ 28 w 38"/>
                <a:gd name="T101" fmla="*/ 5 h 28"/>
                <a:gd name="T102" fmla="*/ 31 w 38"/>
                <a:gd name="T103" fmla="*/ 5 h 28"/>
                <a:gd name="T104" fmla="*/ 33 w 38"/>
                <a:gd name="T105" fmla="*/ 5 h 28"/>
                <a:gd name="T106" fmla="*/ 36 w 38"/>
                <a:gd name="T107" fmla="*/ 5 h 28"/>
                <a:gd name="T108" fmla="*/ 38 w 38"/>
                <a:gd name="T109" fmla="*/ 7 h 28"/>
                <a:gd name="T110" fmla="*/ 38 w 38"/>
                <a:gd name="T111" fmla="*/ 10 h 28"/>
                <a:gd name="T112" fmla="*/ 38 w 38"/>
                <a:gd name="T113" fmla="*/ 12 h 28"/>
                <a:gd name="T114" fmla="*/ 38 w 38"/>
                <a:gd name="T115" fmla="*/ 17 h 28"/>
                <a:gd name="T116" fmla="*/ 36 w 38"/>
                <a:gd name="T117" fmla="*/ 20 h 28"/>
                <a:gd name="T118" fmla="*/ 33 w 38"/>
                <a:gd name="T119" fmla="*/ 25 h 28"/>
                <a:gd name="T120" fmla="*/ 31 w 38"/>
                <a:gd name="T121" fmla="*/ 28 h 28"/>
                <a:gd name="T122" fmla="*/ 26 w 38"/>
                <a:gd name="T123" fmla="*/ 28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28"/>
                <a:gd name="T188" fmla="*/ 38 w 38"/>
                <a:gd name="T189" fmla="*/ 28 h 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28">
                  <a:moveTo>
                    <a:pt x="20" y="28"/>
                  </a:moveTo>
                  <a:lnTo>
                    <a:pt x="23" y="22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3" y="25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7" name="Freeform 1815"/>
            <p:cNvSpPr>
              <a:spLocks noChangeAspect="1" noEditPoints="1"/>
            </p:cNvSpPr>
            <p:nvPr/>
          </p:nvSpPr>
          <p:spPr bwMode="auto">
            <a:xfrm>
              <a:off x="2935" y="1125"/>
              <a:ext cx="56" cy="41"/>
            </a:xfrm>
            <a:custGeom>
              <a:avLst/>
              <a:gdLst>
                <a:gd name="T0" fmla="*/ 8 w 56"/>
                <a:gd name="T1" fmla="*/ 13 h 41"/>
                <a:gd name="T2" fmla="*/ 8 w 56"/>
                <a:gd name="T3" fmla="*/ 10 h 41"/>
                <a:gd name="T4" fmla="*/ 10 w 56"/>
                <a:gd name="T5" fmla="*/ 8 h 41"/>
                <a:gd name="T6" fmla="*/ 10 w 56"/>
                <a:gd name="T7" fmla="*/ 5 h 41"/>
                <a:gd name="T8" fmla="*/ 13 w 56"/>
                <a:gd name="T9" fmla="*/ 3 h 41"/>
                <a:gd name="T10" fmla="*/ 15 w 56"/>
                <a:gd name="T11" fmla="*/ 3 h 41"/>
                <a:gd name="T12" fmla="*/ 18 w 56"/>
                <a:gd name="T13" fmla="*/ 0 h 41"/>
                <a:gd name="T14" fmla="*/ 23 w 56"/>
                <a:gd name="T15" fmla="*/ 0 h 41"/>
                <a:gd name="T16" fmla="*/ 26 w 56"/>
                <a:gd name="T17" fmla="*/ 0 h 41"/>
                <a:gd name="T18" fmla="*/ 31 w 56"/>
                <a:gd name="T19" fmla="*/ 0 h 41"/>
                <a:gd name="T20" fmla="*/ 36 w 56"/>
                <a:gd name="T21" fmla="*/ 0 h 41"/>
                <a:gd name="T22" fmla="*/ 41 w 56"/>
                <a:gd name="T23" fmla="*/ 0 h 41"/>
                <a:gd name="T24" fmla="*/ 43 w 56"/>
                <a:gd name="T25" fmla="*/ 3 h 41"/>
                <a:gd name="T26" fmla="*/ 46 w 56"/>
                <a:gd name="T27" fmla="*/ 5 h 41"/>
                <a:gd name="T28" fmla="*/ 48 w 56"/>
                <a:gd name="T29" fmla="*/ 5 h 41"/>
                <a:gd name="T30" fmla="*/ 51 w 56"/>
                <a:gd name="T31" fmla="*/ 8 h 41"/>
                <a:gd name="T32" fmla="*/ 53 w 56"/>
                <a:gd name="T33" fmla="*/ 10 h 41"/>
                <a:gd name="T34" fmla="*/ 53 w 56"/>
                <a:gd name="T35" fmla="*/ 13 h 41"/>
                <a:gd name="T36" fmla="*/ 56 w 56"/>
                <a:gd name="T37" fmla="*/ 13 h 41"/>
                <a:gd name="T38" fmla="*/ 56 w 56"/>
                <a:gd name="T39" fmla="*/ 15 h 41"/>
                <a:gd name="T40" fmla="*/ 56 w 56"/>
                <a:gd name="T41" fmla="*/ 18 h 41"/>
                <a:gd name="T42" fmla="*/ 56 w 56"/>
                <a:gd name="T43" fmla="*/ 20 h 41"/>
                <a:gd name="T44" fmla="*/ 56 w 56"/>
                <a:gd name="T45" fmla="*/ 23 h 41"/>
                <a:gd name="T46" fmla="*/ 53 w 56"/>
                <a:gd name="T47" fmla="*/ 25 h 41"/>
                <a:gd name="T48" fmla="*/ 53 w 56"/>
                <a:gd name="T49" fmla="*/ 28 h 41"/>
                <a:gd name="T50" fmla="*/ 48 w 56"/>
                <a:gd name="T51" fmla="*/ 25 h 41"/>
                <a:gd name="T52" fmla="*/ 48 w 56"/>
                <a:gd name="T53" fmla="*/ 23 h 41"/>
                <a:gd name="T54" fmla="*/ 48 w 56"/>
                <a:gd name="T55" fmla="*/ 20 h 41"/>
                <a:gd name="T56" fmla="*/ 51 w 56"/>
                <a:gd name="T57" fmla="*/ 18 h 41"/>
                <a:gd name="T58" fmla="*/ 48 w 56"/>
                <a:gd name="T59" fmla="*/ 18 h 41"/>
                <a:gd name="T60" fmla="*/ 48 w 56"/>
                <a:gd name="T61" fmla="*/ 15 h 41"/>
                <a:gd name="T62" fmla="*/ 48 w 56"/>
                <a:gd name="T63" fmla="*/ 13 h 41"/>
                <a:gd name="T64" fmla="*/ 46 w 56"/>
                <a:gd name="T65" fmla="*/ 13 h 41"/>
                <a:gd name="T66" fmla="*/ 43 w 56"/>
                <a:gd name="T67" fmla="*/ 10 h 41"/>
                <a:gd name="T68" fmla="*/ 41 w 56"/>
                <a:gd name="T69" fmla="*/ 8 h 41"/>
                <a:gd name="T70" fmla="*/ 38 w 56"/>
                <a:gd name="T71" fmla="*/ 8 h 41"/>
                <a:gd name="T72" fmla="*/ 33 w 56"/>
                <a:gd name="T73" fmla="*/ 5 h 41"/>
                <a:gd name="T74" fmla="*/ 28 w 56"/>
                <a:gd name="T75" fmla="*/ 5 h 41"/>
                <a:gd name="T76" fmla="*/ 26 w 56"/>
                <a:gd name="T77" fmla="*/ 5 h 41"/>
                <a:gd name="T78" fmla="*/ 21 w 56"/>
                <a:gd name="T79" fmla="*/ 5 h 41"/>
                <a:gd name="T80" fmla="*/ 18 w 56"/>
                <a:gd name="T81" fmla="*/ 8 h 41"/>
                <a:gd name="T82" fmla="*/ 15 w 56"/>
                <a:gd name="T83" fmla="*/ 8 h 41"/>
                <a:gd name="T84" fmla="*/ 15 w 56"/>
                <a:gd name="T85" fmla="*/ 10 h 41"/>
                <a:gd name="T86" fmla="*/ 13 w 56"/>
                <a:gd name="T87" fmla="*/ 13 h 41"/>
                <a:gd name="T88" fmla="*/ 8 w 56"/>
                <a:gd name="T89" fmla="*/ 23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"/>
                <a:gd name="T136" fmla="*/ 0 h 41"/>
                <a:gd name="T137" fmla="*/ 56 w 56"/>
                <a:gd name="T138" fmla="*/ 41 h 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" h="41">
                  <a:moveTo>
                    <a:pt x="46" y="41"/>
                  </a:moveTo>
                  <a:lnTo>
                    <a:pt x="0" y="28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0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3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46" y="41"/>
                  </a:lnTo>
                  <a:close/>
                  <a:moveTo>
                    <a:pt x="43" y="35"/>
                  </a:moveTo>
                  <a:lnTo>
                    <a:pt x="48" y="25"/>
                  </a:lnTo>
                  <a:lnTo>
                    <a:pt x="48" y="23"/>
                  </a:lnTo>
                  <a:lnTo>
                    <a:pt x="48" y="20"/>
                  </a:lnTo>
                  <a:lnTo>
                    <a:pt x="51" y="18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6" y="10"/>
                  </a:lnTo>
                  <a:lnTo>
                    <a:pt x="43" y="10"/>
                  </a:lnTo>
                  <a:lnTo>
                    <a:pt x="41" y="8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8" name="Freeform 1816"/>
            <p:cNvSpPr>
              <a:spLocks noChangeAspect="1"/>
            </p:cNvSpPr>
            <p:nvPr/>
          </p:nvSpPr>
          <p:spPr bwMode="auto">
            <a:xfrm>
              <a:off x="2966" y="1092"/>
              <a:ext cx="45" cy="33"/>
            </a:xfrm>
            <a:custGeom>
              <a:avLst/>
              <a:gdLst>
                <a:gd name="T0" fmla="*/ 38 w 45"/>
                <a:gd name="T1" fmla="*/ 13 h 33"/>
                <a:gd name="T2" fmla="*/ 40 w 45"/>
                <a:gd name="T3" fmla="*/ 15 h 33"/>
                <a:gd name="T4" fmla="*/ 40 w 45"/>
                <a:gd name="T5" fmla="*/ 20 h 33"/>
                <a:gd name="T6" fmla="*/ 40 w 45"/>
                <a:gd name="T7" fmla="*/ 23 h 33"/>
                <a:gd name="T8" fmla="*/ 40 w 45"/>
                <a:gd name="T9" fmla="*/ 25 h 33"/>
                <a:gd name="T10" fmla="*/ 38 w 45"/>
                <a:gd name="T11" fmla="*/ 25 h 33"/>
                <a:gd name="T12" fmla="*/ 38 w 45"/>
                <a:gd name="T13" fmla="*/ 28 h 33"/>
                <a:gd name="T14" fmla="*/ 38 w 45"/>
                <a:gd name="T15" fmla="*/ 28 h 33"/>
                <a:gd name="T16" fmla="*/ 35 w 45"/>
                <a:gd name="T17" fmla="*/ 30 h 33"/>
                <a:gd name="T18" fmla="*/ 35 w 45"/>
                <a:gd name="T19" fmla="*/ 30 h 33"/>
                <a:gd name="T20" fmla="*/ 32 w 45"/>
                <a:gd name="T21" fmla="*/ 30 h 33"/>
                <a:gd name="T22" fmla="*/ 32 w 45"/>
                <a:gd name="T23" fmla="*/ 30 h 33"/>
                <a:gd name="T24" fmla="*/ 32 w 45"/>
                <a:gd name="T25" fmla="*/ 30 h 33"/>
                <a:gd name="T26" fmla="*/ 30 w 45"/>
                <a:gd name="T27" fmla="*/ 33 h 33"/>
                <a:gd name="T28" fmla="*/ 30 w 45"/>
                <a:gd name="T29" fmla="*/ 33 h 33"/>
                <a:gd name="T30" fmla="*/ 27 w 45"/>
                <a:gd name="T31" fmla="*/ 33 h 33"/>
                <a:gd name="T32" fmla="*/ 27 w 45"/>
                <a:gd name="T33" fmla="*/ 33 h 33"/>
                <a:gd name="T34" fmla="*/ 25 w 45"/>
                <a:gd name="T35" fmla="*/ 30 h 33"/>
                <a:gd name="T36" fmla="*/ 25 w 45"/>
                <a:gd name="T37" fmla="*/ 30 h 33"/>
                <a:gd name="T38" fmla="*/ 22 w 45"/>
                <a:gd name="T39" fmla="*/ 30 h 33"/>
                <a:gd name="T40" fmla="*/ 20 w 45"/>
                <a:gd name="T41" fmla="*/ 30 h 33"/>
                <a:gd name="T42" fmla="*/ 2 w 45"/>
                <a:gd name="T43" fmla="*/ 18 h 33"/>
                <a:gd name="T44" fmla="*/ 22 w 45"/>
                <a:gd name="T45" fmla="*/ 25 h 33"/>
                <a:gd name="T46" fmla="*/ 25 w 45"/>
                <a:gd name="T47" fmla="*/ 25 h 33"/>
                <a:gd name="T48" fmla="*/ 25 w 45"/>
                <a:gd name="T49" fmla="*/ 25 h 33"/>
                <a:gd name="T50" fmla="*/ 27 w 45"/>
                <a:gd name="T51" fmla="*/ 25 h 33"/>
                <a:gd name="T52" fmla="*/ 27 w 45"/>
                <a:gd name="T53" fmla="*/ 25 h 33"/>
                <a:gd name="T54" fmla="*/ 30 w 45"/>
                <a:gd name="T55" fmla="*/ 25 h 33"/>
                <a:gd name="T56" fmla="*/ 30 w 45"/>
                <a:gd name="T57" fmla="*/ 25 h 33"/>
                <a:gd name="T58" fmla="*/ 30 w 45"/>
                <a:gd name="T59" fmla="*/ 25 h 33"/>
                <a:gd name="T60" fmla="*/ 32 w 45"/>
                <a:gd name="T61" fmla="*/ 25 h 33"/>
                <a:gd name="T62" fmla="*/ 32 w 45"/>
                <a:gd name="T63" fmla="*/ 25 h 33"/>
                <a:gd name="T64" fmla="*/ 32 w 45"/>
                <a:gd name="T65" fmla="*/ 23 h 33"/>
                <a:gd name="T66" fmla="*/ 35 w 45"/>
                <a:gd name="T67" fmla="*/ 23 h 33"/>
                <a:gd name="T68" fmla="*/ 35 w 45"/>
                <a:gd name="T69" fmla="*/ 23 h 33"/>
                <a:gd name="T70" fmla="*/ 35 w 45"/>
                <a:gd name="T71" fmla="*/ 20 h 33"/>
                <a:gd name="T72" fmla="*/ 35 w 45"/>
                <a:gd name="T73" fmla="*/ 20 h 33"/>
                <a:gd name="T74" fmla="*/ 35 w 45"/>
                <a:gd name="T75" fmla="*/ 18 h 33"/>
                <a:gd name="T76" fmla="*/ 35 w 45"/>
                <a:gd name="T77" fmla="*/ 18 h 33"/>
                <a:gd name="T78" fmla="*/ 35 w 45"/>
                <a:gd name="T79" fmla="*/ 15 h 33"/>
                <a:gd name="T80" fmla="*/ 35 w 45"/>
                <a:gd name="T81" fmla="*/ 15 h 33"/>
                <a:gd name="T82" fmla="*/ 32 w 45"/>
                <a:gd name="T83" fmla="*/ 15 h 33"/>
                <a:gd name="T84" fmla="*/ 32 w 45"/>
                <a:gd name="T85" fmla="*/ 13 h 33"/>
                <a:gd name="T86" fmla="*/ 30 w 45"/>
                <a:gd name="T87" fmla="*/ 13 h 33"/>
                <a:gd name="T88" fmla="*/ 30 w 45"/>
                <a:gd name="T89" fmla="*/ 13 h 33"/>
                <a:gd name="T90" fmla="*/ 27 w 45"/>
                <a:gd name="T91" fmla="*/ 10 h 33"/>
                <a:gd name="T92" fmla="*/ 10 w 45"/>
                <a:gd name="T93" fmla="*/ 5 h 33"/>
                <a:gd name="T94" fmla="*/ 45 w 45"/>
                <a:gd name="T95" fmla="*/ 10 h 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"/>
                <a:gd name="T145" fmla="*/ 0 h 33"/>
                <a:gd name="T146" fmla="*/ 45 w 45"/>
                <a:gd name="T147" fmla="*/ 33 h 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" h="33">
                  <a:moveTo>
                    <a:pt x="43" y="15"/>
                  </a:move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10" y="5"/>
                  </a:lnTo>
                  <a:lnTo>
                    <a:pt x="12" y="0"/>
                  </a:lnTo>
                  <a:lnTo>
                    <a:pt x="45" y="10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99" name="Freeform 1817"/>
            <p:cNvSpPr>
              <a:spLocks noChangeAspect="1"/>
            </p:cNvSpPr>
            <p:nvPr/>
          </p:nvSpPr>
          <p:spPr bwMode="auto">
            <a:xfrm>
              <a:off x="2981" y="1047"/>
              <a:ext cx="50" cy="48"/>
            </a:xfrm>
            <a:custGeom>
              <a:avLst/>
              <a:gdLst>
                <a:gd name="T0" fmla="*/ 2 w 50"/>
                <a:gd name="T1" fmla="*/ 32 h 48"/>
                <a:gd name="T2" fmla="*/ 5 w 50"/>
                <a:gd name="T3" fmla="*/ 32 h 48"/>
                <a:gd name="T4" fmla="*/ 5 w 50"/>
                <a:gd name="T5" fmla="*/ 32 h 48"/>
                <a:gd name="T6" fmla="*/ 5 w 50"/>
                <a:gd name="T7" fmla="*/ 30 h 48"/>
                <a:gd name="T8" fmla="*/ 5 w 50"/>
                <a:gd name="T9" fmla="*/ 27 h 48"/>
                <a:gd name="T10" fmla="*/ 5 w 50"/>
                <a:gd name="T11" fmla="*/ 25 h 48"/>
                <a:gd name="T12" fmla="*/ 5 w 50"/>
                <a:gd name="T13" fmla="*/ 22 h 48"/>
                <a:gd name="T14" fmla="*/ 7 w 50"/>
                <a:gd name="T15" fmla="*/ 22 h 48"/>
                <a:gd name="T16" fmla="*/ 7 w 50"/>
                <a:gd name="T17" fmla="*/ 20 h 48"/>
                <a:gd name="T18" fmla="*/ 10 w 50"/>
                <a:gd name="T19" fmla="*/ 20 h 48"/>
                <a:gd name="T20" fmla="*/ 12 w 50"/>
                <a:gd name="T21" fmla="*/ 17 h 48"/>
                <a:gd name="T22" fmla="*/ 15 w 50"/>
                <a:gd name="T23" fmla="*/ 17 h 48"/>
                <a:gd name="T24" fmla="*/ 12 w 50"/>
                <a:gd name="T25" fmla="*/ 15 h 48"/>
                <a:gd name="T26" fmla="*/ 12 w 50"/>
                <a:gd name="T27" fmla="*/ 10 h 48"/>
                <a:gd name="T28" fmla="*/ 12 w 50"/>
                <a:gd name="T29" fmla="*/ 7 h 48"/>
                <a:gd name="T30" fmla="*/ 15 w 50"/>
                <a:gd name="T31" fmla="*/ 5 h 48"/>
                <a:gd name="T32" fmla="*/ 17 w 50"/>
                <a:gd name="T33" fmla="*/ 2 h 48"/>
                <a:gd name="T34" fmla="*/ 20 w 50"/>
                <a:gd name="T35" fmla="*/ 0 h 48"/>
                <a:gd name="T36" fmla="*/ 25 w 50"/>
                <a:gd name="T37" fmla="*/ 0 h 48"/>
                <a:gd name="T38" fmla="*/ 28 w 50"/>
                <a:gd name="T39" fmla="*/ 2 h 48"/>
                <a:gd name="T40" fmla="*/ 28 w 50"/>
                <a:gd name="T41" fmla="*/ 7 h 48"/>
                <a:gd name="T42" fmla="*/ 25 w 50"/>
                <a:gd name="T43" fmla="*/ 7 h 48"/>
                <a:gd name="T44" fmla="*/ 23 w 50"/>
                <a:gd name="T45" fmla="*/ 7 h 48"/>
                <a:gd name="T46" fmla="*/ 23 w 50"/>
                <a:gd name="T47" fmla="*/ 7 h 48"/>
                <a:gd name="T48" fmla="*/ 20 w 50"/>
                <a:gd name="T49" fmla="*/ 7 h 48"/>
                <a:gd name="T50" fmla="*/ 20 w 50"/>
                <a:gd name="T51" fmla="*/ 7 h 48"/>
                <a:gd name="T52" fmla="*/ 17 w 50"/>
                <a:gd name="T53" fmla="*/ 7 h 48"/>
                <a:gd name="T54" fmla="*/ 17 w 50"/>
                <a:gd name="T55" fmla="*/ 10 h 48"/>
                <a:gd name="T56" fmla="*/ 17 w 50"/>
                <a:gd name="T57" fmla="*/ 10 h 48"/>
                <a:gd name="T58" fmla="*/ 17 w 50"/>
                <a:gd name="T59" fmla="*/ 12 h 48"/>
                <a:gd name="T60" fmla="*/ 17 w 50"/>
                <a:gd name="T61" fmla="*/ 15 h 48"/>
                <a:gd name="T62" fmla="*/ 17 w 50"/>
                <a:gd name="T63" fmla="*/ 17 h 48"/>
                <a:gd name="T64" fmla="*/ 20 w 50"/>
                <a:gd name="T65" fmla="*/ 17 h 48"/>
                <a:gd name="T66" fmla="*/ 23 w 50"/>
                <a:gd name="T67" fmla="*/ 20 h 48"/>
                <a:gd name="T68" fmla="*/ 40 w 50"/>
                <a:gd name="T69" fmla="*/ 30 h 48"/>
                <a:gd name="T70" fmla="*/ 17 w 50"/>
                <a:gd name="T71" fmla="*/ 25 h 48"/>
                <a:gd name="T72" fmla="*/ 15 w 50"/>
                <a:gd name="T73" fmla="*/ 22 h 48"/>
                <a:gd name="T74" fmla="*/ 12 w 50"/>
                <a:gd name="T75" fmla="*/ 22 h 48"/>
                <a:gd name="T76" fmla="*/ 12 w 50"/>
                <a:gd name="T77" fmla="*/ 25 h 48"/>
                <a:gd name="T78" fmla="*/ 10 w 50"/>
                <a:gd name="T79" fmla="*/ 25 h 48"/>
                <a:gd name="T80" fmla="*/ 10 w 50"/>
                <a:gd name="T81" fmla="*/ 27 h 48"/>
                <a:gd name="T82" fmla="*/ 7 w 50"/>
                <a:gd name="T83" fmla="*/ 30 h 48"/>
                <a:gd name="T84" fmla="*/ 7 w 50"/>
                <a:gd name="T85" fmla="*/ 30 h 48"/>
                <a:gd name="T86" fmla="*/ 10 w 50"/>
                <a:gd name="T87" fmla="*/ 32 h 48"/>
                <a:gd name="T88" fmla="*/ 10 w 50"/>
                <a:gd name="T89" fmla="*/ 32 h 48"/>
                <a:gd name="T90" fmla="*/ 12 w 50"/>
                <a:gd name="T91" fmla="*/ 35 h 48"/>
                <a:gd name="T92" fmla="*/ 12 w 50"/>
                <a:gd name="T93" fmla="*/ 35 h 48"/>
                <a:gd name="T94" fmla="*/ 15 w 50"/>
                <a:gd name="T95" fmla="*/ 38 h 48"/>
                <a:gd name="T96" fmla="*/ 35 w 50"/>
                <a:gd name="T97" fmla="*/ 43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"/>
                <a:gd name="T148" fmla="*/ 0 h 48"/>
                <a:gd name="T149" fmla="*/ 50 w 50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" h="48">
                  <a:moveTo>
                    <a:pt x="33" y="48"/>
                  </a:moveTo>
                  <a:lnTo>
                    <a:pt x="0" y="38"/>
                  </a:lnTo>
                  <a:lnTo>
                    <a:pt x="2" y="32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50" y="10"/>
                  </a:lnTo>
                  <a:lnTo>
                    <a:pt x="48" y="15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43" y="25"/>
                  </a:lnTo>
                  <a:lnTo>
                    <a:pt x="40" y="30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35" y="43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0" name="Freeform 1818"/>
            <p:cNvSpPr>
              <a:spLocks noChangeAspect="1" noEditPoints="1"/>
            </p:cNvSpPr>
            <p:nvPr/>
          </p:nvSpPr>
          <p:spPr bwMode="auto">
            <a:xfrm>
              <a:off x="3006" y="1016"/>
              <a:ext cx="35" cy="31"/>
            </a:xfrm>
            <a:custGeom>
              <a:avLst/>
              <a:gdLst>
                <a:gd name="T0" fmla="*/ 8 w 35"/>
                <a:gd name="T1" fmla="*/ 28 h 31"/>
                <a:gd name="T2" fmla="*/ 3 w 35"/>
                <a:gd name="T3" fmla="*/ 25 h 31"/>
                <a:gd name="T4" fmla="*/ 0 w 35"/>
                <a:gd name="T5" fmla="*/ 20 h 31"/>
                <a:gd name="T6" fmla="*/ 0 w 35"/>
                <a:gd name="T7" fmla="*/ 15 h 31"/>
                <a:gd name="T8" fmla="*/ 0 w 35"/>
                <a:gd name="T9" fmla="*/ 13 h 31"/>
                <a:gd name="T10" fmla="*/ 0 w 35"/>
                <a:gd name="T11" fmla="*/ 8 h 31"/>
                <a:gd name="T12" fmla="*/ 5 w 35"/>
                <a:gd name="T13" fmla="*/ 5 h 31"/>
                <a:gd name="T14" fmla="*/ 8 w 35"/>
                <a:gd name="T15" fmla="*/ 3 h 31"/>
                <a:gd name="T16" fmla="*/ 13 w 35"/>
                <a:gd name="T17" fmla="*/ 0 h 31"/>
                <a:gd name="T18" fmla="*/ 18 w 35"/>
                <a:gd name="T19" fmla="*/ 0 h 31"/>
                <a:gd name="T20" fmla="*/ 23 w 35"/>
                <a:gd name="T21" fmla="*/ 3 h 31"/>
                <a:gd name="T22" fmla="*/ 28 w 35"/>
                <a:gd name="T23" fmla="*/ 3 h 31"/>
                <a:gd name="T24" fmla="*/ 30 w 35"/>
                <a:gd name="T25" fmla="*/ 5 h 31"/>
                <a:gd name="T26" fmla="*/ 33 w 35"/>
                <a:gd name="T27" fmla="*/ 8 h 31"/>
                <a:gd name="T28" fmla="*/ 35 w 35"/>
                <a:gd name="T29" fmla="*/ 10 h 31"/>
                <a:gd name="T30" fmla="*/ 35 w 35"/>
                <a:gd name="T31" fmla="*/ 13 h 31"/>
                <a:gd name="T32" fmla="*/ 35 w 35"/>
                <a:gd name="T33" fmla="*/ 15 h 31"/>
                <a:gd name="T34" fmla="*/ 35 w 35"/>
                <a:gd name="T35" fmla="*/ 18 h 31"/>
                <a:gd name="T36" fmla="*/ 35 w 35"/>
                <a:gd name="T37" fmla="*/ 20 h 31"/>
                <a:gd name="T38" fmla="*/ 33 w 35"/>
                <a:gd name="T39" fmla="*/ 25 h 31"/>
                <a:gd name="T40" fmla="*/ 28 w 35"/>
                <a:gd name="T41" fmla="*/ 28 h 31"/>
                <a:gd name="T42" fmla="*/ 25 w 35"/>
                <a:gd name="T43" fmla="*/ 31 h 31"/>
                <a:gd name="T44" fmla="*/ 20 w 35"/>
                <a:gd name="T45" fmla="*/ 31 h 31"/>
                <a:gd name="T46" fmla="*/ 13 w 35"/>
                <a:gd name="T47" fmla="*/ 31 h 31"/>
                <a:gd name="T48" fmla="*/ 15 w 35"/>
                <a:gd name="T49" fmla="*/ 25 h 31"/>
                <a:gd name="T50" fmla="*/ 20 w 35"/>
                <a:gd name="T51" fmla="*/ 25 h 31"/>
                <a:gd name="T52" fmla="*/ 23 w 35"/>
                <a:gd name="T53" fmla="*/ 25 h 31"/>
                <a:gd name="T54" fmla="*/ 25 w 35"/>
                <a:gd name="T55" fmla="*/ 23 h 31"/>
                <a:gd name="T56" fmla="*/ 28 w 35"/>
                <a:gd name="T57" fmla="*/ 23 h 31"/>
                <a:gd name="T58" fmla="*/ 30 w 35"/>
                <a:gd name="T59" fmla="*/ 20 h 31"/>
                <a:gd name="T60" fmla="*/ 30 w 35"/>
                <a:gd name="T61" fmla="*/ 18 h 31"/>
                <a:gd name="T62" fmla="*/ 30 w 35"/>
                <a:gd name="T63" fmla="*/ 15 h 31"/>
                <a:gd name="T64" fmla="*/ 30 w 35"/>
                <a:gd name="T65" fmla="*/ 10 h 31"/>
                <a:gd name="T66" fmla="*/ 28 w 35"/>
                <a:gd name="T67" fmla="*/ 10 h 31"/>
                <a:gd name="T68" fmla="*/ 23 w 35"/>
                <a:gd name="T69" fmla="*/ 8 h 31"/>
                <a:gd name="T70" fmla="*/ 18 w 35"/>
                <a:gd name="T71" fmla="*/ 5 h 31"/>
                <a:gd name="T72" fmla="*/ 15 w 35"/>
                <a:gd name="T73" fmla="*/ 5 h 31"/>
                <a:gd name="T74" fmla="*/ 10 w 35"/>
                <a:gd name="T75" fmla="*/ 5 h 31"/>
                <a:gd name="T76" fmla="*/ 8 w 35"/>
                <a:gd name="T77" fmla="*/ 8 h 31"/>
                <a:gd name="T78" fmla="*/ 5 w 35"/>
                <a:gd name="T79" fmla="*/ 10 h 31"/>
                <a:gd name="T80" fmla="*/ 5 w 35"/>
                <a:gd name="T81" fmla="*/ 13 h 31"/>
                <a:gd name="T82" fmla="*/ 5 w 35"/>
                <a:gd name="T83" fmla="*/ 15 h 31"/>
                <a:gd name="T84" fmla="*/ 5 w 35"/>
                <a:gd name="T85" fmla="*/ 18 h 31"/>
                <a:gd name="T86" fmla="*/ 8 w 35"/>
                <a:gd name="T87" fmla="*/ 20 h 31"/>
                <a:gd name="T88" fmla="*/ 10 w 35"/>
                <a:gd name="T89" fmla="*/ 23 h 31"/>
                <a:gd name="T90" fmla="*/ 13 w 35"/>
                <a:gd name="T91" fmla="*/ 23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"/>
                <a:gd name="T139" fmla="*/ 0 h 31"/>
                <a:gd name="T140" fmla="*/ 35 w 35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" h="31">
                  <a:moveTo>
                    <a:pt x="13" y="28"/>
                  </a:moveTo>
                  <a:lnTo>
                    <a:pt x="10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28"/>
                  </a:lnTo>
                  <a:close/>
                  <a:moveTo>
                    <a:pt x="13" y="23"/>
                  </a:moveTo>
                  <a:lnTo>
                    <a:pt x="15" y="25"/>
                  </a:lnTo>
                  <a:lnTo>
                    <a:pt x="18" y="25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1" name="Freeform 1819"/>
            <p:cNvSpPr>
              <a:spLocks noChangeAspect="1"/>
            </p:cNvSpPr>
            <p:nvPr/>
          </p:nvSpPr>
          <p:spPr bwMode="auto">
            <a:xfrm>
              <a:off x="3016" y="986"/>
              <a:ext cx="43" cy="30"/>
            </a:xfrm>
            <a:custGeom>
              <a:avLst/>
              <a:gdLst>
                <a:gd name="T0" fmla="*/ 0 w 43"/>
                <a:gd name="T1" fmla="*/ 20 h 30"/>
                <a:gd name="T2" fmla="*/ 8 w 43"/>
                <a:gd name="T3" fmla="*/ 18 h 30"/>
                <a:gd name="T4" fmla="*/ 5 w 43"/>
                <a:gd name="T5" fmla="*/ 15 h 30"/>
                <a:gd name="T6" fmla="*/ 5 w 43"/>
                <a:gd name="T7" fmla="*/ 12 h 30"/>
                <a:gd name="T8" fmla="*/ 5 w 43"/>
                <a:gd name="T9" fmla="*/ 10 h 30"/>
                <a:gd name="T10" fmla="*/ 5 w 43"/>
                <a:gd name="T11" fmla="*/ 7 h 30"/>
                <a:gd name="T12" fmla="*/ 5 w 43"/>
                <a:gd name="T13" fmla="*/ 5 h 30"/>
                <a:gd name="T14" fmla="*/ 8 w 43"/>
                <a:gd name="T15" fmla="*/ 5 h 30"/>
                <a:gd name="T16" fmla="*/ 8 w 43"/>
                <a:gd name="T17" fmla="*/ 2 h 30"/>
                <a:gd name="T18" fmla="*/ 8 w 43"/>
                <a:gd name="T19" fmla="*/ 2 h 30"/>
                <a:gd name="T20" fmla="*/ 10 w 43"/>
                <a:gd name="T21" fmla="*/ 2 h 30"/>
                <a:gd name="T22" fmla="*/ 10 w 43"/>
                <a:gd name="T23" fmla="*/ 0 h 30"/>
                <a:gd name="T24" fmla="*/ 13 w 43"/>
                <a:gd name="T25" fmla="*/ 0 h 30"/>
                <a:gd name="T26" fmla="*/ 13 w 43"/>
                <a:gd name="T27" fmla="*/ 0 h 30"/>
                <a:gd name="T28" fmla="*/ 13 w 43"/>
                <a:gd name="T29" fmla="*/ 0 h 30"/>
                <a:gd name="T30" fmla="*/ 15 w 43"/>
                <a:gd name="T31" fmla="*/ 0 h 30"/>
                <a:gd name="T32" fmla="*/ 15 w 43"/>
                <a:gd name="T33" fmla="*/ 0 h 30"/>
                <a:gd name="T34" fmla="*/ 18 w 43"/>
                <a:gd name="T35" fmla="*/ 0 h 30"/>
                <a:gd name="T36" fmla="*/ 18 w 43"/>
                <a:gd name="T37" fmla="*/ 0 h 30"/>
                <a:gd name="T38" fmla="*/ 20 w 43"/>
                <a:gd name="T39" fmla="*/ 0 h 30"/>
                <a:gd name="T40" fmla="*/ 20 w 43"/>
                <a:gd name="T41" fmla="*/ 0 h 30"/>
                <a:gd name="T42" fmla="*/ 23 w 43"/>
                <a:gd name="T43" fmla="*/ 2 h 30"/>
                <a:gd name="T44" fmla="*/ 41 w 43"/>
                <a:gd name="T45" fmla="*/ 12 h 30"/>
                <a:gd name="T46" fmla="*/ 20 w 43"/>
                <a:gd name="T47" fmla="*/ 5 h 30"/>
                <a:gd name="T48" fmla="*/ 18 w 43"/>
                <a:gd name="T49" fmla="*/ 5 h 30"/>
                <a:gd name="T50" fmla="*/ 18 w 43"/>
                <a:gd name="T51" fmla="*/ 5 h 30"/>
                <a:gd name="T52" fmla="*/ 15 w 43"/>
                <a:gd name="T53" fmla="*/ 5 h 30"/>
                <a:gd name="T54" fmla="*/ 15 w 43"/>
                <a:gd name="T55" fmla="*/ 5 h 30"/>
                <a:gd name="T56" fmla="*/ 15 w 43"/>
                <a:gd name="T57" fmla="*/ 5 h 30"/>
                <a:gd name="T58" fmla="*/ 13 w 43"/>
                <a:gd name="T59" fmla="*/ 5 h 30"/>
                <a:gd name="T60" fmla="*/ 13 w 43"/>
                <a:gd name="T61" fmla="*/ 5 h 30"/>
                <a:gd name="T62" fmla="*/ 13 w 43"/>
                <a:gd name="T63" fmla="*/ 7 h 30"/>
                <a:gd name="T64" fmla="*/ 10 w 43"/>
                <a:gd name="T65" fmla="*/ 7 h 30"/>
                <a:gd name="T66" fmla="*/ 10 w 43"/>
                <a:gd name="T67" fmla="*/ 7 h 30"/>
                <a:gd name="T68" fmla="*/ 10 w 43"/>
                <a:gd name="T69" fmla="*/ 10 h 30"/>
                <a:gd name="T70" fmla="*/ 10 w 43"/>
                <a:gd name="T71" fmla="*/ 10 h 30"/>
                <a:gd name="T72" fmla="*/ 8 w 43"/>
                <a:gd name="T73" fmla="*/ 12 h 30"/>
                <a:gd name="T74" fmla="*/ 8 w 43"/>
                <a:gd name="T75" fmla="*/ 12 h 30"/>
                <a:gd name="T76" fmla="*/ 10 w 43"/>
                <a:gd name="T77" fmla="*/ 15 h 30"/>
                <a:gd name="T78" fmla="*/ 10 w 43"/>
                <a:gd name="T79" fmla="*/ 18 h 30"/>
                <a:gd name="T80" fmla="*/ 10 w 43"/>
                <a:gd name="T81" fmla="*/ 18 h 30"/>
                <a:gd name="T82" fmla="*/ 13 w 43"/>
                <a:gd name="T83" fmla="*/ 20 h 30"/>
                <a:gd name="T84" fmla="*/ 15 w 43"/>
                <a:gd name="T85" fmla="*/ 20 h 30"/>
                <a:gd name="T86" fmla="*/ 36 w 43"/>
                <a:gd name="T87" fmla="*/ 28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30"/>
                <a:gd name="T134" fmla="*/ 43 w 43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30">
                  <a:moveTo>
                    <a:pt x="33" y="30"/>
                  </a:moveTo>
                  <a:lnTo>
                    <a:pt x="0" y="20"/>
                  </a:lnTo>
                  <a:lnTo>
                    <a:pt x="3" y="18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36" y="28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2" name="Freeform 1820"/>
            <p:cNvSpPr>
              <a:spLocks noChangeAspect="1"/>
            </p:cNvSpPr>
            <p:nvPr/>
          </p:nvSpPr>
          <p:spPr bwMode="auto">
            <a:xfrm>
              <a:off x="3021" y="966"/>
              <a:ext cx="48" cy="17"/>
            </a:xfrm>
            <a:custGeom>
              <a:avLst/>
              <a:gdLst>
                <a:gd name="T0" fmla="*/ 48 w 48"/>
                <a:gd name="T1" fmla="*/ 10 h 17"/>
                <a:gd name="T2" fmla="*/ 48 w 48"/>
                <a:gd name="T3" fmla="*/ 10 h 17"/>
                <a:gd name="T4" fmla="*/ 46 w 48"/>
                <a:gd name="T5" fmla="*/ 10 h 17"/>
                <a:gd name="T6" fmla="*/ 46 w 48"/>
                <a:gd name="T7" fmla="*/ 12 h 17"/>
                <a:gd name="T8" fmla="*/ 46 w 48"/>
                <a:gd name="T9" fmla="*/ 12 h 17"/>
                <a:gd name="T10" fmla="*/ 46 w 48"/>
                <a:gd name="T11" fmla="*/ 15 h 17"/>
                <a:gd name="T12" fmla="*/ 46 w 48"/>
                <a:gd name="T13" fmla="*/ 15 h 17"/>
                <a:gd name="T14" fmla="*/ 43 w 48"/>
                <a:gd name="T15" fmla="*/ 15 h 17"/>
                <a:gd name="T16" fmla="*/ 43 w 48"/>
                <a:gd name="T17" fmla="*/ 17 h 17"/>
                <a:gd name="T18" fmla="*/ 43 w 48"/>
                <a:gd name="T19" fmla="*/ 17 h 17"/>
                <a:gd name="T20" fmla="*/ 41 w 48"/>
                <a:gd name="T21" fmla="*/ 17 h 17"/>
                <a:gd name="T22" fmla="*/ 41 w 48"/>
                <a:gd name="T23" fmla="*/ 17 h 17"/>
                <a:gd name="T24" fmla="*/ 41 w 48"/>
                <a:gd name="T25" fmla="*/ 17 h 17"/>
                <a:gd name="T26" fmla="*/ 38 w 48"/>
                <a:gd name="T27" fmla="*/ 17 h 17"/>
                <a:gd name="T28" fmla="*/ 38 w 48"/>
                <a:gd name="T29" fmla="*/ 17 h 17"/>
                <a:gd name="T30" fmla="*/ 36 w 48"/>
                <a:gd name="T31" fmla="*/ 17 h 17"/>
                <a:gd name="T32" fmla="*/ 33 w 48"/>
                <a:gd name="T33" fmla="*/ 17 h 17"/>
                <a:gd name="T34" fmla="*/ 13 w 48"/>
                <a:gd name="T35" fmla="*/ 15 h 17"/>
                <a:gd name="T36" fmla="*/ 10 w 48"/>
                <a:gd name="T37" fmla="*/ 10 h 17"/>
                <a:gd name="T38" fmla="*/ 0 w 48"/>
                <a:gd name="T39" fmla="*/ 0 h 17"/>
                <a:gd name="T40" fmla="*/ 13 w 48"/>
                <a:gd name="T41" fmla="*/ 0 h 17"/>
                <a:gd name="T42" fmla="*/ 15 w 48"/>
                <a:gd name="T43" fmla="*/ 5 h 17"/>
                <a:gd name="T44" fmla="*/ 36 w 48"/>
                <a:gd name="T45" fmla="*/ 12 h 17"/>
                <a:gd name="T46" fmla="*/ 38 w 48"/>
                <a:gd name="T47" fmla="*/ 12 h 17"/>
                <a:gd name="T48" fmla="*/ 38 w 48"/>
                <a:gd name="T49" fmla="*/ 12 h 17"/>
                <a:gd name="T50" fmla="*/ 38 w 48"/>
                <a:gd name="T51" fmla="*/ 12 h 17"/>
                <a:gd name="T52" fmla="*/ 38 w 48"/>
                <a:gd name="T53" fmla="*/ 12 h 17"/>
                <a:gd name="T54" fmla="*/ 38 w 48"/>
                <a:gd name="T55" fmla="*/ 12 h 17"/>
                <a:gd name="T56" fmla="*/ 41 w 48"/>
                <a:gd name="T57" fmla="*/ 12 h 17"/>
                <a:gd name="T58" fmla="*/ 41 w 48"/>
                <a:gd name="T59" fmla="*/ 12 h 17"/>
                <a:gd name="T60" fmla="*/ 41 w 48"/>
                <a:gd name="T61" fmla="*/ 12 h 17"/>
                <a:gd name="T62" fmla="*/ 41 w 48"/>
                <a:gd name="T63" fmla="*/ 12 h 17"/>
                <a:gd name="T64" fmla="*/ 41 w 48"/>
                <a:gd name="T65" fmla="*/ 10 h 17"/>
                <a:gd name="T66" fmla="*/ 41 w 48"/>
                <a:gd name="T67" fmla="*/ 10 h 17"/>
                <a:gd name="T68" fmla="*/ 41 w 48"/>
                <a:gd name="T69" fmla="*/ 10 h 17"/>
                <a:gd name="T70" fmla="*/ 41 w 48"/>
                <a:gd name="T71" fmla="*/ 10 h 17"/>
                <a:gd name="T72" fmla="*/ 41 w 48"/>
                <a:gd name="T73" fmla="*/ 10 h 17"/>
                <a:gd name="T74" fmla="*/ 43 w 48"/>
                <a:gd name="T75" fmla="*/ 7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17"/>
                <a:gd name="T116" fmla="*/ 48 w 48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17">
                  <a:moveTo>
                    <a:pt x="43" y="7"/>
                  </a:moveTo>
                  <a:lnTo>
                    <a:pt x="48" y="10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1" y="17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5" y="5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3" name="Freeform 1821"/>
            <p:cNvSpPr>
              <a:spLocks noChangeAspect="1"/>
            </p:cNvSpPr>
            <p:nvPr/>
          </p:nvSpPr>
          <p:spPr bwMode="auto">
            <a:xfrm>
              <a:off x="2956" y="1386"/>
              <a:ext cx="55" cy="38"/>
            </a:xfrm>
            <a:custGeom>
              <a:avLst/>
              <a:gdLst>
                <a:gd name="T0" fmla="*/ 53 w 55"/>
                <a:gd name="T1" fmla="*/ 35 h 38"/>
                <a:gd name="T2" fmla="*/ 0 w 55"/>
                <a:gd name="T3" fmla="*/ 38 h 38"/>
                <a:gd name="T4" fmla="*/ 2 w 55"/>
                <a:gd name="T5" fmla="*/ 33 h 38"/>
                <a:gd name="T6" fmla="*/ 40 w 55"/>
                <a:gd name="T7" fmla="*/ 33 h 38"/>
                <a:gd name="T8" fmla="*/ 40 w 55"/>
                <a:gd name="T9" fmla="*/ 33 h 38"/>
                <a:gd name="T10" fmla="*/ 42 w 55"/>
                <a:gd name="T11" fmla="*/ 33 h 38"/>
                <a:gd name="T12" fmla="*/ 42 w 55"/>
                <a:gd name="T13" fmla="*/ 33 h 38"/>
                <a:gd name="T14" fmla="*/ 42 w 55"/>
                <a:gd name="T15" fmla="*/ 33 h 38"/>
                <a:gd name="T16" fmla="*/ 45 w 55"/>
                <a:gd name="T17" fmla="*/ 33 h 38"/>
                <a:gd name="T18" fmla="*/ 45 w 55"/>
                <a:gd name="T19" fmla="*/ 33 h 38"/>
                <a:gd name="T20" fmla="*/ 48 w 55"/>
                <a:gd name="T21" fmla="*/ 33 h 38"/>
                <a:gd name="T22" fmla="*/ 48 w 55"/>
                <a:gd name="T23" fmla="*/ 33 h 38"/>
                <a:gd name="T24" fmla="*/ 48 w 55"/>
                <a:gd name="T25" fmla="*/ 33 h 38"/>
                <a:gd name="T26" fmla="*/ 45 w 55"/>
                <a:gd name="T27" fmla="*/ 30 h 38"/>
                <a:gd name="T28" fmla="*/ 45 w 55"/>
                <a:gd name="T29" fmla="*/ 30 h 38"/>
                <a:gd name="T30" fmla="*/ 45 w 55"/>
                <a:gd name="T31" fmla="*/ 30 h 38"/>
                <a:gd name="T32" fmla="*/ 42 w 55"/>
                <a:gd name="T33" fmla="*/ 30 h 38"/>
                <a:gd name="T34" fmla="*/ 42 w 55"/>
                <a:gd name="T35" fmla="*/ 28 h 38"/>
                <a:gd name="T36" fmla="*/ 42 w 55"/>
                <a:gd name="T37" fmla="*/ 28 h 38"/>
                <a:gd name="T38" fmla="*/ 40 w 55"/>
                <a:gd name="T39" fmla="*/ 28 h 38"/>
                <a:gd name="T40" fmla="*/ 12 w 55"/>
                <a:gd name="T41" fmla="*/ 7 h 38"/>
                <a:gd name="T42" fmla="*/ 15 w 55"/>
                <a:gd name="T43" fmla="*/ 0 h 38"/>
                <a:gd name="T44" fmla="*/ 55 w 55"/>
                <a:gd name="T45" fmla="*/ 30 h 38"/>
                <a:gd name="T46" fmla="*/ 53 w 55"/>
                <a:gd name="T47" fmla="*/ 35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38"/>
                <a:gd name="T74" fmla="*/ 55 w 55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38">
                  <a:moveTo>
                    <a:pt x="53" y="35"/>
                  </a:moveTo>
                  <a:lnTo>
                    <a:pt x="0" y="38"/>
                  </a:lnTo>
                  <a:lnTo>
                    <a:pt x="2" y="33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12" y="7"/>
                  </a:lnTo>
                  <a:lnTo>
                    <a:pt x="15" y="0"/>
                  </a:lnTo>
                  <a:lnTo>
                    <a:pt x="55" y="30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4" name="Freeform 1822"/>
            <p:cNvSpPr>
              <a:spLocks noChangeAspect="1" noEditPoints="1"/>
            </p:cNvSpPr>
            <p:nvPr/>
          </p:nvSpPr>
          <p:spPr bwMode="auto">
            <a:xfrm>
              <a:off x="2973" y="1378"/>
              <a:ext cx="48" cy="20"/>
            </a:xfrm>
            <a:custGeom>
              <a:avLst/>
              <a:gdLst>
                <a:gd name="T0" fmla="*/ 5 w 48"/>
                <a:gd name="T1" fmla="*/ 8 h 20"/>
                <a:gd name="T2" fmla="*/ 0 w 48"/>
                <a:gd name="T3" fmla="*/ 5 h 20"/>
                <a:gd name="T4" fmla="*/ 3 w 48"/>
                <a:gd name="T5" fmla="*/ 0 h 20"/>
                <a:gd name="T6" fmla="*/ 8 w 48"/>
                <a:gd name="T7" fmla="*/ 3 h 20"/>
                <a:gd name="T8" fmla="*/ 5 w 48"/>
                <a:gd name="T9" fmla="*/ 8 h 20"/>
                <a:gd name="T10" fmla="*/ 46 w 48"/>
                <a:gd name="T11" fmla="*/ 20 h 20"/>
                <a:gd name="T12" fmla="*/ 13 w 48"/>
                <a:gd name="T13" fmla="*/ 10 h 20"/>
                <a:gd name="T14" fmla="*/ 15 w 48"/>
                <a:gd name="T15" fmla="*/ 5 h 20"/>
                <a:gd name="T16" fmla="*/ 48 w 48"/>
                <a:gd name="T17" fmla="*/ 15 h 20"/>
                <a:gd name="T18" fmla="*/ 46 w 48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0"/>
                <a:gd name="T32" fmla="*/ 48 w 48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0">
                  <a:moveTo>
                    <a:pt x="5" y="8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" y="3"/>
                  </a:lnTo>
                  <a:lnTo>
                    <a:pt x="5" y="8"/>
                  </a:lnTo>
                  <a:close/>
                  <a:moveTo>
                    <a:pt x="46" y="20"/>
                  </a:moveTo>
                  <a:lnTo>
                    <a:pt x="13" y="10"/>
                  </a:lnTo>
                  <a:lnTo>
                    <a:pt x="15" y="5"/>
                  </a:lnTo>
                  <a:lnTo>
                    <a:pt x="48" y="15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5" name="Freeform 1823"/>
            <p:cNvSpPr>
              <a:spLocks noChangeAspect="1"/>
            </p:cNvSpPr>
            <p:nvPr/>
          </p:nvSpPr>
          <p:spPr bwMode="auto">
            <a:xfrm>
              <a:off x="2978" y="1365"/>
              <a:ext cx="48" cy="21"/>
            </a:xfrm>
            <a:custGeom>
              <a:avLst/>
              <a:gdLst>
                <a:gd name="T0" fmla="*/ 46 w 48"/>
                <a:gd name="T1" fmla="*/ 21 h 21"/>
                <a:gd name="T2" fmla="*/ 0 w 48"/>
                <a:gd name="T3" fmla="*/ 6 h 21"/>
                <a:gd name="T4" fmla="*/ 3 w 48"/>
                <a:gd name="T5" fmla="*/ 0 h 21"/>
                <a:gd name="T6" fmla="*/ 48 w 48"/>
                <a:gd name="T7" fmla="*/ 16 h 21"/>
                <a:gd name="T8" fmla="*/ 46 w 48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1"/>
                <a:gd name="T17" fmla="*/ 48 w 4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1">
                  <a:moveTo>
                    <a:pt x="46" y="21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48" y="16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6" name="Freeform 1824"/>
            <p:cNvSpPr>
              <a:spLocks noChangeAspect="1" noEditPoints="1"/>
            </p:cNvSpPr>
            <p:nvPr/>
          </p:nvSpPr>
          <p:spPr bwMode="auto">
            <a:xfrm>
              <a:off x="2998" y="1340"/>
              <a:ext cx="43" cy="33"/>
            </a:xfrm>
            <a:custGeom>
              <a:avLst/>
              <a:gdLst>
                <a:gd name="T0" fmla="*/ 38 w 43"/>
                <a:gd name="T1" fmla="*/ 15 h 33"/>
                <a:gd name="T2" fmla="*/ 38 w 43"/>
                <a:gd name="T3" fmla="*/ 20 h 33"/>
                <a:gd name="T4" fmla="*/ 36 w 43"/>
                <a:gd name="T5" fmla="*/ 23 h 33"/>
                <a:gd name="T6" fmla="*/ 33 w 43"/>
                <a:gd name="T7" fmla="*/ 28 h 33"/>
                <a:gd name="T8" fmla="*/ 31 w 43"/>
                <a:gd name="T9" fmla="*/ 31 h 33"/>
                <a:gd name="T10" fmla="*/ 26 w 43"/>
                <a:gd name="T11" fmla="*/ 33 h 33"/>
                <a:gd name="T12" fmla="*/ 21 w 43"/>
                <a:gd name="T13" fmla="*/ 31 h 33"/>
                <a:gd name="T14" fmla="*/ 18 w 43"/>
                <a:gd name="T15" fmla="*/ 31 h 33"/>
                <a:gd name="T16" fmla="*/ 16 w 43"/>
                <a:gd name="T17" fmla="*/ 28 h 33"/>
                <a:gd name="T18" fmla="*/ 16 w 43"/>
                <a:gd name="T19" fmla="*/ 25 h 33"/>
                <a:gd name="T20" fmla="*/ 16 w 43"/>
                <a:gd name="T21" fmla="*/ 23 h 33"/>
                <a:gd name="T22" fmla="*/ 16 w 43"/>
                <a:gd name="T23" fmla="*/ 20 h 33"/>
                <a:gd name="T24" fmla="*/ 18 w 43"/>
                <a:gd name="T25" fmla="*/ 18 h 33"/>
                <a:gd name="T26" fmla="*/ 18 w 43"/>
                <a:gd name="T27" fmla="*/ 10 h 33"/>
                <a:gd name="T28" fmla="*/ 18 w 43"/>
                <a:gd name="T29" fmla="*/ 8 h 33"/>
                <a:gd name="T30" fmla="*/ 18 w 43"/>
                <a:gd name="T31" fmla="*/ 8 h 33"/>
                <a:gd name="T32" fmla="*/ 16 w 43"/>
                <a:gd name="T33" fmla="*/ 8 h 33"/>
                <a:gd name="T34" fmla="*/ 11 w 43"/>
                <a:gd name="T35" fmla="*/ 8 h 33"/>
                <a:gd name="T36" fmla="*/ 8 w 43"/>
                <a:gd name="T37" fmla="*/ 10 h 33"/>
                <a:gd name="T38" fmla="*/ 6 w 43"/>
                <a:gd name="T39" fmla="*/ 15 h 33"/>
                <a:gd name="T40" fmla="*/ 6 w 43"/>
                <a:gd name="T41" fmla="*/ 18 h 33"/>
                <a:gd name="T42" fmla="*/ 8 w 43"/>
                <a:gd name="T43" fmla="*/ 20 h 33"/>
                <a:gd name="T44" fmla="*/ 8 w 43"/>
                <a:gd name="T45" fmla="*/ 25 h 33"/>
                <a:gd name="T46" fmla="*/ 3 w 43"/>
                <a:gd name="T47" fmla="*/ 23 h 33"/>
                <a:gd name="T48" fmla="*/ 3 w 43"/>
                <a:gd name="T49" fmla="*/ 20 h 33"/>
                <a:gd name="T50" fmla="*/ 0 w 43"/>
                <a:gd name="T51" fmla="*/ 18 h 33"/>
                <a:gd name="T52" fmla="*/ 3 w 43"/>
                <a:gd name="T53" fmla="*/ 13 h 33"/>
                <a:gd name="T54" fmla="*/ 3 w 43"/>
                <a:gd name="T55" fmla="*/ 8 h 33"/>
                <a:gd name="T56" fmla="*/ 6 w 43"/>
                <a:gd name="T57" fmla="*/ 5 h 33"/>
                <a:gd name="T58" fmla="*/ 8 w 43"/>
                <a:gd name="T59" fmla="*/ 3 h 33"/>
                <a:gd name="T60" fmla="*/ 11 w 43"/>
                <a:gd name="T61" fmla="*/ 3 h 33"/>
                <a:gd name="T62" fmla="*/ 16 w 43"/>
                <a:gd name="T63" fmla="*/ 0 h 33"/>
                <a:gd name="T64" fmla="*/ 18 w 43"/>
                <a:gd name="T65" fmla="*/ 3 h 33"/>
                <a:gd name="T66" fmla="*/ 21 w 43"/>
                <a:gd name="T67" fmla="*/ 3 h 33"/>
                <a:gd name="T68" fmla="*/ 36 w 43"/>
                <a:gd name="T69" fmla="*/ 8 h 33"/>
                <a:gd name="T70" fmla="*/ 38 w 43"/>
                <a:gd name="T71" fmla="*/ 8 h 33"/>
                <a:gd name="T72" fmla="*/ 41 w 43"/>
                <a:gd name="T73" fmla="*/ 8 h 33"/>
                <a:gd name="T74" fmla="*/ 41 w 43"/>
                <a:gd name="T75" fmla="*/ 13 h 33"/>
                <a:gd name="T76" fmla="*/ 36 w 43"/>
                <a:gd name="T77" fmla="*/ 13 h 33"/>
                <a:gd name="T78" fmla="*/ 23 w 43"/>
                <a:gd name="T79" fmla="*/ 13 h 33"/>
                <a:gd name="T80" fmla="*/ 23 w 43"/>
                <a:gd name="T81" fmla="*/ 18 h 33"/>
                <a:gd name="T82" fmla="*/ 21 w 43"/>
                <a:gd name="T83" fmla="*/ 20 h 33"/>
                <a:gd name="T84" fmla="*/ 21 w 43"/>
                <a:gd name="T85" fmla="*/ 23 h 33"/>
                <a:gd name="T86" fmla="*/ 21 w 43"/>
                <a:gd name="T87" fmla="*/ 25 h 33"/>
                <a:gd name="T88" fmla="*/ 23 w 43"/>
                <a:gd name="T89" fmla="*/ 25 h 33"/>
                <a:gd name="T90" fmla="*/ 26 w 43"/>
                <a:gd name="T91" fmla="*/ 28 h 33"/>
                <a:gd name="T92" fmla="*/ 28 w 43"/>
                <a:gd name="T93" fmla="*/ 28 h 33"/>
                <a:gd name="T94" fmla="*/ 31 w 43"/>
                <a:gd name="T95" fmla="*/ 25 h 33"/>
                <a:gd name="T96" fmla="*/ 33 w 43"/>
                <a:gd name="T97" fmla="*/ 23 h 33"/>
                <a:gd name="T98" fmla="*/ 33 w 43"/>
                <a:gd name="T99" fmla="*/ 18 h 33"/>
                <a:gd name="T100" fmla="*/ 33 w 43"/>
                <a:gd name="T101" fmla="*/ 15 h 33"/>
                <a:gd name="T102" fmla="*/ 31 w 43"/>
                <a:gd name="T103" fmla="*/ 13 h 33"/>
                <a:gd name="T104" fmla="*/ 28 w 43"/>
                <a:gd name="T105" fmla="*/ 10 h 33"/>
                <a:gd name="T106" fmla="*/ 23 w 43"/>
                <a:gd name="T107" fmla="*/ 10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33"/>
                <a:gd name="T164" fmla="*/ 43 w 43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33">
                  <a:moveTo>
                    <a:pt x="36" y="13"/>
                  </a:moveTo>
                  <a:lnTo>
                    <a:pt x="36" y="13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1" y="13"/>
                  </a:lnTo>
                  <a:lnTo>
                    <a:pt x="38" y="13"/>
                  </a:lnTo>
                  <a:lnTo>
                    <a:pt x="36" y="13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3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7" name="Freeform 1825"/>
            <p:cNvSpPr>
              <a:spLocks noChangeAspect="1"/>
            </p:cNvSpPr>
            <p:nvPr/>
          </p:nvSpPr>
          <p:spPr bwMode="auto">
            <a:xfrm>
              <a:off x="3011" y="1315"/>
              <a:ext cx="36" cy="28"/>
            </a:xfrm>
            <a:custGeom>
              <a:avLst/>
              <a:gdLst>
                <a:gd name="T0" fmla="*/ 33 w 36"/>
                <a:gd name="T1" fmla="*/ 28 h 28"/>
                <a:gd name="T2" fmla="*/ 0 w 36"/>
                <a:gd name="T3" fmla="*/ 18 h 28"/>
                <a:gd name="T4" fmla="*/ 3 w 36"/>
                <a:gd name="T5" fmla="*/ 13 h 28"/>
                <a:gd name="T6" fmla="*/ 8 w 36"/>
                <a:gd name="T7" fmla="*/ 13 h 28"/>
                <a:gd name="T8" fmla="*/ 5 w 36"/>
                <a:gd name="T9" fmla="*/ 13 h 28"/>
                <a:gd name="T10" fmla="*/ 5 w 36"/>
                <a:gd name="T11" fmla="*/ 13 h 28"/>
                <a:gd name="T12" fmla="*/ 5 w 36"/>
                <a:gd name="T13" fmla="*/ 13 h 28"/>
                <a:gd name="T14" fmla="*/ 5 w 36"/>
                <a:gd name="T15" fmla="*/ 10 h 28"/>
                <a:gd name="T16" fmla="*/ 5 w 36"/>
                <a:gd name="T17" fmla="*/ 10 h 28"/>
                <a:gd name="T18" fmla="*/ 3 w 36"/>
                <a:gd name="T19" fmla="*/ 10 h 28"/>
                <a:gd name="T20" fmla="*/ 3 w 36"/>
                <a:gd name="T21" fmla="*/ 10 h 28"/>
                <a:gd name="T22" fmla="*/ 3 w 36"/>
                <a:gd name="T23" fmla="*/ 10 h 28"/>
                <a:gd name="T24" fmla="*/ 3 w 36"/>
                <a:gd name="T25" fmla="*/ 7 h 28"/>
                <a:gd name="T26" fmla="*/ 3 w 36"/>
                <a:gd name="T27" fmla="*/ 7 h 28"/>
                <a:gd name="T28" fmla="*/ 3 w 36"/>
                <a:gd name="T29" fmla="*/ 7 h 28"/>
                <a:gd name="T30" fmla="*/ 3 w 36"/>
                <a:gd name="T31" fmla="*/ 7 h 28"/>
                <a:gd name="T32" fmla="*/ 3 w 36"/>
                <a:gd name="T33" fmla="*/ 7 h 28"/>
                <a:gd name="T34" fmla="*/ 3 w 36"/>
                <a:gd name="T35" fmla="*/ 7 h 28"/>
                <a:gd name="T36" fmla="*/ 3 w 36"/>
                <a:gd name="T37" fmla="*/ 5 h 28"/>
                <a:gd name="T38" fmla="*/ 3 w 36"/>
                <a:gd name="T39" fmla="*/ 5 h 28"/>
                <a:gd name="T40" fmla="*/ 5 w 36"/>
                <a:gd name="T41" fmla="*/ 5 h 28"/>
                <a:gd name="T42" fmla="*/ 5 w 36"/>
                <a:gd name="T43" fmla="*/ 5 h 28"/>
                <a:gd name="T44" fmla="*/ 5 w 36"/>
                <a:gd name="T45" fmla="*/ 5 h 28"/>
                <a:gd name="T46" fmla="*/ 5 w 36"/>
                <a:gd name="T47" fmla="*/ 2 h 28"/>
                <a:gd name="T48" fmla="*/ 5 w 36"/>
                <a:gd name="T49" fmla="*/ 2 h 28"/>
                <a:gd name="T50" fmla="*/ 5 w 36"/>
                <a:gd name="T51" fmla="*/ 2 h 28"/>
                <a:gd name="T52" fmla="*/ 8 w 36"/>
                <a:gd name="T53" fmla="*/ 2 h 28"/>
                <a:gd name="T54" fmla="*/ 8 w 36"/>
                <a:gd name="T55" fmla="*/ 0 h 28"/>
                <a:gd name="T56" fmla="*/ 13 w 36"/>
                <a:gd name="T57" fmla="*/ 5 h 28"/>
                <a:gd name="T58" fmla="*/ 13 w 36"/>
                <a:gd name="T59" fmla="*/ 5 h 28"/>
                <a:gd name="T60" fmla="*/ 10 w 36"/>
                <a:gd name="T61" fmla="*/ 5 h 28"/>
                <a:gd name="T62" fmla="*/ 10 w 36"/>
                <a:gd name="T63" fmla="*/ 5 h 28"/>
                <a:gd name="T64" fmla="*/ 10 w 36"/>
                <a:gd name="T65" fmla="*/ 5 h 28"/>
                <a:gd name="T66" fmla="*/ 10 w 36"/>
                <a:gd name="T67" fmla="*/ 7 h 28"/>
                <a:gd name="T68" fmla="*/ 10 w 36"/>
                <a:gd name="T69" fmla="*/ 7 h 28"/>
                <a:gd name="T70" fmla="*/ 10 w 36"/>
                <a:gd name="T71" fmla="*/ 7 h 28"/>
                <a:gd name="T72" fmla="*/ 10 w 36"/>
                <a:gd name="T73" fmla="*/ 7 h 28"/>
                <a:gd name="T74" fmla="*/ 10 w 36"/>
                <a:gd name="T75" fmla="*/ 7 h 28"/>
                <a:gd name="T76" fmla="*/ 10 w 36"/>
                <a:gd name="T77" fmla="*/ 7 h 28"/>
                <a:gd name="T78" fmla="*/ 10 w 36"/>
                <a:gd name="T79" fmla="*/ 10 h 28"/>
                <a:gd name="T80" fmla="*/ 10 w 36"/>
                <a:gd name="T81" fmla="*/ 10 h 28"/>
                <a:gd name="T82" fmla="*/ 8 w 36"/>
                <a:gd name="T83" fmla="*/ 10 h 28"/>
                <a:gd name="T84" fmla="*/ 10 w 36"/>
                <a:gd name="T85" fmla="*/ 10 h 28"/>
                <a:gd name="T86" fmla="*/ 10 w 36"/>
                <a:gd name="T87" fmla="*/ 10 h 28"/>
                <a:gd name="T88" fmla="*/ 10 w 36"/>
                <a:gd name="T89" fmla="*/ 10 h 28"/>
                <a:gd name="T90" fmla="*/ 10 w 36"/>
                <a:gd name="T91" fmla="*/ 13 h 28"/>
                <a:gd name="T92" fmla="*/ 10 w 36"/>
                <a:gd name="T93" fmla="*/ 13 h 28"/>
                <a:gd name="T94" fmla="*/ 10 w 36"/>
                <a:gd name="T95" fmla="*/ 13 h 28"/>
                <a:gd name="T96" fmla="*/ 10 w 36"/>
                <a:gd name="T97" fmla="*/ 13 h 28"/>
                <a:gd name="T98" fmla="*/ 10 w 36"/>
                <a:gd name="T99" fmla="*/ 13 h 28"/>
                <a:gd name="T100" fmla="*/ 10 w 36"/>
                <a:gd name="T101" fmla="*/ 13 h 28"/>
                <a:gd name="T102" fmla="*/ 10 w 36"/>
                <a:gd name="T103" fmla="*/ 13 h 28"/>
                <a:gd name="T104" fmla="*/ 10 w 36"/>
                <a:gd name="T105" fmla="*/ 13 h 28"/>
                <a:gd name="T106" fmla="*/ 13 w 36"/>
                <a:gd name="T107" fmla="*/ 15 h 28"/>
                <a:gd name="T108" fmla="*/ 13 w 36"/>
                <a:gd name="T109" fmla="*/ 15 h 28"/>
                <a:gd name="T110" fmla="*/ 13 w 36"/>
                <a:gd name="T111" fmla="*/ 15 h 28"/>
                <a:gd name="T112" fmla="*/ 15 w 36"/>
                <a:gd name="T113" fmla="*/ 15 h 28"/>
                <a:gd name="T114" fmla="*/ 15 w 36"/>
                <a:gd name="T115" fmla="*/ 15 h 28"/>
                <a:gd name="T116" fmla="*/ 15 w 36"/>
                <a:gd name="T117" fmla="*/ 15 h 28"/>
                <a:gd name="T118" fmla="*/ 18 w 36"/>
                <a:gd name="T119" fmla="*/ 18 h 28"/>
                <a:gd name="T120" fmla="*/ 18 w 36"/>
                <a:gd name="T121" fmla="*/ 18 h 28"/>
                <a:gd name="T122" fmla="*/ 36 w 36"/>
                <a:gd name="T123" fmla="*/ 23 h 28"/>
                <a:gd name="T124" fmla="*/ 33 w 36"/>
                <a:gd name="T125" fmla="*/ 28 h 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"/>
                <a:gd name="T190" fmla="*/ 0 h 28"/>
                <a:gd name="T191" fmla="*/ 36 w 36"/>
                <a:gd name="T192" fmla="*/ 28 h 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" h="28">
                  <a:moveTo>
                    <a:pt x="33" y="28"/>
                  </a:moveTo>
                  <a:lnTo>
                    <a:pt x="0" y="18"/>
                  </a:lnTo>
                  <a:lnTo>
                    <a:pt x="3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8"/>
                  </a:lnTo>
                  <a:lnTo>
                    <a:pt x="36" y="23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8" name="Freeform 1826"/>
            <p:cNvSpPr>
              <a:spLocks noChangeAspect="1" noEditPoints="1"/>
            </p:cNvSpPr>
            <p:nvPr/>
          </p:nvSpPr>
          <p:spPr bwMode="auto">
            <a:xfrm>
              <a:off x="3021" y="1292"/>
              <a:ext cx="38" cy="28"/>
            </a:xfrm>
            <a:custGeom>
              <a:avLst/>
              <a:gdLst>
                <a:gd name="T0" fmla="*/ 33 w 38"/>
                <a:gd name="T1" fmla="*/ 5 h 28"/>
                <a:gd name="T2" fmla="*/ 36 w 38"/>
                <a:gd name="T3" fmla="*/ 5 h 28"/>
                <a:gd name="T4" fmla="*/ 38 w 38"/>
                <a:gd name="T5" fmla="*/ 10 h 28"/>
                <a:gd name="T6" fmla="*/ 38 w 38"/>
                <a:gd name="T7" fmla="*/ 13 h 28"/>
                <a:gd name="T8" fmla="*/ 38 w 38"/>
                <a:gd name="T9" fmla="*/ 15 h 28"/>
                <a:gd name="T10" fmla="*/ 38 w 38"/>
                <a:gd name="T11" fmla="*/ 20 h 28"/>
                <a:gd name="T12" fmla="*/ 36 w 38"/>
                <a:gd name="T13" fmla="*/ 23 h 28"/>
                <a:gd name="T14" fmla="*/ 31 w 38"/>
                <a:gd name="T15" fmla="*/ 25 h 28"/>
                <a:gd name="T16" fmla="*/ 28 w 38"/>
                <a:gd name="T17" fmla="*/ 28 h 28"/>
                <a:gd name="T18" fmla="*/ 23 w 38"/>
                <a:gd name="T19" fmla="*/ 28 h 28"/>
                <a:gd name="T20" fmla="*/ 15 w 38"/>
                <a:gd name="T21" fmla="*/ 28 h 28"/>
                <a:gd name="T22" fmla="*/ 10 w 38"/>
                <a:gd name="T23" fmla="*/ 25 h 28"/>
                <a:gd name="T24" fmla="*/ 5 w 38"/>
                <a:gd name="T25" fmla="*/ 23 h 28"/>
                <a:gd name="T26" fmla="*/ 3 w 38"/>
                <a:gd name="T27" fmla="*/ 20 h 28"/>
                <a:gd name="T28" fmla="*/ 0 w 38"/>
                <a:gd name="T29" fmla="*/ 15 h 28"/>
                <a:gd name="T30" fmla="*/ 3 w 38"/>
                <a:gd name="T31" fmla="*/ 13 h 28"/>
                <a:gd name="T32" fmla="*/ 3 w 38"/>
                <a:gd name="T33" fmla="*/ 8 h 28"/>
                <a:gd name="T34" fmla="*/ 5 w 38"/>
                <a:gd name="T35" fmla="*/ 3 h 28"/>
                <a:gd name="T36" fmla="*/ 10 w 38"/>
                <a:gd name="T37" fmla="*/ 0 h 28"/>
                <a:gd name="T38" fmla="*/ 15 w 38"/>
                <a:gd name="T39" fmla="*/ 0 h 28"/>
                <a:gd name="T40" fmla="*/ 20 w 38"/>
                <a:gd name="T41" fmla="*/ 0 h 28"/>
                <a:gd name="T42" fmla="*/ 26 w 38"/>
                <a:gd name="T43" fmla="*/ 0 h 28"/>
                <a:gd name="T44" fmla="*/ 26 w 38"/>
                <a:gd name="T45" fmla="*/ 0 h 28"/>
                <a:gd name="T46" fmla="*/ 28 w 38"/>
                <a:gd name="T47" fmla="*/ 0 h 28"/>
                <a:gd name="T48" fmla="*/ 18 w 38"/>
                <a:gd name="T49" fmla="*/ 23 h 28"/>
                <a:gd name="T50" fmla="*/ 20 w 38"/>
                <a:gd name="T51" fmla="*/ 23 h 28"/>
                <a:gd name="T52" fmla="*/ 26 w 38"/>
                <a:gd name="T53" fmla="*/ 23 h 28"/>
                <a:gd name="T54" fmla="*/ 28 w 38"/>
                <a:gd name="T55" fmla="*/ 23 h 28"/>
                <a:gd name="T56" fmla="*/ 31 w 38"/>
                <a:gd name="T57" fmla="*/ 20 h 28"/>
                <a:gd name="T58" fmla="*/ 33 w 38"/>
                <a:gd name="T59" fmla="*/ 18 h 28"/>
                <a:gd name="T60" fmla="*/ 33 w 38"/>
                <a:gd name="T61" fmla="*/ 18 h 28"/>
                <a:gd name="T62" fmla="*/ 33 w 38"/>
                <a:gd name="T63" fmla="*/ 15 h 28"/>
                <a:gd name="T64" fmla="*/ 33 w 38"/>
                <a:gd name="T65" fmla="*/ 13 h 28"/>
                <a:gd name="T66" fmla="*/ 33 w 38"/>
                <a:gd name="T67" fmla="*/ 10 h 28"/>
                <a:gd name="T68" fmla="*/ 31 w 38"/>
                <a:gd name="T69" fmla="*/ 10 h 28"/>
                <a:gd name="T70" fmla="*/ 13 w 38"/>
                <a:gd name="T71" fmla="*/ 20 h 28"/>
                <a:gd name="T72" fmla="*/ 18 w 38"/>
                <a:gd name="T73" fmla="*/ 5 h 28"/>
                <a:gd name="T74" fmla="*/ 15 w 38"/>
                <a:gd name="T75" fmla="*/ 5 h 28"/>
                <a:gd name="T76" fmla="*/ 13 w 38"/>
                <a:gd name="T77" fmla="*/ 5 h 28"/>
                <a:gd name="T78" fmla="*/ 10 w 38"/>
                <a:gd name="T79" fmla="*/ 5 h 28"/>
                <a:gd name="T80" fmla="*/ 8 w 38"/>
                <a:gd name="T81" fmla="*/ 8 h 28"/>
                <a:gd name="T82" fmla="*/ 8 w 38"/>
                <a:gd name="T83" fmla="*/ 10 h 28"/>
                <a:gd name="T84" fmla="*/ 8 w 38"/>
                <a:gd name="T85" fmla="*/ 13 h 28"/>
                <a:gd name="T86" fmla="*/ 8 w 38"/>
                <a:gd name="T87" fmla="*/ 15 h 28"/>
                <a:gd name="T88" fmla="*/ 8 w 38"/>
                <a:gd name="T89" fmla="*/ 18 h 28"/>
                <a:gd name="T90" fmla="*/ 10 w 38"/>
                <a:gd name="T91" fmla="*/ 20 h 28"/>
                <a:gd name="T92" fmla="*/ 13 w 38"/>
                <a:gd name="T93" fmla="*/ 20 h 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28"/>
                <a:gd name="T143" fmla="*/ 38 w 38"/>
                <a:gd name="T144" fmla="*/ 28 h 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28">
                  <a:moveTo>
                    <a:pt x="31" y="8"/>
                  </a:moveTo>
                  <a:lnTo>
                    <a:pt x="33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8"/>
                  </a:lnTo>
                  <a:close/>
                  <a:moveTo>
                    <a:pt x="13" y="20"/>
                  </a:move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09" name="Freeform 1827"/>
            <p:cNvSpPr>
              <a:spLocks noChangeAspect="1"/>
            </p:cNvSpPr>
            <p:nvPr/>
          </p:nvSpPr>
          <p:spPr bwMode="auto">
            <a:xfrm>
              <a:off x="3036" y="1264"/>
              <a:ext cx="38" cy="28"/>
            </a:xfrm>
            <a:custGeom>
              <a:avLst/>
              <a:gdLst>
                <a:gd name="T0" fmla="*/ 23 w 38"/>
                <a:gd name="T1" fmla="*/ 23 h 28"/>
                <a:gd name="T2" fmla="*/ 26 w 38"/>
                <a:gd name="T3" fmla="*/ 20 h 28"/>
                <a:gd name="T4" fmla="*/ 28 w 38"/>
                <a:gd name="T5" fmla="*/ 20 h 28"/>
                <a:gd name="T6" fmla="*/ 31 w 38"/>
                <a:gd name="T7" fmla="*/ 18 h 28"/>
                <a:gd name="T8" fmla="*/ 31 w 38"/>
                <a:gd name="T9" fmla="*/ 15 h 28"/>
                <a:gd name="T10" fmla="*/ 33 w 38"/>
                <a:gd name="T11" fmla="*/ 13 h 28"/>
                <a:gd name="T12" fmla="*/ 31 w 38"/>
                <a:gd name="T13" fmla="*/ 10 h 28"/>
                <a:gd name="T14" fmla="*/ 31 w 38"/>
                <a:gd name="T15" fmla="*/ 8 h 28"/>
                <a:gd name="T16" fmla="*/ 28 w 38"/>
                <a:gd name="T17" fmla="*/ 8 h 28"/>
                <a:gd name="T18" fmla="*/ 26 w 38"/>
                <a:gd name="T19" fmla="*/ 8 h 28"/>
                <a:gd name="T20" fmla="*/ 26 w 38"/>
                <a:gd name="T21" fmla="*/ 10 h 28"/>
                <a:gd name="T22" fmla="*/ 23 w 38"/>
                <a:gd name="T23" fmla="*/ 10 h 28"/>
                <a:gd name="T24" fmla="*/ 18 w 38"/>
                <a:gd name="T25" fmla="*/ 15 h 28"/>
                <a:gd name="T26" fmla="*/ 16 w 38"/>
                <a:gd name="T27" fmla="*/ 18 h 28"/>
                <a:gd name="T28" fmla="*/ 13 w 38"/>
                <a:gd name="T29" fmla="*/ 20 h 28"/>
                <a:gd name="T30" fmla="*/ 11 w 38"/>
                <a:gd name="T31" fmla="*/ 20 h 28"/>
                <a:gd name="T32" fmla="*/ 8 w 38"/>
                <a:gd name="T33" fmla="*/ 23 h 28"/>
                <a:gd name="T34" fmla="*/ 8 w 38"/>
                <a:gd name="T35" fmla="*/ 23 h 28"/>
                <a:gd name="T36" fmla="*/ 5 w 38"/>
                <a:gd name="T37" fmla="*/ 20 h 28"/>
                <a:gd name="T38" fmla="*/ 3 w 38"/>
                <a:gd name="T39" fmla="*/ 20 h 28"/>
                <a:gd name="T40" fmla="*/ 0 w 38"/>
                <a:gd name="T41" fmla="*/ 18 h 28"/>
                <a:gd name="T42" fmla="*/ 0 w 38"/>
                <a:gd name="T43" fmla="*/ 18 h 28"/>
                <a:gd name="T44" fmla="*/ 0 w 38"/>
                <a:gd name="T45" fmla="*/ 15 h 28"/>
                <a:gd name="T46" fmla="*/ 0 w 38"/>
                <a:gd name="T47" fmla="*/ 13 h 28"/>
                <a:gd name="T48" fmla="*/ 0 w 38"/>
                <a:gd name="T49" fmla="*/ 10 h 28"/>
                <a:gd name="T50" fmla="*/ 0 w 38"/>
                <a:gd name="T51" fmla="*/ 8 h 28"/>
                <a:gd name="T52" fmla="*/ 0 w 38"/>
                <a:gd name="T53" fmla="*/ 5 h 28"/>
                <a:gd name="T54" fmla="*/ 3 w 38"/>
                <a:gd name="T55" fmla="*/ 3 h 28"/>
                <a:gd name="T56" fmla="*/ 5 w 38"/>
                <a:gd name="T57" fmla="*/ 0 h 28"/>
                <a:gd name="T58" fmla="*/ 8 w 38"/>
                <a:gd name="T59" fmla="*/ 0 h 28"/>
                <a:gd name="T60" fmla="*/ 11 w 38"/>
                <a:gd name="T61" fmla="*/ 0 h 28"/>
                <a:gd name="T62" fmla="*/ 13 w 38"/>
                <a:gd name="T63" fmla="*/ 0 h 28"/>
                <a:gd name="T64" fmla="*/ 13 w 38"/>
                <a:gd name="T65" fmla="*/ 5 h 28"/>
                <a:gd name="T66" fmla="*/ 11 w 38"/>
                <a:gd name="T67" fmla="*/ 5 h 28"/>
                <a:gd name="T68" fmla="*/ 8 w 38"/>
                <a:gd name="T69" fmla="*/ 5 h 28"/>
                <a:gd name="T70" fmla="*/ 5 w 38"/>
                <a:gd name="T71" fmla="*/ 8 h 28"/>
                <a:gd name="T72" fmla="*/ 5 w 38"/>
                <a:gd name="T73" fmla="*/ 10 h 28"/>
                <a:gd name="T74" fmla="*/ 5 w 38"/>
                <a:gd name="T75" fmla="*/ 13 h 28"/>
                <a:gd name="T76" fmla="*/ 5 w 38"/>
                <a:gd name="T77" fmla="*/ 15 h 28"/>
                <a:gd name="T78" fmla="*/ 5 w 38"/>
                <a:gd name="T79" fmla="*/ 15 h 28"/>
                <a:gd name="T80" fmla="*/ 8 w 38"/>
                <a:gd name="T81" fmla="*/ 18 h 28"/>
                <a:gd name="T82" fmla="*/ 8 w 38"/>
                <a:gd name="T83" fmla="*/ 18 h 28"/>
                <a:gd name="T84" fmla="*/ 11 w 38"/>
                <a:gd name="T85" fmla="*/ 15 h 28"/>
                <a:gd name="T86" fmla="*/ 11 w 38"/>
                <a:gd name="T87" fmla="*/ 15 h 28"/>
                <a:gd name="T88" fmla="*/ 13 w 38"/>
                <a:gd name="T89" fmla="*/ 15 h 28"/>
                <a:gd name="T90" fmla="*/ 13 w 38"/>
                <a:gd name="T91" fmla="*/ 13 h 28"/>
                <a:gd name="T92" fmla="*/ 16 w 38"/>
                <a:gd name="T93" fmla="*/ 10 h 28"/>
                <a:gd name="T94" fmla="*/ 18 w 38"/>
                <a:gd name="T95" fmla="*/ 8 h 28"/>
                <a:gd name="T96" fmla="*/ 21 w 38"/>
                <a:gd name="T97" fmla="*/ 5 h 28"/>
                <a:gd name="T98" fmla="*/ 23 w 38"/>
                <a:gd name="T99" fmla="*/ 3 h 28"/>
                <a:gd name="T100" fmla="*/ 26 w 38"/>
                <a:gd name="T101" fmla="*/ 3 h 28"/>
                <a:gd name="T102" fmla="*/ 28 w 38"/>
                <a:gd name="T103" fmla="*/ 3 h 28"/>
                <a:gd name="T104" fmla="*/ 31 w 38"/>
                <a:gd name="T105" fmla="*/ 3 h 28"/>
                <a:gd name="T106" fmla="*/ 33 w 38"/>
                <a:gd name="T107" fmla="*/ 5 h 28"/>
                <a:gd name="T108" fmla="*/ 36 w 38"/>
                <a:gd name="T109" fmla="*/ 8 h 28"/>
                <a:gd name="T110" fmla="*/ 38 w 38"/>
                <a:gd name="T111" fmla="*/ 10 h 28"/>
                <a:gd name="T112" fmla="*/ 38 w 38"/>
                <a:gd name="T113" fmla="*/ 13 h 28"/>
                <a:gd name="T114" fmla="*/ 36 w 38"/>
                <a:gd name="T115" fmla="*/ 15 h 28"/>
                <a:gd name="T116" fmla="*/ 36 w 38"/>
                <a:gd name="T117" fmla="*/ 20 h 28"/>
                <a:gd name="T118" fmla="*/ 33 w 38"/>
                <a:gd name="T119" fmla="*/ 23 h 28"/>
                <a:gd name="T120" fmla="*/ 28 w 38"/>
                <a:gd name="T121" fmla="*/ 26 h 28"/>
                <a:gd name="T122" fmla="*/ 23 w 38"/>
                <a:gd name="T123" fmla="*/ 28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28"/>
                <a:gd name="T188" fmla="*/ 38 w 38"/>
                <a:gd name="T189" fmla="*/ 28 h 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28">
                  <a:moveTo>
                    <a:pt x="21" y="28"/>
                  </a:moveTo>
                  <a:lnTo>
                    <a:pt x="21" y="23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0" name="Freeform 1828"/>
            <p:cNvSpPr>
              <a:spLocks noChangeAspect="1" noEditPoints="1"/>
            </p:cNvSpPr>
            <p:nvPr/>
          </p:nvSpPr>
          <p:spPr bwMode="auto">
            <a:xfrm>
              <a:off x="4103" y="1976"/>
              <a:ext cx="64" cy="53"/>
            </a:xfrm>
            <a:custGeom>
              <a:avLst/>
              <a:gdLst>
                <a:gd name="T0" fmla="*/ 0 w 64"/>
                <a:gd name="T1" fmla="*/ 20 h 53"/>
                <a:gd name="T2" fmla="*/ 59 w 64"/>
                <a:gd name="T3" fmla="*/ 0 h 53"/>
                <a:gd name="T4" fmla="*/ 64 w 64"/>
                <a:gd name="T5" fmla="*/ 5 h 53"/>
                <a:gd name="T6" fmla="*/ 36 w 64"/>
                <a:gd name="T7" fmla="*/ 53 h 53"/>
                <a:gd name="T8" fmla="*/ 31 w 64"/>
                <a:gd name="T9" fmla="*/ 48 h 53"/>
                <a:gd name="T10" fmla="*/ 38 w 64"/>
                <a:gd name="T11" fmla="*/ 32 h 53"/>
                <a:gd name="T12" fmla="*/ 23 w 64"/>
                <a:gd name="T13" fmla="*/ 17 h 53"/>
                <a:gd name="T14" fmla="*/ 5 w 64"/>
                <a:gd name="T15" fmla="*/ 25 h 53"/>
                <a:gd name="T16" fmla="*/ 0 w 64"/>
                <a:gd name="T17" fmla="*/ 20 h 53"/>
                <a:gd name="T18" fmla="*/ 28 w 64"/>
                <a:gd name="T19" fmla="*/ 15 h 53"/>
                <a:gd name="T20" fmla="*/ 41 w 64"/>
                <a:gd name="T21" fmla="*/ 27 h 53"/>
                <a:gd name="T22" fmla="*/ 48 w 64"/>
                <a:gd name="T23" fmla="*/ 15 h 53"/>
                <a:gd name="T24" fmla="*/ 51 w 64"/>
                <a:gd name="T25" fmla="*/ 15 h 53"/>
                <a:gd name="T26" fmla="*/ 51 w 64"/>
                <a:gd name="T27" fmla="*/ 12 h 53"/>
                <a:gd name="T28" fmla="*/ 51 w 64"/>
                <a:gd name="T29" fmla="*/ 12 h 53"/>
                <a:gd name="T30" fmla="*/ 53 w 64"/>
                <a:gd name="T31" fmla="*/ 10 h 53"/>
                <a:gd name="T32" fmla="*/ 53 w 64"/>
                <a:gd name="T33" fmla="*/ 10 h 53"/>
                <a:gd name="T34" fmla="*/ 53 w 64"/>
                <a:gd name="T35" fmla="*/ 7 h 53"/>
                <a:gd name="T36" fmla="*/ 56 w 64"/>
                <a:gd name="T37" fmla="*/ 7 h 53"/>
                <a:gd name="T38" fmla="*/ 56 w 64"/>
                <a:gd name="T39" fmla="*/ 5 h 53"/>
                <a:gd name="T40" fmla="*/ 53 w 64"/>
                <a:gd name="T41" fmla="*/ 7 h 53"/>
                <a:gd name="T42" fmla="*/ 53 w 64"/>
                <a:gd name="T43" fmla="*/ 7 h 53"/>
                <a:gd name="T44" fmla="*/ 51 w 64"/>
                <a:gd name="T45" fmla="*/ 7 h 53"/>
                <a:gd name="T46" fmla="*/ 51 w 64"/>
                <a:gd name="T47" fmla="*/ 7 h 53"/>
                <a:gd name="T48" fmla="*/ 48 w 64"/>
                <a:gd name="T49" fmla="*/ 10 h 53"/>
                <a:gd name="T50" fmla="*/ 48 w 64"/>
                <a:gd name="T51" fmla="*/ 10 h 53"/>
                <a:gd name="T52" fmla="*/ 46 w 64"/>
                <a:gd name="T53" fmla="*/ 10 h 53"/>
                <a:gd name="T54" fmla="*/ 46 w 64"/>
                <a:gd name="T55" fmla="*/ 10 h 53"/>
                <a:gd name="T56" fmla="*/ 28 w 64"/>
                <a:gd name="T57" fmla="*/ 1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"/>
                <a:gd name="T88" fmla="*/ 0 h 53"/>
                <a:gd name="T89" fmla="*/ 64 w 64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" h="53">
                  <a:moveTo>
                    <a:pt x="0" y="20"/>
                  </a:moveTo>
                  <a:lnTo>
                    <a:pt x="59" y="0"/>
                  </a:lnTo>
                  <a:lnTo>
                    <a:pt x="64" y="5"/>
                  </a:lnTo>
                  <a:lnTo>
                    <a:pt x="36" y="53"/>
                  </a:lnTo>
                  <a:lnTo>
                    <a:pt x="31" y="48"/>
                  </a:lnTo>
                  <a:lnTo>
                    <a:pt x="38" y="32"/>
                  </a:lnTo>
                  <a:lnTo>
                    <a:pt x="23" y="17"/>
                  </a:lnTo>
                  <a:lnTo>
                    <a:pt x="5" y="25"/>
                  </a:lnTo>
                  <a:lnTo>
                    <a:pt x="0" y="20"/>
                  </a:lnTo>
                  <a:close/>
                  <a:moveTo>
                    <a:pt x="28" y="15"/>
                  </a:moveTo>
                  <a:lnTo>
                    <a:pt x="41" y="27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3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1" name="Freeform 1829"/>
            <p:cNvSpPr>
              <a:spLocks noChangeAspect="1"/>
            </p:cNvSpPr>
            <p:nvPr/>
          </p:nvSpPr>
          <p:spPr bwMode="auto">
            <a:xfrm>
              <a:off x="4149" y="2001"/>
              <a:ext cx="45" cy="38"/>
            </a:xfrm>
            <a:custGeom>
              <a:avLst/>
              <a:gdLst>
                <a:gd name="T0" fmla="*/ 0 w 45"/>
                <a:gd name="T1" fmla="*/ 35 h 38"/>
                <a:gd name="T2" fmla="*/ 18 w 45"/>
                <a:gd name="T3" fmla="*/ 0 h 38"/>
                <a:gd name="T4" fmla="*/ 23 w 45"/>
                <a:gd name="T5" fmla="*/ 5 h 38"/>
                <a:gd name="T6" fmla="*/ 13 w 45"/>
                <a:gd name="T7" fmla="*/ 25 h 38"/>
                <a:gd name="T8" fmla="*/ 13 w 45"/>
                <a:gd name="T9" fmla="*/ 25 h 38"/>
                <a:gd name="T10" fmla="*/ 13 w 45"/>
                <a:gd name="T11" fmla="*/ 28 h 38"/>
                <a:gd name="T12" fmla="*/ 10 w 45"/>
                <a:gd name="T13" fmla="*/ 28 h 38"/>
                <a:gd name="T14" fmla="*/ 10 w 45"/>
                <a:gd name="T15" fmla="*/ 28 h 38"/>
                <a:gd name="T16" fmla="*/ 10 w 45"/>
                <a:gd name="T17" fmla="*/ 30 h 38"/>
                <a:gd name="T18" fmla="*/ 10 w 45"/>
                <a:gd name="T19" fmla="*/ 30 h 38"/>
                <a:gd name="T20" fmla="*/ 10 w 45"/>
                <a:gd name="T21" fmla="*/ 30 h 38"/>
                <a:gd name="T22" fmla="*/ 7 w 45"/>
                <a:gd name="T23" fmla="*/ 33 h 38"/>
                <a:gd name="T24" fmla="*/ 10 w 45"/>
                <a:gd name="T25" fmla="*/ 33 h 38"/>
                <a:gd name="T26" fmla="*/ 10 w 45"/>
                <a:gd name="T27" fmla="*/ 30 h 38"/>
                <a:gd name="T28" fmla="*/ 10 w 45"/>
                <a:gd name="T29" fmla="*/ 30 h 38"/>
                <a:gd name="T30" fmla="*/ 13 w 45"/>
                <a:gd name="T31" fmla="*/ 30 h 38"/>
                <a:gd name="T32" fmla="*/ 13 w 45"/>
                <a:gd name="T33" fmla="*/ 30 h 38"/>
                <a:gd name="T34" fmla="*/ 13 w 45"/>
                <a:gd name="T35" fmla="*/ 30 h 38"/>
                <a:gd name="T36" fmla="*/ 15 w 45"/>
                <a:gd name="T37" fmla="*/ 28 h 38"/>
                <a:gd name="T38" fmla="*/ 15 w 45"/>
                <a:gd name="T39" fmla="*/ 28 h 38"/>
                <a:gd name="T40" fmla="*/ 40 w 45"/>
                <a:gd name="T41" fmla="*/ 18 h 38"/>
                <a:gd name="T42" fmla="*/ 45 w 45"/>
                <a:gd name="T43" fmla="*/ 23 h 38"/>
                <a:gd name="T44" fmla="*/ 5 w 45"/>
                <a:gd name="T45" fmla="*/ 38 h 38"/>
                <a:gd name="T46" fmla="*/ 0 w 45"/>
                <a:gd name="T47" fmla="*/ 35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"/>
                <a:gd name="T73" fmla="*/ 0 h 38"/>
                <a:gd name="T74" fmla="*/ 45 w 45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" h="38">
                  <a:moveTo>
                    <a:pt x="0" y="35"/>
                  </a:moveTo>
                  <a:lnTo>
                    <a:pt x="18" y="0"/>
                  </a:lnTo>
                  <a:lnTo>
                    <a:pt x="23" y="5"/>
                  </a:lnTo>
                  <a:lnTo>
                    <a:pt x="13" y="25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5" y="28"/>
                  </a:lnTo>
                  <a:lnTo>
                    <a:pt x="40" y="18"/>
                  </a:lnTo>
                  <a:lnTo>
                    <a:pt x="45" y="23"/>
                  </a:lnTo>
                  <a:lnTo>
                    <a:pt x="5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2" name="Freeform 1830"/>
            <p:cNvSpPr>
              <a:spLocks noChangeAspect="1"/>
            </p:cNvSpPr>
            <p:nvPr/>
          </p:nvSpPr>
          <p:spPr bwMode="auto">
            <a:xfrm>
              <a:off x="4167" y="2044"/>
              <a:ext cx="12" cy="10"/>
            </a:xfrm>
            <a:custGeom>
              <a:avLst/>
              <a:gdLst>
                <a:gd name="T0" fmla="*/ 0 w 12"/>
                <a:gd name="T1" fmla="*/ 5 h 10"/>
                <a:gd name="T2" fmla="*/ 5 w 12"/>
                <a:gd name="T3" fmla="*/ 0 h 10"/>
                <a:gd name="T4" fmla="*/ 12 w 12"/>
                <a:gd name="T5" fmla="*/ 5 h 10"/>
                <a:gd name="T6" fmla="*/ 7 w 12"/>
                <a:gd name="T7" fmla="*/ 10 h 10"/>
                <a:gd name="T8" fmla="*/ 0 w 12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0"/>
                <a:gd name="T17" fmla="*/ 12 w 1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0">
                  <a:moveTo>
                    <a:pt x="0" y="5"/>
                  </a:moveTo>
                  <a:lnTo>
                    <a:pt x="5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3" name="Freeform 1831"/>
            <p:cNvSpPr>
              <a:spLocks noChangeAspect="1"/>
            </p:cNvSpPr>
            <p:nvPr/>
          </p:nvSpPr>
          <p:spPr bwMode="auto">
            <a:xfrm>
              <a:off x="4260" y="2079"/>
              <a:ext cx="41" cy="33"/>
            </a:xfrm>
            <a:custGeom>
              <a:avLst/>
              <a:gdLst>
                <a:gd name="T0" fmla="*/ 0 w 41"/>
                <a:gd name="T1" fmla="*/ 28 h 33"/>
                <a:gd name="T2" fmla="*/ 25 w 41"/>
                <a:gd name="T3" fmla="*/ 0 h 33"/>
                <a:gd name="T4" fmla="*/ 28 w 41"/>
                <a:gd name="T5" fmla="*/ 3 h 33"/>
                <a:gd name="T6" fmla="*/ 25 w 41"/>
                <a:gd name="T7" fmla="*/ 8 h 33"/>
                <a:gd name="T8" fmla="*/ 25 w 41"/>
                <a:gd name="T9" fmla="*/ 8 h 33"/>
                <a:gd name="T10" fmla="*/ 28 w 41"/>
                <a:gd name="T11" fmla="*/ 8 h 33"/>
                <a:gd name="T12" fmla="*/ 28 w 41"/>
                <a:gd name="T13" fmla="*/ 8 h 33"/>
                <a:gd name="T14" fmla="*/ 30 w 41"/>
                <a:gd name="T15" fmla="*/ 8 h 33"/>
                <a:gd name="T16" fmla="*/ 30 w 41"/>
                <a:gd name="T17" fmla="*/ 5 h 33"/>
                <a:gd name="T18" fmla="*/ 30 w 41"/>
                <a:gd name="T19" fmla="*/ 5 h 33"/>
                <a:gd name="T20" fmla="*/ 30 w 41"/>
                <a:gd name="T21" fmla="*/ 5 h 33"/>
                <a:gd name="T22" fmla="*/ 33 w 41"/>
                <a:gd name="T23" fmla="*/ 5 h 33"/>
                <a:gd name="T24" fmla="*/ 33 w 41"/>
                <a:gd name="T25" fmla="*/ 5 h 33"/>
                <a:gd name="T26" fmla="*/ 33 w 41"/>
                <a:gd name="T27" fmla="*/ 5 h 33"/>
                <a:gd name="T28" fmla="*/ 33 w 41"/>
                <a:gd name="T29" fmla="*/ 5 h 33"/>
                <a:gd name="T30" fmla="*/ 36 w 41"/>
                <a:gd name="T31" fmla="*/ 8 h 33"/>
                <a:gd name="T32" fmla="*/ 36 w 41"/>
                <a:gd name="T33" fmla="*/ 8 h 33"/>
                <a:gd name="T34" fmla="*/ 36 w 41"/>
                <a:gd name="T35" fmla="*/ 8 h 33"/>
                <a:gd name="T36" fmla="*/ 36 w 41"/>
                <a:gd name="T37" fmla="*/ 8 h 33"/>
                <a:gd name="T38" fmla="*/ 36 w 41"/>
                <a:gd name="T39" fmla="*/ 8 h 33"/>
                <a:gd name="T40" fmla="*/ 38 w 41"/>
                <a:gd name="T41" fmla="*/ 8 h 33"/>
                <a:gd name="T42" fmla="*/ 38 w 41"/>
                <a:gd name="T43" fmla="*/ 8 h 33"/>
                <a:gd name="T44" fmla="*/ 38 w 41"/>
                <a:gd name="T45" fmla="*/ 10 h 33"/>
                <a:gd name="T46" fmla="*/ 38 w 41"/>
                <a:gd name="T47" fmla="*/ 10 h 33"/>
                <a:gd name="T48" fmla="*/ 41 w 41"/>
                <a:gd name="T49" fmla="*/ 10 h 33"/>
                <a:gd name="T50" fmla="*/ 41 w 41"/>
                <a:gd name="T51" fmla="*/ 10 h 33"/>
                <a:gd name="T52" fmla="*/ 41 w 41"/>
                <a:gd name="T53" fmla="*/ 13 h 33"/>
                <a:gd name="T54" fmla="*/ 41 w 41"/>
                <a:gd name="T55" fmla="*/ 13 h 33"/>
                <a:gd name="T56" fmla="*/ 36 w 41"/>
                <a:gd name="T57" fmla="*/ 16 h 33"/>
                <a:gd name="T58" fmla="*/ 36 w 41"/>
                <a:gd name="T59" fmla="*/ 16 h 33"/>
                <a:gd name="T60" fmla="*/ 36 w 41"/>
                <a:gd name="T61" fmla="*/ 16 h 33"/>
                <a:gd name="T62" fmla="*/ 33 w 41"/>
                <a:gd name="T63" fmla="*/ 16 h 33"/>
                <a:gd name="T64" fmla="*/ 33 w 41"/>
                <a:gd name="T65" fmla="*/ 13 h 33"/>
                <a:gd name="T66" fmla="*/ 33 w 41"/>
                <a:gd name="T67" fmla="*/ 13 h 33"/>
                <a:gd name="T68" fmla="*/ 33 w 41"/>
                <a:gd name="T69" fmla="*/ 13 h 33"/>
                <a:gd name="T70" fmla="*/ 33 w 41"/>
                <a:gd name="T71" fmla="*/ 13 h 33"/>
                <a:gd name="T72" fmla="*/ 33 w 41"/>
                <a:gd name="T73" fmla="*/ 13 h 33"/>
                <a:gd name="T74" fmla="*/ 30 w 41"/>
                <a:gd name="T75" fmla="*/ 13 h 33"/>
                <a:gd name="T76" fmla="*/ 30 w 41"/>
                <a:gd name="T77" fmla="*/ 13 h 33"/>
                <a:gd name="T78" fmla="*/ 30 w 41"/>
                <a:gd name="T79" fmla="*/ 13 h 33"/>
                <a:gd name="T80" fmla="*/ 30 w 41"/>
                <a:gd name="T81" fmla="*/ 10 h 33"/>
                <a:gd name="T82" fmla="*/ 30 w 41"/>
                <a:gd name="T83" fmla="*/ 10 h 33"/>
                <a:gd name="T84" fmla="*/ 28 w 41"/>
                <a:gd name="T85" fmla="*/ 10 h 33"/>
                <a:gd name="T86" fmla="*/ 28 w 41"/>
                <a:gd name="T87" fmla="*/ 10 h 33"/>
                <a:gd name="T88" fmla="*/ 28 w 41"/>
                <a:gd name="T89" fmla="*/ 10 h 33"/>
                <a:gd name="T90" fmla="*/ 28 w 41"/>
                <a:gd name="T91" fmla="*/ 10 h 33"/>
                <a:gd name="T92" fmla="*/ 28 w 41"/>
                <a:gd name="T93" fmla="*/ 10 h 33"/>
                <a:gd name="T94" fmla="*/ 25 w 41"/>
                <a:gd name="T95" fmla="*/ 10 h 33"/>
                <a:gd name="T96" fmla="*/ 25 w 41"/>
                <a:gd name="T97" fmla="*/ 10 h 33"/>
                <a:gd name="T98" fmla="*/ 25 w 41"/>
                <a:gd name="T99" fmla="*/ 13 h 33"/>
                <a:gd name="T100" fmla="*/ 25 w 41"/>
                <a:gd name="T101" fmla="*/ 13 h 33"/>
                <a:gd name="T102" fmla="*/ 23 w 41"/>
                <a:gd name="T103" fmla="*/ 13 h 33"/>
                <a:gd name="T104" fmla="*/ 23 w 41"/>
                <a:gd name="T105" fmla="*/ 13 h 33"/>
                <a:gd name="T106" fmla="*/ 23 w 41"/>
                <a:gd name="T107" fmla="*/ 13 h 33"/>
                <a:gd name="T108" fmla="*/ 23 w 41"/>
                <a:gd name="T109" fmla="*/ 13 h 33"/>
                <a:gd name="T110" fmla="*/ 20 w 41"/>
                <a:gd name="T111" fmla="*/ 13 h 33"/>
                <a:gd name="T112" fmla="*/ 20 w 41"/>
                <a:gd name="T113" fmla="*/ 16 h 33"/>
                <a:gd name="T114" fmla="*/ 20 w 41"/>
                <a:gd name="T115" fmla="*/ 16 h 33"/>
                <a:gd name="T116" fmla="*/ 18 w 41"/>
                <a:gd name="T117" fmla="*/ 16 h 33"/>
                <a:gd name="T118" fmla="*/ 18 w 41"/>
                <a:gd name="T119" fmla="*/ 18 h 33"/>
                <a:gd name="T120" fmla="*/ 18 w 41"/>
                <a:gd name="T121" fmla="*/ 18 h 33"/>
                <a:gd name="T122" fmla="*/ 5 w 41"/>
                <a:gd name="T123" fmla="*/ 33 h 33"/>
                <a:gd name="T124" fmla="*/ 0 w 41"/>
                <a:gd name="T125" fmla="*/ 28 h 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"/>
                <a:gd name="T190" fmla="*/ 0 h 33"/>
                <a:gd name="T191" fmla="*/ 41 w 41"/>
                <a:gd name="T192" fmla="*/ 33 h 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" h="33">
                  <a:moveTo>
                    <a:pt x="0" y="28"/>
                  </a:moveTo>
                  <a:lnTo>
                    <a:pt x="25" y="0"/>
                  </a:lnTo>
                  <a:lnTo>
                    <a:pt x="28" y="3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5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4" name="Freeform 1832"/>
            <p:cNvSpPr>
              <a:spLocks noChangeAspect="1" noEditPoints="1"/>
            </p:cNvSpPr>
            <p:nvPr/>
          </p:nvSpPr>
          <p:spPr bwMode="auto">
            <a:xfrm>
              <a:off x="4215" y="2051"/>
              <a:ext cx="55" cy="54"/>
            </a:xfrm>
            <a:custGeom>
              <a:avLst/>
              <a:gdLst>
                <a:gd name="T0" fmla="*/ 0 w 55"/>
                <a:gd name="T1" fmla="*/ 28 h 54"/>
                <a:gd name="T2" fmla="*/ 50 w 55"/>
                <a:gd name="T3" fmla="*/ 0 h 54"/>
                <a:gd name="T4" fmla="*/ 55 w 55"/>
                <a:gd name="T5" fmla="*/ 3 h 54"/>
                <a:gd name="T6" fmla="*/ 40 w 55"/>
                <a:gd name="T7" fmla="*/ 54 h 54"/>
                <a:gd name="T8" fmla="*/ 32 w 55"/>
                <a:gd name="T9" fmla="*/ 49 h 54"/>
                <a:gd name="T10" fmla="*/ 38 w 55"/>
                <a:gd name="T11" fmla="*/ 33 h 54"/>
                <a:gd name="T12" fmla="*/ 20 w 55"/>
                <a:gd name="T13" fmla="*/ 23 h 54"/>
                <a:gd name="T14" fmla="*/ 5 w 55"/>
                <a:gd name="T15" fmla="*/ 31 h 54"/>
                <a:gd name="T16" fmla="*/ 0 w 55"/>
                <a:gd name="T17" fmla="*/ 28 h 54"/>
                <a:gd name="T18" fmla="*/ 25 w 55"/>
                <a:gd name="T19" fmla="*/ 21 h 54"/>
                <a:gd name="T20" fmla="*/ 40 w 55"/>
                <a:gd name="T21" fmla="*/ 28 h 54"/>
                <a:gd name="T22" fmla="*/ 45 w 55"/>
                <a:gd name="T23" fmla="*/ 16 h 54"/>
                <a:gd name="T24" fmla="*/ 45 w 55"/>
                <a:gd name="T25" fmla="*/ 13 h 54"/>
                <a:gd name="T26" fmla="*/ 48 w 55"/>
                <a:gd name="T27" fmla="*/ 13 h 54"/>
                <a:gd name="T28" fmla="*/ 48 w 55"/>
                <a:gd name="T29" fmla="*/ 11 h 54"/>
                <a:gd name="T30" fmla="*/ 48 w 55"/>
                <a:gd name="T31" fmla="*/ 11 h 54"/>
                <a:gd name="T32" fmla="*/ 48 w 55"/>
                <a:gd name="T33" fmla="*/ 8 h 54"/>
                <a:gd name="T34" fmla="*/ 48 w 55"/>
                <a:gd name="T35" fmla="*/ 8 h 54"/>
                <a:gd name="T36" fmla="*/ 48 w 55"/>
                <a:gd name="T37" fmla="*/ 6 h 54"/>
                <a:gd name="T38" fmla="*/ 50 w 55"/>
                <a:gd name="T39" fmla="*/ 6 h 54"/>
                <a:gd name="T40" fmla="*/ 48 w 55"/>
                <a:gd name="T41" fmla="*/ 6 h 54"/>
                <a:gd name="T42" fmla="*/ 48 w 55"/>
                <a:gd name="T43" fmla="*/ 8 h 54"/>
                <a:gd name="T44" fmla="*/ 45 w 55"/>
                <a:gd name="T45" fmla="*/ 8 h 54"/>
                <a:gd name="T46" fmla="*/ 45 w 55"/>
                <a:gd name="T47" fmla="*/ 8 h 54"/>
                <a:gd name="T48" fmla="*/ 45 w 55"/>
                <a:gd name="T49" fmla="*/ 8 h 54"/>
                <a:gd name="T50" fmla="*/ 43 w 55"/>
                <a:gd name="T51" fmla="*/ 11 h 54"/>
                <a:gd name="T52" fmla="*/ 43 w 55"/>
                <a:gd name="T53" fmla="*/ 11 h 54"/>
                <a:gd name="T54" fmla="*/ 40 w 55"/>
                <a:gd name="T55" fmla="*/ 11 h 54"/>
                <a:gd name="T56" fmla="*/ 25 w 55"/>
                <a:gd name="T57" fmla="*/ 21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"/>
                <a:gd name="T88" fmla="*/ 0 h 54"/>
                <a:gd name="T89" fmla="*/ 55 w 55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" h="54">
                  <a:moveTo>
                    <a:pt x="0" y="28"/>
                  </a:moveTo>
                  <a:lnTo>
                    <a:pt x="50" y="0"/>
                  </a:lnTo>
                  <a:lnTo>
                    <a:pt x="55" y="3"/>
                  </a:lnTo>
                  <a:lnTo>
                    <a:pt x="40" y="54"/>
                  </a:lnTo>
                  <a:lnTo>
                    <a:pt x="32" y="49"/>
                  </a:lnTo>
                  <a:lnTo>
                    <a:pt x="38" y="33"/>
                  </a:lnTo>
                  <a:lnTo>
                    <a:pt x="20" y="23"/>
                  </a:lnTo>
                  <a:lnTo>
                    <a:pt x="5" y="31"/>
                  </a:lnTo>
                  <a:lnTo>
                    <a:pt x="0" y="28"/>
                  </a:lnTo>
                  <a:close/>
                  <a:moveTo>
                    <a:pt x="25" y="21"/>
                  </a:moveTo>
                  <a:lnTo>
                    <a:pt x="40" y="28"/>
                  </a:lnTo>
                  <a:lnTo>
                    <a:pt x="45" y="16"/>
                  </a:lnTo>
                  <a:lnTo>
                    <a:pt x="45" y="13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3" y="11"/>
                  </a:lnTo>
                  <a:lnTo>
                    <a:pt x="40" y="1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5" name="Freeform 1833"/>
            <p:cNvSpPr>
              <a:spLocks noChangeAspect="1" noEditPoints="1"/>
            </p:cNvSpPr>
            <p:nvPr/>
          </p:nvSpPr>
          <p:spPr bwMode="auto">
            <a:xfrm>
              <a:off x="4278" y="2084"/>
              <a:ext cx="43" cy="41"/>
            </a:xfrm>
            <a:custGeom>
              <a:avLst/>
              <a:gdLst>
                <a:gd name="T0" fmla="*/ 33 w 43"/>
                <a:gd name="T1" fmla="*/ 5 h 41"/>
                <a:gd name="T2" fmla="*/ 38 w 43"/>
                <a:gd name="T3" fmla="*/ 0 h 41"/>
                <a:gd name="T4" fmla="*/ 43 w 43"/>
                <a:gd name="T5" fmla="*/ 3 h 41"/>
                <a:gd name="T6" fmla="*/ 38 w 43"/>
                <a:gd name="T7" fmla="*/ 8 h 41"/>
                <a:gd name="T8" fmla="*/ 33 w 43"/>
                <a:gd name="T9" fmla="*/ 5 h 41"/>
                <a:gd name="T10" fmla="*/ 0 w 43"/>
                <a:gd name="T11" fmla="*/ 38 h 41"/>
                <a:gd name="T12" fmla="*/ 28 w 43"/>
                <a:gd name="T13" fmla="*/ 11 h 41"/>
                <a:gd name="T14" fmla="*/ 33 w 43"/>
                <a:gd name="T15" fmla="*/ 13 h 41"/>
                <a:gd name="T16" fmla="*/ 7 w 43"/>
                <a:gd name="T17" fmla="*/ 41 h 41"/>
                <a:gd name="T18" fmla="*/ 0 w 43"/>
                <a:gd name="T19" fmla="*/ 38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1"/>
                <a:gd name="T32" fmla="*/ 43 w 43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1">
                  <a:moveTo>
                    <a:pt x="33" y="5"/>
                  </a:moveTo>
                  <a:lnTo>
                    <a:pt x="38" y="0"/>
                  </a:lnTo>
                  <a:lnTo>
                    <a:pt x="43" y="3"/>
                  </a:lnTo>
                  <a:lnTo>
                    <a:pt x="38" y="8"/>
                  </a:lnTo>
                  <a:lnTo>
                    <a:pt x="33" y="5"/>
                  </a:lnTo>
                  <a:close/>
                  <a:moveTo>
                    <a:pt x="0" y="38"/>
                  </a:moveTo>
                  <a:lnTo>
                    <a:pt x="28" y="11"/>
                  </a:lnTo>
                  <a:lnTo>
                    <a:pt x="33" y="13"/>
                  </a:lnTo>
                  <a:lnTo>
                    <a:pt x="7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6" name="Freeform 1834"/>
            <p:cNvSpPr>
              <a:spLocks noChangeAspect="1"/>
            </p:cNvSpPr>
            <p:nvPr/>
          </p:nvSpPr>
          <p:spPr bwMode="auto">
            <a:xfrm>
              <a:off x="4298" y="2110"/>
              <a:ext cx="41" cy="35"/>
            </a:xfrm>
            <a:custGeom>
              <a:avLst/>
              <a:gdLst>
                <a:gd name="T0" fmla="*/ 28 w 41"/>
                <a:gd name="T1" fmla="*/ 30 h 35"/>
                <a:gd name="T2" fmla="*/ 23 w 41"/>
                <a:gd name="T3" fmla="*/ 33 h 35"/>
                <a:gd name="T4" fmla="*/ 18 w 41"/>
                <a:gd name="T5" fmla="*/ 35 h 35"/>
                <a:gd name="T6" fmla="*/ 15 w 41"/>
                <a:gd name="T7" fmla="*/ 35 h 35"/>
                <a:gd name="T8" fmla="*/ 10 w 41"/>
                <a:gd name="T9" fmla="*/ 33 h 35"/>
                <a:gd name="T10" fmla="*/ 5 w 41"/>
                <a:gd name="T11" fmla="*/ 30 h 35"/>
                <a:gd name="T12" fmla="*/ 3 w 41"/>
                <a:gd name="T13" fmla="*/ 28 h 35"/>
                <a:gd name="T14" fmla="*/ 0 w 41"/>
                <a:gd name="T15" fmla="*/ 22 h 35"/>
                <a:gd name="T16" fmla="*/ 0 w 41"/>
                <a:gd name="T17" fmla="*/ 17 h 35"/>
                <a:gd name="T18" fmla="*/ 3 w 41"/>
                <a:gd name="T19" fmla="*/ 12 h 35"/>
                <a:gd name="T20" fmla="*/ 5 w 41"/>
                <a:gd name="T21" fmla="*/ 7 h 35"/>
                <a:gd name="T22" fmla="*/ 10 w 41"/>
                <a:gd name="T23" fmla="*/ 5 h 35"/>
                <a:gd name="T24" fmla="*/ 13 w 41"/>
                <a:gd name="T25" fmla="*/ 2 h 35"/>
                <a:gd name="T26" fmla="*/ 15 w 41"/>
                <a:gd name="T27" fmla="*/ 0 h 35"/>
                <a:gd name="T28" fmla="*/ 20 w 41"/>
                <a:gd name="T29" fmla="*/ 0 h 35"/>
                <a:gd name="T30" fmla="*/ 23 w 41"/>
                <a:gd name="T31" fmla="*/ 0 h 35"/>
                <a:gd name="T32" fmla="*/ 28 w 41"/>
                <a:gd name="T33" fmla="*/ 0 h 35"/>
                <a:gd name="T34" fmla="*/ 30 w 41"/>
                <a:gd name="T35" fmla="*/ 0 h 35"/>
                <a:gd name="T36" fmla="*/ 33 w 41"/>
                <a:gd name="T37" fmla="*/ 2 h 35"/>
                <a:gd name="T38" fmla="*/ 38 w 41"/>
                <a:gd name="T39" fmla="*/ 5 h 35"/>
                <a:gd name="T40" fmla="*/ 41 w 41"/>
                <a:gd name="T41" fmla="*/ 7 h 35"/>
                <a:gd name="T42" fmla="*/ 41 w 41"/>
                <a:gd name="T43" fmla="*/ 10 h 35"/>
                <a:gd name="T44" fmla="*/ 41 w 41"/>
                <a:gd name="T45" fmla="*/ 15 h 35"/>
                <a:gd name="T46" fmla="*/ 41 w 41"/>
                <a:gd name="T47" fmla="*/ 17 h 35"/>
                <a:gd name="T48" fmla="*/ 33 w 41"/>
                <a:gd name="T49" fmla="*/ 17 h 35"/>
                <a:gd name="T50" fmla="*/ 33 w 41"/>
                <a:gd name="T51" fmla="*/ 15 h 35"/>
                <a:gd name="T52" fmla="*/ 35 w 41"/>
                <a:gd name="T53" fmla="*/ 12 h 35"/>
                <a:gd name="T54" fmla="*/ 33 w 41"/>
                <a:gd name="T55" fmla="*/ 10 h 35"/>
                <a:gd name="T56" fmla="*/ 33 w 41"/>
                <a:gd name="T57" fmla="*/ 10 h 35"/>
                <a:gd name="T58" fmla="*/ 33 w 41"/>
                <a:gd name="T59" fmla="*/ 7 h 35"/>
                <a:gd name="T60" fmla="*/ 30 w 41"/>
                <a:gd name="T61" fmla="*/ 5 h 35"/>
                <a:gd name="T62" fmla="*/ 25 w 41"/>
                <a:gd name="T63" fmla="*/ 5 h 35"/>
                <a:gd name="T64" fmla="*/ 23 w 41"/>
                <a:gd name="T65" fmla="*/ 5 h 35"/>
                <a:gd name="T66" fmla="*/ 18 w 41"/>
                <a:gd name="T67" fmla="*/ 5 h 35"/>
                <a:gd name="T68" fmla="*/ 15 w 41"/>
                <a:gd name="T69" fmla="*/ 7 h 35"/>
                <a:gd name="T70" fmla="*/ 10 w 41"/>
                <a:gd name="T71" fmla="*/ 12 h 35"/>
                <a:gd name="T72" fmla="*/ 8 w 41"/>
                <a:gd name="T73" fmla="*/ 15 h 35"/>
                <a:gd name="T74" fmla="*/ 8 w 41"/>
                <a:gd name="T75" fmla="*/ 17 h 35"/>
                <a:gd name="T76" fmla="*/ 8 w 41"/>
                <a:gd name="T77" fmla="*/ 22 h 35"/>
                <a:gd name="T78" fmla="*/ 8 w 41"/>
                <a:gd name="T79" fmla="*/ 25 h 35"/>
                <a:gd name="T80" fmla="*/ 10 w 41"/>
                <a:gd name="T81" fmla="*/ 28 h 35"/>
                <a:gd name="T82" fmla="*/ 13 w 41"/>
                <a:gd name="T83" fmla="*/ 28 h 35"/>
                <a:gd name="T84" fmla="*/ 15 w 41"/>
                <a:gd name="T85" fmla="*/ 30 h 35"/>
                <a:gd name="T86" fmla="*/ 18 w 41"/>
                <a:gd name="T87" fmla="*/ 30 h 35"/>
                <a:gd name="T88" fmla="*/ 20 w 41"/>
                <a:gd name="T89" fmla="*/ 28 h 35"/>
                <a:gd name="T90" fmla="*/ 23 w 41"/>
                <a:gd name="T91" fmla="*/ 28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35"/>
                <a:gd name="T140" fmla="*/ 41 w 41"/>
                <a:gd name="T141" fmla="*/ 35 h 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35">
                  <a:moveTo>
                    <a:pt x="25" y="25"/>
                  </a:moveTo>
                  <a:lnTo>
                    <a:pt x="28" y="30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38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7" name="Freeform 1835"/>
            <p:cNvSpPr>
              <a:spLocks noChangeAspect="1" noEditPoints="1"/>
            </p:cNvSpPr>
            <p:nvPr/>
          </p:nvSpPr>
          <p:spPr bwMode="auto">
            <a:xfrm>
              <a:off x="4326" y="2130"/>
              <a:ext cx="43" cy="43"/>
            </a:xfrm>
            <a:custGeom>
              <a:avLst/>
              <a:gdLst>
                <a:gd name="T0" fmla="*/ 13 w 43"/>
                <a:gd name="T1" fmla="*/ 35 h 43"/>
                <a:gd name="T2" fmla="*/ 10 w 43"/>
                <a:gd name="T3" fmla="*/ 33 h 43"/>
                <a:gd name="T4" fmla="*/ 5 w 43"/>
                <a:gd name="T5" fmla="*/ 30 h 43"/>
                <a:gd name="T6" fmla="*/ 0 w 43"/>
                <a:gd name="T7" fmla="*/ 28 h 43"/>
                <a:gd name="T8" fmla="*/ 0 w 43"/>
                <a:gd name="T9" fmla="*/ 23 h 43"/>
                <a:gd name="T10" fmla="*/ 0 w 43"/>
                <a:gd name="T11" fmla="*/ 18 h 43"/>
                <a:gd name="T12" fmla="*/ 2 w 43"/>
                <a:gd name="T13" fmla="*/ 13 h 43"/>
                <a:gd name="T14" fmla="*/ 7 w 43"/>
                <a:gd name="T15" fmla="*/ 13 h 43"/>
                <a:gd name="T16" fmla="*/ 10 w 43"/>
                <a:gd name="T17" fmla="*/ 10 h 43"/>
                <a:gd name="T18" fmla="*/ 13 w 43"/>
                <a:gd name="T19" fmla="*/ 13 h 43"/>
                <a:gd name="T20" fmla="*/ 15 w 43"/>
                <a:gd name="T21" fmla="*/ 13 h 43"/>
                <a:gd name="T22" fmla="*/ 20 w 43"/>
                <a:gd name="T23" fmla="*/ 13 h 43"/>
                <a:gd name="T24" fmla="*/ 23 w 43"/>
                <a:gd name="T25" fmla="*/ 15 h 43"/>
                <a:gd name="T26" fmla="*/ 30 w 43"/>
                <a:gd name="T27" fmla="*/ 20 h 43"/>
                <a:gd name="T28" fmla="*/ 33 w 43"/>
                <a:gd name="T29" fmla="*/ 20 h 43"/>
                <a:gd name="T30" fmla="*/ 33 w 43"/>
                <a:gd name="T31" fmla="*/ 20 h 43"/>
                <a:gd name="T32" fmla="*/ 35 w 43"/>
                <a:gd name="T33" fmla="*/ 18 h 43"/>
                <a:gd name="T34" fmla="*/ 38 w 43"/>
                <a:gd name="T35" fmla="*/ 15 h 43"/>
                <a:gd name="T36" fmla="*/ 35 w 43"/>
                <a:gd name="T37" fmla="*/ 10 h 43"/>
                <a:gd name="T38" fmla="*/ 30 w 43"/>
                <a:gd name="T39" fmla="*/ 8 h 43"/>
                <a:gd name="T40" fmla="*/ 28 w 43"/>
                <a:gd name="T41" fmla="*/ 8 h 43"/>
                <a:gd name="T42" fmla="*/ 23 w 43"/>
                <a:gd name="T43" fmla="*/ 8 h 43"/>
                <a:gd name="T44" fmla="*/ 18 w 43"/>
                <a:gd name="T45" fmla="*/ 2 h 43"/>
                <a:gd name="T46" fmla="*/ 23 w 43"/>
                <a:gd name="T47" fmla="*/ 2 h 43"/>
                <a:gd name="T48" fmla="*/ 25 w 43"/>
                <a:gd name="T49" fmla="*/ 0 h 43"/>
                <a:gd name="T50" fmla="*/ 30 w 43"/>
                <a:gd name="T51" fmla="*/ 2 h 43"/>
                <a:gd name="T52" fmla="*/ 35 w 43"/>
                <a:gd name="T53" fmla="*/ 5 h 43"/>
                <a:gd name="T54" fmla="*/ 40 w 43"/>
                <a:gd name="T55" fmla="*/ 8 h 43"/>
                <a:gd name="T56" fmla="*/ 43 w 43"/>
                <a:gd name="T57" fmla="*/ 13 h 43"/>
                <a:gd name="T58" fmla="*/ 43 w 43"/>
                <a:gd name="T59" fmla="*/ 15 h 43"/>
                <a:gd name="T60" fmla="*/ 43 w 43"/>
                <a:gd name="T61" fmla="*/ 18 h 43"/>
                <a:gd name="T62" fmla="*/ 43 w 43"/>
                <a:gd name="T63" fmla="*/ 20 h 43"/>
                <a:gd name="T64" fmla="*/ 40 w 43"/>
                <a:gd name="T65" fmla="*/ 23 h 43"/>
                <a:gd name="T66" fmla="*/ 38 w 43"/>
                <a:gd name="T67" fmla="*/ 25 h 43"/>
                <a:gd name="T68" fmla="*/ 25 w 43"/>
                <a:gd name="T69" fmla="*/ 35 h 43"/>
                <a:gd name="T70" fmla="*/ 23 w 43"/>
                <a:gd name="T71" fmla="*/ 40 h 43"/>
                <a:gd name="T72" fmla="*/ 20 w 43"/>
                <a:gd name="T73" fmla="*/ 43 h 43"/>
                <a:gd name="T74" fmla="*/ 15 w 43"/>
                <a:gd name="T75" fmla="*/ 38 h 43"/>
                <a:gd name="T76" fmla="*/ 18 w 43"/>
                <a:gd name="T77" fmla="*/ 35 h 43"/>
                <a:gd name="T78" fmla="*/ 25 w 43"/>
                <a:gd name="T79" fmla="*/ 23 h 43"/>
                <a:gd name="T80" fmla="*/ 20 w 43"/>
                <a:gd name="T81" fmla="*/ 20 h 43"/>
                <a:gd name="T82" fmla="*/ 15 w 43"/>
                <a:gd name="T83" fmla="*/ 18 h 43"/>
                <a:gd name="T84" fmla="*/ 13 w 43"/>
                <a:gd name="T85" fmla="*/ 18 h 43"/>
                <a:gd name="T86" fmla="*/ 10 w 43"/>
                <a:gd name="T87" fmla="*/ 18 h 43"/>
                <a:gd name="T88" fmla="*/ 10 w 43"/>
                <a:gd name="T89" fmla="*/ 18 h 43"/>
                <a:gd name="T90" fmla="*/ 7 w 43"/>
                <a:gd name="T91" fmla="*/ 20 h 43"/>
                <a:gd name="T92" fmla="*/ 5 w 43"/>
                <a:gd name="T93" fmla="*/ 23 h 43"/>
                <a:gd name="T94" fmla="*/ 5 w 43"/>
                <a:gd name="T95" fmla="*/ 25 h 43"/>
                <a:gd name="T96" fmla="*/ 7 w 43"/>
                <a:gd name="T97" fmla="*/ 28 h 43"/>
                <a:gd name="T98" fmla="*/ 13 w 43"/>
                <a:gd name="T99" fmla="*/ 30 h 43"/>
                <a:gd name="T100" fmla="*/ 18 w 43"/>
                <a:gd name="T101" fmla="*/ 30 h 43"/>
                <a:gd name="T102" fmla="*/ 20 w 43"/>
                <a:gd name="T103" fmla="*/ 30 h 43"/>
                <a:gd name="T104" fmla="*/ 25 w 43"/>
                <a:gd name="T105" fmla="*/ 30 h 43"/>
                <a:gd name="T106" fmla="*/ 28 w 43"/>
                <a:gd name="T107" fmla="*/ 25 h 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"/>
                <a:gd name="T163" fmla="*/ 0 h 43"/>
                <a:gd name="T164" fmla="*/ 43 w 43"/>
                <a:gd name="T165" fmla="*/ 43 h 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" h="43">
                  <a:moveTo>
                    <a:pt x="18" y="35"/>
                  </a:moveTo>
                  <a:lnTo>
                    <a:pt x="18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0" y="30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18" y="35"/>
                  </a:lnTo>
                  <a:close/>
                  <a:moveTo>
                    <a:pt x="28" y="25"/>
                  </a:moveTo>
                  <a:lnTo>
                    <a:pt x="28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8" name="Freeform 1836"/>
            <p:cNvSpPr>
              <a:spLocks noChangeAspect="1"/>
            </p:cNvSpPr>
            <p:nvPr/>
          </p:nvSpPr>
          <p:spPr bwMode="auto">
            <a:xfrm>
              <a:off x="4354" y="2153"/>
              <a:ext cx="48" cy="45"/>
            </a:xfrm>
            <a:custGeom>
              <a:avLst/>
              <a:gdLst>
                <a:gd name="T0" fmla="*/ 30 w 48"/>
                <a:gd name="T1" fmla="*/ 0 h 45"/>
                <a:gd name="T2" fmla="*/ 30 w 48"/>
                <a:gd name="T3" fmla="*/ 7 h 45"/>
                <a:gd name="T4" fmla="*/ 33 w 48"/>
                <a:gd name="T5" fmla="*/ 7 h 45"/>
                <a:gd name="T6" fmla="*/ 35 w 48"/>
                <a:gd name="T7" fmla="*/ 7 h 45"/>
                <a:gd name="T8" fmla="*/ 40 w 48"/>
                <a:gd name="T9" fmla="*/ 10 h 45"/>
                <a:gd name="T10" fmla="*/ 43 w 48"/>
                <a:gd name="T11" fmla="*/ 12 h 45"/>
                <a:gd name="T12" fmla="*/ 43 w 48"/>
                <a:gd name="T13" fmla="*/ 12 h 45"/>
                <a:gd name="T14" fmla="*/ 45 w 48"/>
                <a:gd name="T15" fmla="*/ 15 h 45"/>
                <a:gd name="T16" fmla="*/ 45 w 48"/>
                <a:gd name="T17" fmla="*/ 15 h 45"/>
                <a:gd name="T18" fmla="*/ 45 w 48"/>
                <a:gd name="T19" fmla="*/ 17 h 45"/>
                <a:gd name="T20" fmla="*/ 48 w 48"/>
                <a:gd name="T21" fmla="*/ 17 h 45"/>
                <a:gd name="T22" fmla="*/ 48 w 48"/>
                <a:gd name="T23" fmla="*/ 20 h 45"/>
                <a:gd name="T24" fmla="*/ 48 w 48"/>
                <a:gd name="T25" fmla="*/ 20 h 45"/>
                <a:gd name="T26" fmla="*/ 48 w 48"/>
                <a:gd name="T27" fmla="*/ 23 h 45"/>
                <a:gd name="T28" fmla="*/ 45 w 48"/>
                <a:gd name="T29" fmla="*/ 23 h 45"/>
                <a:gd name="T30" fmla="*/ 45 w 48"/>
                <a:gd name="T31" fmla="*/ 25 h 45"/>
                <a:gd name="T32" fmla="*/ 45 w 48"/>
                <a:gd name="T33" fmla="*/ 25 h 45"/>
                <a:gd name="T34" fmla="*/ 45 w 48"/>
                <a:gd name="T35" fmla="*/ 25 h 45"/>
                <a:gd name="T36" fmla="*/ 43 w 48"/>
                <a:gd name="T37" fmla="*/ 28 h 45"/>
                <a:gd name="T38" fmla="*/ 43 w 48"/>
                <a:gd name="T39" fmla="*/ 28 h 45"/>
                <a:gd name="T40" fmla="*/ 40 w 48"/>
                <a:gd name="T41" fmla="*/ 30 h 45"/>
                <a:gd name="T42" fmla="*/ 40 w 48"/>
                <a:gd name="T43" fmla="*/ 30 h 45"/>
                <a:gd name="T44" fmla="*/ 17 w 48"/>
                <a:gd name="T45" fmla="*/ 40 h 45"/>
                <a:gd name="T46" fmla="*/ 35 w 48"/>
                <a:gd name="T47" fmla="*/ 25 h 45"/>
                <a:gd name="T48" fmla="*/ 38 w 48"/>
                <a:gd name="T49" fmla="*/ 25 h 45"/>
                <a:gd name="T50" fmla="*/ 38 w 48"/>
                <a:gd name="T51" fmla="*/ 23 h 45"/>
                <a:gd name="T52" fmla="*/ 38 w 48"/>
                <a:gd name="T53" fmla="*/ 23 h 45"/>
                <a:gd name="T54" fmla="*/ 40 w 48"/>
                <a:gd name="T55" fmla="*/ 23 h 45"/>
                <a:gd name="T56" fmla="*/ 40 w 48"/>
                <a:gd name="T57" fmla="*/ 20 h 45"/>
                <a:gd name="T58" fmla="*/ 40 w 48"/>
                <a:gd name="T59" fmla="*/ 20 h 45"/>
                <a:gd name="T60" fmla="*/ 40 w 48"/>
                <a:gd name="T61" fmla="*/ 20 h 45"/>
                <a:gd name="T62" fmla="*/ 40 w 48"/>
                <a:gd name="T63" fmla="*/ 17 h 45"/>
                <a:gd name="T64" fmla="*/ 40 w 48"/>
                <a:gd name="T65" fmla="*/ 17 h 45"/>
                <a:gd name="T66" fmla="*/ 38 w 48"/>
                <a:gd name="T67" fmla="*/ 15 h 45"/>
                <a:gd name="T68" fmla="*/ 38 w 48"/>
                <a:gd name="T69" fmla="*/ 15 h 45"/>
                <a:gd name="T70" fmla="*/ 38 w 48"/>
                <a:gd name="T71" fmla="*/ 15 h 45"/>
                <a:gd name="T72" fmla="*/ 35 w 48"/>
                <a:gd name="T73" fmla="*/ 12 h 45"/>
                <a:gd name="T74" fmla="*/ 33 w 48"/>
                <a:gd name="T75" fmla="*/ 12 h 45"/>
                <a:gd name="T76" fmla="*/ 30 w 48"/>
                <a:gd name="T77" fmla="*/ 12 h 45"/>
                <a:gd name="T78" fmla="*/ 30 w 48"/>
                <a:gd name="T79" fmla="*/ 12 h 45"/>
                <a:gd name="T80" fmla="*/ 27 w 48"/>
                <a:gd name="T81" fmla="*/ 12 h 45"/>
                <a:gd name="T82" fmla="*/ 25 w 48"/>
                <a:gd name="T83" fmla="*/ 12 h 45"/>
                <a:gd name="T84" fmla="*/ 22 w 48"/>
                <a:gd name="T85" fmla="*/ 15 h 45"/>
                <a:gd name="T86" fmla="*/ 5 w 48"/>
                <a:gd name="T87" fmla="*/ 3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45"/>
                <a:gd name="T134" fmla="*/ 48 w 48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45">
                  <a:moveTo>
                    <a:pt x="0" y="25"/>
                  </a:moveTo>
                  <a:lnTo>
                    <a:pt x="30" y="0"/>
                  </a:lnTo>
                  <a:lnTo>
                    <a:pt x="33" y="5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0" y="30"/>
                  </a:lnTo>
                  <a:lnTo>
                    <a:pt x="22" y="45"/>
                  </a:lnTo>
                  <a:lnTo>
                    <a:pt x="17" y="40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5" y="3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19" name="Freeform 1837"/>
            <p:cNvSpPr>
              <a:spLocks noChangeAspect="1" noEditPoints="1"/>
            </p:cNvSpPr>
            <p:nvPr/>
          </p:nvSpPr>
          <p:spPr bwMode="auto">
            <a:xfrm>
              <a:off x="4387" y="2186"/>
              <a:ext cx="60" cy="40"/>
            </a:xfrm>
            <a:custGeom>
              <a:avLst/>
              <a:gdLst>
                <a:gd name="T0" fmla="*/ 15 w 60"/>
                <a:gd name="T1" fmla="*/ 33 h 40"/>
                <a:gd name="T2" fmla="*/ 10 w 60"/>
                <a:gd name="T3" fmla="*/ 33 h 40"/>
                <a:gd name="T4" fmla="*/ 5 w 60"/>
                <a:gd name="T5" fmla="*/ 30 h 40"/>
                <a:gd name="T6" fmla="*/ 2 w 60"/>
                <a:gd name="T7" fmla="*/ 27 h 40"/>
                <a:gd name="T8" fmla="*/ 2 w 60"/>
                <a:gd name="T9" fmla="*/ 25 h 40"/>
                <a:gd name="T10" fmla="*/ 0 w 60"/>
                <a:gd name="T11" fmla="*/ 22 h 40"/>
                <a:gd name="T12" fmla="*/ 0 w 60"/>
                <a:gd name="T13" fmla="*/ 20 h 40"/>
                <a:gd name="T14" fmla="*/ 2 w 60"/>
                <a:gd name="T15" fmla="*/ 15 h 40"/>
                <a:gd name="T16" fmla="*/ 2 w 60"/>
                <a:gd name="T17" fmla="*/ 12 h 40"/>
                <a:gd name="T18" fmla="*/ 5 w 60"/>
                <a:gd name="T19" fmla="*/ 10 h 40"/>
                <a:gd name="T20" fmla="*/ 7 w 60"/>
                <a:gd name="T21" fmla="*/ 7 h 40"/>
                <a:gd name="T22" fmla="*/ 12 w 60"/>
                <a:gd name="T23" fmla="*/ 5 h 40"/>
                <a:gd name="T24" fmla="*/ 15 w 60"/>
                <a:gd name="T25" fmla="*/ 2 h 40"/>
                <a:gd name="T26" fmla="*/ 20 w 60"/>
                <a:gd name="T27" fmla="*/ 2 h 40"/>
                <a:gd name="T28" fmla="*/ 22 w 60"/>
                <a:gd name="T29" fmla="*/ 0 h 40"/>
                <a:gd name="T30" fmla="*/ 27 w 60"/>
                <a:gd name="T31" fmla="*/ 0 h 40"/>
                <a:gd name="T32" fmla="*/ 30 w 60"/>
                <a:gd name="T33" fmla="*/ 2 h 40"/>
                <a:gd name="T34" fmla="*/ 32 w 60"/>
                <a:gd name="T35" fmla="*/ 2 h 40"/>
                <a:gd name="T36" fmla="*/ 35 w 60"/>
                <a:gd name="T37" fmla="*/ 5 h 40"/>
                <a:gd name="T38" fmla="*/ 37 w 60"/>
                <a:gd name="T39" fmla="*/ 7 h 40"/>
                <a:gd name="T40" fmla="*/ 40 w 60"/>
                <a:gd name="T41" fmla="*/ 7 h 40"/>
                <a:gd name="T42" fmla="*/ 40 w 60"/>
                <a:gd name="T43" fmla="*/ 10 h 40"/>
                <a:gd name="T44" fmla="*/ 40 w 60"/>
                <a:gd name="T45" fmla="*/ 12 h 40"/>
                <a:gd name="T46" fmla="*/ 40 w 60"/>
                <a:gd name="T47" fmla="*/ 15 h 40"/>
                <a:gd name="T48" fmla="*/ 55 w 60"/>
                <a:gd name="T49" fmla="*/ 5 h 40"/>
                <a:gd name="T50" fmla="*/ 12 w 60"/>
                <a:gd name="T51" fmla="*/ 35 h 40"/>
                <a:gd name="T52" fmla="*/ 12 w 60"/>
                <a:gd name="T53" fmla="*/ 12 h 40"/>
                <a:gd name="T54" fmla="*/ 7 w 60"/>
                <a:gd name="T55" fmla="*/ 17 h 40"/>
                <a:gd name="T56" fmla="*/ 7 w 60"/>
                <a:gd name="T57" fmla="*/ 20 h 40"/>
                <a:gd name="T58" fmla="*/ 7 w 60"/>
                <a:gd name="T59" fmla="*/ 22 h 40"/>
                <a:gd name="T60" fmla="*/ 7 w 60"/>
                <a:gd name="T61" fmla="*/ 25 h 40"/>
                <a:gd name="T62" fmla="*/ 10 w 60"/>
                <a:gd name="T63" fmla="*/ 27 h 40"/>
                <a:gd name="T64" fmla="*/ 12 w 60"/>
                <a:gd name="T65" fmla="*/ 30 h 40"/>
                <a:gd name="T66" fmla="*/ 15 w 60"/>
                <a:gd name="T67" fmla="*/ 30 h 40"/>
                <a:gd name="T68" fmla="*/ 20 w 60"/>
                <a:gd name="T69" fmla="*/ 30 h 40"/>
                <a:gd name="T70" fmla="*/ 22 w 60"/>
                <a:gd name="T71" fmla="*/ 27 h 40"/>
                <a:gd name="T72" fmla="*/ 27 w 60"/>
                <a:gd name="T73" fmla="*/ 25 h 40"/>
                <a:gd name="T74" fmla="*/ 32 w 60"/>
                <a:gd name="T75" fmla="*/ 22 h 40"/>
                <a:gd name="T76" fmla="*/ 35 w 60"/>
                <a:gd name="T77" fmla="*/ 17 h 40"/>
                <a:gd name="T78" fmla="*/ 35 w 60"/>
                <a:gd name="T79" fmla="*/ 15 h 40"/>
                <a:gd name="T80" fmla="*/ 35 w 60"/>
                <a:gd name="T81" fmla="*/ 12 h 40"/>
                <a:gd name="T82" fmla="*/ 32 w 60"/>
                <a:gd name="T83" fmla="*/ 10 h 40"/>
                <a:gd name="T84" fmla="*/ 30 w 60"/>
                <a:gd name="T85" fmla="*/ 7 h 40"/>
                <a:gd name="T86" fmla="*/ 27 w 60"/>
                <a:gd name="T87" fmla="*/ 7 h 40"/>
                <a:gd name="T88" fmla="*/ 25 w 60"/>
                <a:gd name="T89" fmla="*/ 5 h 40"/>
                <a:gd name="T90" fmla="*/ 22 w 60"/>
                <a:gd name="T91" fmla="*/ 7 h 40"/>
                <a:gd name="T92" fmla="*/ 17 w 60"/>
                <a:gd name="T93" fmla="*/ 10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40"/>
                <a:gd name="T143" fmla="*/ 60 w 60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40">
                  <a:moveTo>
                    <a:pt x="12" y="35"/>
                  </a:moveTo>
                  <a:lnTo>
                    <a:pt x="15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55" y="5"/>
                  </a:lnTo>
                  <a:lnTo>
                    <a:pt x="60" y="10"/>
                  </a:lnTo>
                  <a:lnTo>
                    <a:pt x="15" y="40"/>
                  </a:lnTo>
                  <a:lnTo>
                    <a:pt x="12" y="35"/>
                  </a:lnTo>
                  <a:close/>
                  <a:moveTo>
                    <a:pt x="15" y="10"/>
                  </a:moveTo>
                  <a:lnTo>
                    <a:pt x="12" y="12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0" name="Freeform 1838"/>
            <p:cNvSpPr>
              <a:spLocks noChangeAspect="1"/>
            </p:cNvSpPr>
            <p:nvPr/>
          </p:nvSpPr>
          <p:spPr bwMode="auto">
            <a:xfrm>
              <a:off x="4414" y="2211"/>
              <a:ext cx="48" cy="46"/>
            </a:xfrm>
            <a:custGeom>
              <a:avLst/>
              <a:gdLst>
                <a:gd name="T0" fmla="*/ 16 w 48"/>
                <a:gd name="T1" fmla="*/ 38 h 46"/>
                <a:gd name="T2" fmla="*/ 13 w 48"/>
                <a:gd name="T3" fmla="*/ 38 h 46"/>
                <a:gd name="T4" fmla="*/ 8 w 48"/>
                <a:gd name="T5" fmla="*/ 35 h 46"/>
                <a:gd name="T6" fmla="*/ 5 w 48"/>
                <a:gd name="T7" fmla="*/ 35 h 46"/>
                <a:gd name="T8" fmla="*/ 3 w 48"/>
                <a:gd name="T9" fmla="*/ 33 h 46"/>
                <a:gd name="T10" fmla="*/ 3 w 48"/>
                <a:gd name="T11" fmla="*/ 30 h 46"/>
                <a:gd name="T12" fmla="*/ 0 w 48"/>
                <a:gd name="T13" fmla="*/ 30 h 46"/>
                <a:gd name="T14" fmla="*/ 0 w 48"/>
                <a:gd name="T15" fmla="*/ 28 h 46"/>
                <a:gd name="T16" fmla="*/ 0 w 48"/>
                <a:gd name="T17" fmla="*/ 28 h 46"/>
                <a:gd name="T18" fmla="*/ 0 w 48"/>
                <a:gd name="T19" fmla="*/ 25 h 46"/>
                <a:gd name="T20" fmla="*/ 0 w 48"/>
                <a:gd name="T21" fmla="*/ 23 h 46"/>
                <a:gd name="T22" fmla="*/ 0 w 48"/>
                <a:gd name="T23" fmla="*/ 23 h 46"/>
                <a:gd name="T24" fmla="*/ 0 w 48"/>
                <a:gd name="T25" fmla="*/ 23 h 46"/>
                <a:gd name="T26" fmla="*/ 0 w 48"/>
                <a:gd name="T27" fmla="*/ 20 h 46"/>
                <a:gd name="T28" fmla="*/ 0 w 48"/>
                <a:gd name="T29" fmla="*/ 20 h 46"/>
                <a:gd name="T30" fmla="*/ 3 w 48"/>
                <a:gd name="T31" fmla="*/ 18 h 46"/>
                <a:gd name="T32" fmla="*/ 3 w 48"/>
                <a:gd name="T33" fmla="*/ 18 h 46"/>
                <a:gd name="T34" fmla="*/ 5 w 48"/>
                <a:gd name="T35" fmla="*/ 18 h 46"/>
                <a:gd name="T36" fmla="*/ 5 w 48"/>
                <a:gd name="T37" fmla="*/ 15 h 46"/>
                <a:gd name="T38" fmla="*/ 8 w 48"/>
                <a:gd name="T39" fmla="*/ 15 h 46"/>
                <a:gd name="T40" fmla="*/ 8 w 48"/>
                <a:gd name="T41" fmla="*/ 15 h 46"/>
                <a:gd name="T42" fmla="*/ 33 w 48"/>
                <a:gd name="T43" fmla="*/ 5 h 46"/>
                <a:gd name="T44" fmla="*/ 13 w 48"/>
                <a:gd name="T45" fmla="*/ 18 h 46"/>
                <a:gd name="T46" fmla="*/ 10 w 48"/>
                <a:gd name="T47" fmla="*/ 20 h 46"/>
                <a:gd name="T48" fmla="*/ 10 w 48"/>
                <a:gd name="T49" fmla="*/ 20 h 46"/>
                <a:gd name="T50" fmla="*/ 8 w 48"/>
                <a:gd name="T51" fmla="*/ 20 h 46"/>
                <a:gd name="T52" fmla="*/ 8 w 48"/>
                <a:gd name="T53" fmla="*/ 23 h 46"/>
                <a:gd name="T54" fmla="*/ 8 w 48"/>
                <a:gd name="T55" fmla="*/ 23 h 46"/>
                <a:gd name="T56" fmla="*/ 8 w 48"/>
                <a:gd name="T57" fmla="*/ 23 h 46"/>
                <a:gd name="T58" fmla="*/ 8 w 48"/>
                <a:gd name="T59" fmla="*/ 25 h 46"/>
                <a:gd name="T60" fmla="*/ 8 w 48"/>
                <a:gd name="T61" fmla="*/ 25 h 46"/>
                <a:gd name="T62" fmla="*/ 8 w 48"/>
                <a:gd name="T63" fmla="*/ 28 h 46"/>
                <a:gd name="T64" fmla="*/ 8 w 48"/>
                <a:gd name="T65" fmla="*/ 28 h 46"/>
                <a:gd name="T66" fmla="*/ 8 w 48"/>
                <a:gd name="T67" fmla="*/ 30 h 46"/>
                <a:gd name="T68" fmla="*/ 8 w 48"/>
                <a:gd name="T69" fmla="*/ 30 h 46"/>
                <a:gd name="T70" fmla="*/ 10 w 48"/>
                <a:gd name="T71" fmla="*/ 30 h 46"/>
                <a:gd name="T72" fmla="*/ 10 w 48"/>
                <a:gd name="T73" fmla="*/ 33 h 46"/>
                <a:gd name="T74" fmla="*/ 13 w 48"/>
                <a:gd name="T75" fmla="*/ 33 h 46"/>
                <a:gd name="T76" fmla="*/ 13 w 48"/>
                <a:gd name="T77" fmla="*/ 33 h 46"/>
                <a:gd name="T78" fmla="*/ 16 w 48"/>
                <a:gd name="T79" fmla="*/ 33 h 46"/>
                <a:gd name="T80" fmla="*/ 18 w 48"/>
                <a:gd name="T81" fmla="*/ 33 h 46"/>
                <a:gd name="T82" fmla="*/ 18 w 48"/>
                <a:gd name="T83" fmla="*/ 33 h 46"/>
                <a:gd name="T84" fmla="*/ 21 w 48"/>
                <a:gd name="T85" fmla="*/ 33 h 46"/>
                <a:gd name="T86" fmla="*/ 21 w 48"/>
                <a:gd name="T87" fmla="*/ 33 h 46"/>
                <a:gd name="T88" fmla="*/ 23 w 48"/>
                <a:gd name="T89" fmla="*/ 33 h 46"/>
                <a:gd name="T90" fmla="*/ 26 w 48"/>
                <a:gd name="T91" fmla="*/ 30 h 46"/>
                <a:gd name="T92" fmla="*/ 43 w 48"/>
                <a:gd name="T93" fmla="*/ 18 h 46"/>
                <a:gd name="T94" fmla="*/ 16 w 48"/>
                <a:gd name="T95" fmla="*/ 46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46"/>
                <a:gd name="T146" fmla="*/ 48 w 48"/>
                <a:gd name="T147" fmla="*/ 46 h 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46">
                  <a:moveTo>
                    <a:pt x="10" y="40"/>
                  </a:move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28" y="0"/>
                  </a:lnTo>
                  <a:lnTo>
                    <a:pt x="33" y="5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43" y="18"/>
                  </a:lnTo>
                  <a:lnTo>
                    <a:pt x="48" y="23"/>
                  </a:lnTo>
                  <a:lnTo>
                    <a:pt x="16" y="46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1" name="Freeform 1839"/>
            <p:cNvSpPr>
              <a:spLocks noChangeAspect="1"/>
            </p:cNvSpPr>
            <p:nvPr/>
          </p:nvSpPr>
          <p:spPr bwMode="auto">
            <a:xfrm>
              <a:off x="4442" y="2239"/>
              <a:ext cx="46" cy="38"/>
            </a:xfrm>
            <a:custGeom>
              <a:avLst/>
              <a:gdLst>
                <a:gd name="T0" fmla="*/ 0 w 46"/>
                <a:gd name="T1" fmla="*/ 33 h 38"/>
                <a:gd name="T2" fmla="*/ 25 w 46"/>
                <a:gd name="T3" fmla="*/ 0 h 38"/>
                <a:gd name="T4" fmla="*/ 28 w 46"/>
                <a:gd name="T5" fmla="*/ 5 h 38"/>
                <a:gd name="T6" fmla="*/ 13 w 46"/>
                <a:gd name="T7" fmla="*/ 25 h 38"/>
                <a:gd name="T8" fmla="*/ 13 w 46"/>
                <a:gd name="T9" fmla="*/ 25 h 38"/>
                <a:gd name="T10" fmla="*/ 13 w 46"/>
                <a:gd name="T11" fmla="*/ 25 h 38"/>
                <a:gd name="T12" fmla="*/ 10 w 46"/>
                <a:gd name="T13" fmla="*/ 28 h 38"/>
                <a:gd name="T14" fmla="*/ 10 w 46"/>
                <a:gd name="T15" fmla="*/ 28 h 38"/>
                <a:gd name="T16" fmla="*/ 10 w 46"/>
                <a:gd name="T17" fmla="*/ 28 h 38"/>
                <a:gd name="T18" fmla="*/ 10 w 46"/>
                <a:gd name="T19" fmla="*/ 28 h 38"/>
                <a:gd name="T20" fmla="*/ 8 w 46"/>
                <a:gd name="T21" fmla="*/ 30 h 38"/>
                <a:gd name="T22" fmla="*/ 8 w 46"/>
                <a:gd name="T23" fmla="*/ 30 h 38"/>
                <a:gd name="T24" fmla="*/ 8 w 46"/>
                <a:gd name="T25" fmla="*/ 30 h 38"/>
                <a:gd name="T26" fmla="*/ 10 w 46"/>
                <a:gd name="T27" fmla="*/ 30 h 38"/>
                <a:gd name="T28" fmla="*/ 10 w 46"/>
                <a:gd name="T29" fmla="*/ 30 h 38"/>
                <a:gd name="T30" fmla="*/ 13 w 46"/>
                <a:gd name="T31" fmla="*/ 30 h 38"/>
                <a:gd name="T32" fmla="*/ 13 w 46"/>
                <a:gd name="T33" fmla="*/ 30 h 38"/>
                <a:gd name="T34" fmla="*/ 13 w 46"/>
                <a:gd name="T35" fmla="*/ 28 h 38"/>
                <a:gd name="T36" fmla="*/ 15 w 46"/>
                <a:gd name="T37" fmla="*/ 28 h 38"/>
                <a:gd name="T38" fmla="*/ 15 w 46"/>
                <a:gd name="T39" fmla="*/ 28 h 38"/>
                <a:gd name="T40" fmla="*/ 41 w 46"/>
                <a:gd name="T41" fmla="*/ 23 h 38"/>
                <a:gd name="T42" fmla="*/ 46 w 46"/>
                <a:gd name="T43" fmla="*/ 28 h 38"/>
                <a:gd name="T44" fmla="*/ 3 w 46"/>
                <a:gd name="T45" fmla="*/ 38 h 38"/>
                <a:gd name="T46" fmla="*/ 0 w 46"/>
                <a:gd name="T47" fmla="*/ 33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38"/>
                <a:gd name="T74" fmla="*/ 46 w 46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38">
                  <a:moveTo>
                    <a:pt x="0" y="33"/>
                  </a:moveTo>
                  <a:lnTo>
                    <a:pt x="25" y="0"/>
                  </a:lnTo>
                  <a:lnTo>
                    <a:pt x="28" y="5"/>
                  </a:lnTo>
                  <a:lnTo>
                    <a:pt x="13" y="25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41" y="23"/>
                  </a:lnTo>
                  <a:lnTo>
                    <a:pt x="46" y="28"/>
                  </a:lnTo>
                  <a:lnTo>
                    <a:pt x="3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2" name="Freeform 1840"/>
            <p:cNvSpPr>
              <a:spLocks noChangeAspect="1" noEditPoints="1"/>
            </p:cNvSpPr>
            <p:nvPr/>
          </p:nvSpPr>
          <p:spPr bwMode="auto">
            <a:xfrm>
              <a:off x="4460" y="2274"/>
              <a:ext cx="45" cy="41"/>
            </a:xfrm>
            <a:custGeom>
              <a:avLst/>
              <a:gdLst>
                <a:gd name="T0" fmla="*/ 10 w 45"/>
                <a:gd name="T1" fmla="*/ 31 h 41"/>
                <a:gd name="T2" fmla="*/ 7 w 45"/>
                <a:gd name="T3" fmla="*/ 31 h 41"/>
                <a:gd name="T4" fmla="*/ 2 w 45"/>
                <a:gd name="T5" fmla="*/ 26 h 41"/>
                <a:gd name="T6" fmla="*/ 0 w 45"/>
                <a:gd name="T7" fmla="*/ 20 h 41"/>
                <a:gd name="T8" fmla="*/ 0 w 45"/>
                <a:gd name="T9" fmla="*/ 15 h 41"/>
                <a:gd name="T10" fmla="*/ 2 w 45"/>
                <a:gd name="T11" fmla="*/ 13 h 41"/>
                <a:gd name="T12" fmla="*/ 7 w 45"/>
                <a:gd name="T13" fmla="*/ 8 h 41"/>
                <a:gd name="T14" fmla="*/ 10 w 45"/>
                <a:gd name="T15" fmla="*/ 8 h 41"/>
                <a:gd name="T16" fmla="*/ 13 w 45"/>
                <a:gd name="T17" fmla="*/ 8 h 41"/>
                <a:gd name="T18" fmla="*/ 15 w 45"/>
                <a:gd name="T19" fmla="*/ 8 h 41"/>
                <a:gd name="T20" fmla="*/ 20 w 45"/>
                <a:gd name="T21" fmla="*/ 10 h 41"/>
                <a:gd name="T22" fmla="*/ 23 w 45"/>
                <a:gd name="T23" fmla="*/ 13 h 41"/>
                <a:gd name="T24" fmla="*/ 25 w 45"/>
                <a:gd name="T25" fmla="*/ 15 h 41"/>
                <a:gd name="T26" fmla="*/ 30 w 45"/>
                <a:gd name="T27" fmla="*/ 20 h 41"/>
                <a:gd name="T28" fmla="*/ 33 w 45"/>
                <a:gd name="T29" fmla="*/ 23 h 41"/>
                <a:gd name="T30" fmla="*/ 35 w 45"/>
                <a:gd name="T31" fmla="*/ 23 h 41"/>
                <a:gd name="T32" fmla="*/ 38 w 45"/>
                <a:gd name="T33" fmla="*/ 20 h 41"/>
                <a:gd name="T34" fmla="*/ 38 w 45"/>
                <a:gd name="T35" fmla="*/ 18 h 41"/>
                <a:gd name="T36" fmla="*/ 38 w 45"/>
                <a:gd name="T37" fmla="*/ 13 h 41"/>
                <a:gd name="T38" fmla="*/ 35 w 45"/>
                <a:gd name="T39" fmla="*/ 8 h 41"/>
                <a:gd name="T40" fmla="*/ 30 w 45"/>
                <a:gd name="T41" fmla="*/ 8 h 41"/>
                <a:gd name="T42" fmla="*/ 28 w 45"/>
                <a:gd name="T43" fmla="*/ 5 h 41"/>
                <a:gd name="T44" fmla="*/ 23 w 45"/>
                <a:gd name="T45" fmla="*/ 3 h 41"/>
                <a:gd name="T46" fmla="*/ 28 w 45"/>
                <a:gd name="T47" fmla="*/ 0 h 41"/>
                <a:gd name="T48" fmla="*/ 30 w 45"/>
                <a:gd name="T49" fmla="*/ 0 h 41"/>
                <a:gd name="T50" fmla="*/ 35 w 45"/>
                <a:gd name="T51" fmla="*/ 3 h 41"/>
                <a:gd name="T52" fmla="*/ 40 w 45"/>
                <a:gd name="T53" fmla="*/ 8 h 41"/>
                <a:gd name="T54" fmla="*/ 43 w 45"/>
                <a:gd name="T55" fmla="*/ 10 h 41"/>
                <a:gd name="T56" fmla="*/ 45 w 45"/>
                <a:gd name="T57" fmla="*/ 15 h 41"/>
                <a:gd name="T58" fmla="*/ 45 w 45"/>
                <a:gd name="T59" fmla="*/ 18 h 41"/>
                <a:gd name="T60" fmla="*/ 45 w 45"/>
                <a:gd name="T61" fmla="*/ 20 h 41"/>
                <a:gd name="T62" fmla="*/ 43 w 45"/>
                <a:gd name="T63" fmla="*/ 23 h 41"/>
                <a:gd name="T64" fmla="*/ 40 w 45"/>
                <a:gd name="T65" fmla="*/ 26 h 41"/>
                <a:gd name="T66" fmla="*/ 38 w 45"/>
                <a:gd name="T67" fmla="*/ 28 h 41"/>
                <a:gd name="T68" fmla="*/ 23 w 45"/>
                <a:gd name="T69" fmla="*/ 36 h 41"/>
                <a:gd name="T70" fmla="*/ 18 w 45"/>
                <a:gd name="T71" fmla="*/ 38 h 41"/>
                <a:gd name="T72" fmla="*/ 15 w 45"/>
                <a:gd name="T73" fmla="*/ 41 h 41"/>
                <a:gd name="T74" fmla="*/ 13 w 45"/>
                <a:gd name="T75" fmla="*/ 36 h 41"/>
                <a:gd name="T76" fmla="*/ 15 w 45"/>
                <a:gd name="T77" fmla="*/ 33 h 41"/>
                <a:gd name="T78" fmla="*/ 25 w 45"/>
                <a:gd name="T79" fmla="*/ 23 h 41"/>
                <a:gd name="T80" fmla="*/ 20 w 45"/>
                <a:gd name="T81" fmla="*/ 18 h 41"/>
                <a:gd name="T82" fmla="*/ 18 w 45"/>
                <a:gd name="T83" fmla="*/ 15 h 41"/>
                <a:gd name="T84" fmla="*/ 15 w 45"/>
                <a:gd name="T85" fmla="*/ 15 h 41"/>
                <a:gd name="T86" fmla="*/ 13 w 45"/>
                <a:gd name="T87" fmla="*/ 13 h 41"/>
                <a:gd name="T88" fmla="*/ 10 w 45"/>
                <a:gd name="T89" fmla="*/ 15 h 41"/>
                <a:gd name="T90" fmla="*/ 7 w 45"/>
                <a:gd name="T91" fmla="*/ 15 h 41"/>
                <a:gd name="T92" fmla="*/ 7 w 45"/>
                <a:gd name="T93" fmla="*/ 18 h 41"/>
                <a:gd name="T94" fmla="*/ 5 w 45"/>
                <a:gd name="T95" fmla="*/ 20 h 41"/>
                <a:gd name="T96" fmla="*/ 7 w 45"/>
                <a:gd name="T97" fmla="*/ 23 h 41"/>
                <a:gd name="T98" fmla="*/ 10 w 45"/>
                <a:gd name="T99" fmla="*/ 28 h 41"/>
                <a:gd name="T100" fmla="*/ 15 w 45"/>
                <a:gd name="T101" fmla="*/ 28 h 41"/>
                <a:gd name="T102" fmla="*/ 18 w 45"/>
                <a:gd name="T103" fmla="*/ 28 h 41"/>
                <a:gd name="T104" fmla="*/ 23 w 45"/>
                <a:gd name="T105" fmla="*/ 28 h 41"/>
                <a:gd name="T106" fmla="*/ 28 w 45"/>
                <a:gd name="T107" fmla="*/ 26 h 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41"/>
                <a:gd name="T164" fmla="*/ 45 w 45"/>
                <a:gd name="T165" fmla="*/ 41 h 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41">
                  <a:moveTo>
                    <a:pt x="15" y="33"/>
                  </a:moveTo>
                  <a:lnTo>
                    <a:pt x="15" y="33"/>
                  </a:lnTo>
                  <a:lnTo>
                    <a:pt x="13" y="33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5" y="8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28" y="33"/>
                  </a:lnTo>
                  <a:lnTo>
                    <a:pt x="25" y="33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1"/>
                  </a:lnTo>
                  <a:lnTo>
                    <a:pt x="15" y="41"/>
                  </a:lnTo>
                  <a:lnTo>
                    <a:pt x="13" y="36"/>
                  </a:lnTo>
                  <a:lnTo>
                    <a:pt x="15" y="33"/>
                  </a:lnTo>
                  <a:close/>
                  <a:moveTo>
                    <a:pt x="28" y="26"/>
                  </a:moveTo>
                  <a:lnTo>
                    <a:pt x="28" y="26"/>
                  </a:lnTo>
                  <a:lnTo>
                    <a:pt x="25" y="26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3" name="Freeform 1841"/>
            <p:cNvSpPr>
              <a:spLocks noChangeAspect="1" noEditPoints="1"/>
            </p:cNvSpPr>
            <p:nvPr/>
          </p:nvSpPr>
          <p:spPr bwMode="auto">
            <a:xfrm>
              <a:off x="4361" y="1505"/>
              <a:ext cx="53" cy="53"/>
            </a:xfrm>
            <a:custGeom>
              <a:avLst/>
              <a:gdLst>
                <a:gd name="T0" fmla="*/ 5 w 53"/>
                <a:gd name="T1" fmla="*/ 53 h 53"/>
                <a:gd name="T2" fmla="*/ 0 w 53"/>
                <a:gd name="T3" fmla="*/ 2 h 53"/>
                <a:gd name="T4" fmla="*/ 8 w 53"/>
                <a:gd name="T5" fmla="*/ 0 h 53"/>
                <a:gd name="T6" fmla="*/ 53 w 53"/>
                <a:gd name="T7" fmla="*/ 33 h 53"/>
                <a:gd name="T8" fmla="*/ 46 w 53"/>
                <a:gd name="T9" fmla="*/ 38 h 53"/>
                <a:gd name="T10" fmla="*/ 33 w 53"/>
                <a:gd name="T11" fmla="*/ 25 h 53"/>
                <a:gd name="T12" fmla="*/ 10 w 53"/>
                <a:gd name="T13" fmla="*/ 35 h 53"/>
                <a:gd name="T14" fmla="*/ 13 w 53"/>
                <a:gd name="T15" fmla="*/ 50 h 53"/>
                <a:gd name="T16" fmla="*/ 5 w 53"/>
                <a:gd name="T17" fmla="*/ 53 h 53"/>
                <a:gd name="T18" fmla="*/ 10 w 53"/>
                <a:gd name="T19" fmla="*/ 30 h 53"/>
                <a:gd name="T20" fmla="*/ 28 w 53"/>
                <a:gd name="T21" fmla="*/ 22 h 53"/>
                <a:gd name="T22" fmla="*/ 15 w 53"/>
                <a:gd name="T23" fmla="*/ 12 h 53"/>
                <a:gd name="T24" fmla="*/ 13 w 53"/>
                <a:gd name="T25" fmla="*/ 12 h 53"/>
                <a:gd name="T26" fmla="*/ 13 w 53"/>
                <a:gd name="T27" fmla="*/ 10 h 53"/>
                <a:gd name="T28" fmla="*/ 13 w 53"/>
                <a:gd name="T29" fmla="*/ 10 h 53"/>
                <a:gd name="T30" fmla="*/ 10 w 53"/>
                <a:gd name="T31" fmla="*/ 7 h 53"/>
                <a:gd name="T32" fmla="*/ 10 w 53"/>
                <a:gd name="T33" fmla="*/ 7 h 53"/>
                <a:gd name="T34" fmla="*/ 8 w 53"/>
                <a:gd name="T35" fmla="*/ 7 h 53"/>
                <a:gd name="T36" fmla="*/ 8 w 53"/>
                <a:gd name="T37" fmla="*/ 5 h 53"/>
                <a:gd name="T38" fmla="*/ 8 w 53"/>
                <a:gd name="T39" fmla="*/ 5 h 53"/>
                <a:gd name="T40" fmla="*/ 8 w 53"/>
                <a:gd name="T41" fmla="*/ 7 h 53"/>
                <a:gd name="T42" fmla="*/ 8 w 53"/>
                <a:gd name="T43" fmla="*/ 7 h 53"/>
                <a:gd name="T44" fmla="*/ 8 w 53"/>
                <a:gd name="T45" fmla="*/ 7 h 53"/>
                <a:gd name="T46" fmla="*/ 8 w 53"/>
                <a:gd name="T47" fmla="*/ 10 h 53"/>
                <a:gd name="T48" fmla="*/ 8 w 53"/>
                <a:gd name="T49" fmla="*/ 10 h 53"/>
                <a:gd name="T50" fmla="*/ 8 w 53"/>
                <a:gd name="T51" fmla="*/ 12 h 53"/>
                <a:gd name="T52" fmla="*/ 8 w 53"/>
                <a:gd name="T53" fmla="*/ 12 h 53"/>
                <a:gd name="T54" fmla="*/ 8 w 53"/>
                <a:gd name="T55" fmla="*/ 15 h 53"/>
                <a:gd name="T56" fmla="*/ 10 w 53"/>
                <a:gd name="T57" fmla="*/ 30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53"/>
                <a:gd name="T89" fmla="*/ 53 w 53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53">
                  <a:moveTo>
                    <a:pt x="5" y="53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53" y="33"/>
                  </a:lnTo>
                  <a:lnTo>
                    <a:pt x="46" y="38"/>
                  </a:lnTo>
                  <a:lnTo>
                    <a:pt x="33" y="25"/>
                  </a:lnTo>
                  <a:lnTo>
                    <a:pt x="10" y="35"/>
                  </a:lnTo>
                  <a:lnTo>
                    <a:pt x="13" y="50"/>
                  </a:lnTo>
                  <a:lnTo>
                    <a:pt x="5" y="53"/>
                  </a:lnTo>
                  <a:close/>
                  <a:moveTo>
                    <a:pt x="10" y="30"/>
                  </a:moveTo>
                  <a:lnTo>
                    <a:pt x="28" y="2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4" name="Freeform 1842"/>
            <p:cNvSpPr>
              <a:spLocks noChangeAspect="1"/>
            </p:cNvSpPr>
            <p:nvPr/>
          </p:nvSpPr>
          <p:spPr bwMode="auto">
            <a:xfrm>
              <a:off x="4399" y="1495"/>
              <a:ext cx="36" cy="40"/>
            </a:xfrm>
            <a:custGeom>
              <a:avLst/>
              <a:gdLst>
                <a:gd name="T0" fmla="*/ 31 w 36"/>
                <a:gd name="T1" fmla="*/ 40 h 40"/>
                <a:gd name="T2" fmla="*/ 0 w 36"/>
                <a:gd name="T3" fmla="*/ 12 h 40"/>
                <a:gd name="T4" fmla="*/ 8 w 36"/>
                <a:gd name="T5" fmla="*/ 10 h 40"/>
                <a:gd name="T6" fmla="*/ 25 w 36"/>
                <a:gd name="T7" fmla="*/ 25 h 40"/>
                <a:gd name="T8" fmla="*/ 25 w 36"/>
                <a:gd name="T9" fmla="*/ 27 h 40"/>
                <a:gd name="T10" fmla="*/ 25 w 36"/>
                <a:gd name="T11" fmla="*/ 27 h 40"/>
                <a:gd name="T12" fmla="*/ 25 w 36"/>
                <a:gd name="T13" fmla="*/ 27 h 40"/>
                <a:gd name="T14" fmla="*/ 28 w 36"/>
                <a:gd name="T15" fmla="*/ 30 h 40"/>
                <a:gd name="T16" fmla="*/ 28 w 36"/>
                <a:gd name="T17" fmla="*/ 30 h 40"/>
                <a:gd name="T18" fmla="*/ 28 w 36"/>
                <a:gd name="T19" fmla="*/ 30 h 40"/>
                <a:gd name="T20" fmla="*/ 28 w 36"/>
                <a:gd name="T21" fmla="*/ 30 h 40"/>
                <a:gd name="T22" fmla="*/ 31 w 36"/>
                <a:gd name="T23" fmla="*/ 32 h 40"/>
                <a:gd name="T24" fmla="*/ 31 w 36"/>
                <a:gd name="T25" fmla="*/ 30 h 40"/>
                <a:gd name="T26" fmla="*/ 31 w 36"/>
                <a:gd name="T27" fmla="*/ 30 h 40"/>
                <a:gd name="T28" fmla="*/ 31 w 36"/>
                <a:gd name="T29" fmla="*/ 30 h 40"/>
                <a:gd name="T30" fmla="*/ 31 w 36"/>
                <a:gd name="T31" fmla="*/ 30 h 40"/>
                <a:gd name="T32" fmla="*/ 31 w 36"/>
                <a:gd name="T33" fmla="*/ 27 h 40"/>
                <a:gd name="T34" fmla="*/ 31 w 36"/>
                <a:gd name="T35" fmla="*/ 27 h 40"/>
                <a:gd name="T36" fmla="*/ 31 w 36"/>
                <a:gd name="T37" fmla="*/ 25 h 40"/>
                <a:gd name="T38" fmla="*/ 31 w 36"/>
                <a:gd name="T39" fmla="*/ 25 h 40"/>
                <a:gd name="T40" fmla="*/ 28 w 36"/>
                <a:gd name="T41" fmla="*/ 2 h 40"/>
                <a:gd name="T42" fmla="*/ 36 w 36"/>
                <a:gd name="T43" fmla="*/ 0 h 40"/>
                <a:gd name="T44" fmla="*/ 36 w 36"/>
                <a:gd name="T45" fmla="*/ 38 h 40"/>
                <a:gd name="T46" fmla="*/ 31 w 36"/>
                <a:gd name="T47" fmla="*/ 4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0"/>
                <a:gd name="T74" fmla="*/ 36 w 3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0">
                  <a:moveTo>
                    <a:pt x="31" y="40"/>
                  </a:moveTo>
                  <a:lnTo>
                    <a:pt x="0" y="12"/>
                  </a:lnTo>
                  <a:lnTo>
                    <a:pt x="8" y="10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8" y="30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5" name="Freeform 1843"/>
            <p:cNvSpPr>
              <a:spLocks noChangeAspect="1"/>
            </p:cNvSpPr>
            <p:nvPr/>
          </p:nvSpPr>
          <p:spPr bwMode="auto">
            <a:xfrm>
              <a:off x="4450" y="1520"/>
              <a:ext cx="7" cy="7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0 h 7"/>
                <a:gd name="T4" fmla="*/ 5 w 7"/>
                <a:gd name="T5" fmla="*/ 0 h 7"/>
                <a:gd name="T6" fmla="*/ 7 w 7"/>
                <a:gd name="T7" fmla="*/ 5 h 7"/>
                <a:gd name="T8" fmla="*/ 2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6" name="Freeform 1844"/>
            <p:cNvSpPr>
              <a:spLocks noChangeAspect="1"/>
            </p:cNvSpPr>
            <p:nvPr/>
          </p:nvSpPr>
          <p:spPr bwMode="auto">
            <a:xfrm>
              <a:off x="4478" y="1462"/>
              <a:ext cx="50" cy="50"/>
            </a:xfrm>
            <a:custGeom>
              <a:avLst/>
              <a:gdLst>
                <a:gd name="T0" fmla="*/ 12 w 50"/>
                <a:gd name="T1" fmla="*/ 40 h 50"/>
                <a:gd name="T2" fmla="*/ 15 w 50"/>
                <a:gd name="T3" fmla="*/ 43 h 50"/>
                <a:gd name="T4" fmla="*/ 20 w 50"/>
                <a:gd name="T5" fmla="*/ 43 h 50"/>
                <a:gd name="T6" fmla="*/ 25 w 50"/>
                <a:gd name="T7" fmla="*/ 45 h 50"/>
                <a:gd name="T8" fmla="*/ 30 w 50"/>
                <a:gd name="T9" fmla="*/ 43 h 50"/>
                <a:gd name="T10" fmla="*/ 35 w 50"/>
                <a:gd name="T11" fmla="*/ 43 h 50"/>
                <a:gd name="T12" fmla="*/ 40 w 50"/>
                <a:gd name="T13" fmla="*/ 40 h 50"/>
                <a:gd name="T14" fmla="*/ 43 w 50"/>
                <a:gd name="T15" fmla="*/ 38 h 50"/>
                <a:gd name="T16" fmla="*/ 43 w 50"/>
                <a:gd name="T17" fmla="*/ 35 h 50"/>
                <a:gd name="T18" fmla="*/ 43 w 50"/>
                <a:gd name="T19" fmla="*/ 33 h 50"/>
                <a:gd name="T20" fmla="*/ 40 w 50"/>
                <a:gd name="T21" fmla="*/ 30 h 50"/>
                <a:gd name="T22" fmla="*/ 37 w 50"/>
                <a:gd name="T23" fmla="*/ 28 h 50"/>
                <a:gd name="T24" fmla="*/ 35 w 50"/>
                <a:gd name="T25" fmla="*/ 28 h 50"/>
                <a:gd name="T26" fmla="*/ 30 w 50"/>
                <a:gd name="T27" fmla="*/ 28 h 50"/>
                <a:gd name="T28" fmla="*/ 22 w 50"/>
                <a:gd name="T29" fmla="*/ 28 h 50"/>
                <a:gd name="T30" fmla="*/ 15 w 50"/>
                <a:gd name="T31" fmla="*/ 28 h 50"/>
                <a:gd name="T32" fmla="*/ 10 w 50"/>
                <a:gd name="T33" fmla="*/ 25 h 50"/>
                <a:gd name="T34" fmla="*/ 5 w 50"/>
                <a:gd name="T35" fmla="*/ 25 h 50"/>
                <a:gd name="T36" fmla="*/ 2 w 50"/>
                <a:gd name="T37" fmla="*/ 20 h 50"/>
                <a:gd name="T38" fmla="*/ 0 w 50"/>
                <a:gd name="T39" fmla="*/ 17 h 50"/>
                <a:gd name="T40" fmla="*/ 0 w 50"/>
                <a:gd name="T41" fmla="*/ 12 h 50"/>
                <a:gd name="T42" fmla="*/ 2 w 50"/>
                <a:gd name="T43" fmla="*/ 7 h 50"/>
                <a:gd name="T44" fmla="*/ 7 w 50"/>
                <a:gd name="T45" fmla="*/ 5 h 50"/>
                <a:gd name="T46" fmla="*/ 12 w 50"/>
                <a:gd name="T47" fmla="*/ 2 h 50"/>
                <a:gd name="T48" fmla="*/ 20 w 50"/>
                <a:gd name="T49" fmla="*/ 0 h 50"/>
                <a:gd name="T50" fmla="*/ 27 w 50"/>
                <a:gd name="T51" fmla="*/ 0 h 50"/>
                <a:gd name="T52" fmla="*/ 32 w 50"/>
                <a:gd name="T53" fmla="*/ 2 h 50"/>
                <a:gd name="T54" fmla="*/ 37 w 50"/>
                <a:gd name="T55" fmla="*/ 5 h 50"/>
                <a:gd name="T56" fmla="*/ 40 w 50"/>
                <a:gd name="T57" fmla="*/ 10 h 50"/>
                <a:gd name="T58" fmla="*/ 32 w 50"/>
                <a:gd name="T59" fmla="*/ 10 h 50"/>
                <a:gd name="T60" fmla="*/ 27 w 50"/>
                <a:gd name="T61" fmla="*/ 7 h 50"/>
                <a:gd name="T62" fmla="*/ 22 w 50"/>
                <a:gd name="T63" fmla="*/ 5 h 50"/>
                <a:gd name="T64" fmla="*/ 15 w 50"/>
                <a:gd name="T65" fmla="*/ 7 h 50"/>
                <a:gd name="T66" fmla="*/ 10 w 50"/>
                <a:gd name="T67" fmla="*/ 10 h 50"/>
                <a:gd name="T68" fmla="*/ 7 w 50"/>
                <a:gd name="T69" fmla="*/ 15 h 50"/>
                <a:gd name="T70" fmla="*/ 7 w 50"/>
                <a:gd name="T71" fmla="*/ 17 h 50"/>
                <a:gd name="T72" fmla="*/ 10 w 50"/>
                <a:gd name="T73" fmla="*/ 20 h 50"/>
                <a:gd name="T74" fmla="*/ 15 w 50"/>
                <a:gd name="T75" fmla="*/ 20 h 50"/>
                <a:gd name="T76" fmla="*/ 22 w 50"/>
                <a:gd name="T77" fmla="*/ 20 h 50"/>
                <a:gd name="T78" fmla="*/ 32 w 50"/>
                <a:gd name="T79" fmla="*/ 20 h 50"/>
                <a:gd name="T80" fmla="*/ 37 w 50"/>
                <a:gd name="T81" fmla="*/ 22 h 50"/>
                <a:gd name="T82" fmla="*/ 43 w 50"/>
                <a:gd name="T83" fmla="*/ 22 h 50"/>
                <a:gd name="T84" fmla="*/ 48 w 50"/>
                <a:gd name="T85" fmla="*/ 28 h 50"/>
                <a:gd name="T86" fmla="*/ 50 w 50"/>
                <a:gd name="T87" fmla="*/ 30 h 50"/>
                <a:gd name="T88" fmla="*/ 50 w 50"/>
                <a:gd name="T89" fmla="*/ 35 h 50"/>
                <a:gd name="T90" fmla="*/ 48 w 50"/>
                <a:gd name="T91" fmla="*/ 40 h 50"/>
                <a:gd name="T92" fmla="*/ 43 w 50"/>
                <a:gd name="T93" fmla="*/ 45 h 50"/>
                <a:gd name="T94" fmla="*/ 37 w 50"/>
                <a:gd name="T95" fmla="*/ 48 h 50"/>
                <a:gd name="T96" fmla="*/ 30 w 50"/>
                <a:gd name="T97" fmla="*/ 50 h 50"/>
                <a:gd name="T98" fmla="*/ 22 w 50"/>
                <a:gd name="T99" fmla="*/ 50 h 50"/>
                <a:gd name="T100" fmla="*/ 15 w 50"/>
                <a:gd name="T101" fmla="*/ 48 h 50"/>
                <a:gd name="T102" fmla="*/ 10 w 50"/>
                <a:gd name="T103" fmla="*/ 45 h 50"/>
                <a:gd name="T104" fmla="*/ 7 w 50"/>
                <a:gd name="T105" fmla="*/ 40 h 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"/>
                <a:gd name="T160" fmla="*/ 0 h 50"/>
                <a:gd name="T161" fmla="*/ 50 w 50"/>
                <a:gd name="T162" fmla="*/ 50 h 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" h="50">
                  <a:moveTo>
                    <a:pt x="5" y="38"/>
                  </a:moveTo>
                  <a:lnTo>
                    <a:pt x="12" y="38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5" y="43"/>
                  </a:lnTo>
                  <a:lnTo>
                    <a:pt x="37" y="40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3" y="38"/>
                  </a:lnTo>
                  <a:lnTo>
                    <a:pt x="43" y="35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5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7" name="Freeform 1845"/>
            <p:cNvSpPr>
              <a:spLocks noChangeAspect="1"/>
            </p:cNvSpPr>
            <p:nvPr/>
          </p:nvSpPr>
          <p:spPr bwMode="auto">
            <a:xfrm>
              <a:off x="4541" y="1495"/>
              <a:ext cx="10" cy="7"/>
            </a:xfrm>
            <a:custGeom>
              <a:avLst/>
              <a:gdLst>
                <a:gd name="T0" fmla="*/ 2 w 10"/>
                <a:gd name="T1" fmla="*/ 7 h 7"/>
                <a:gd name="T2" fmla="*/ 0 w 10"/>
                <a:gd name="T3" fmla="*/ 0 h 7"/>
                <a:gd name="T4" fmla="*/ 7 w 10"/>
                <a:gd name="T5" fmla="*/ 0 h 7"/>
                <a:gd name="T6" fmla="*/ 10 w 10"/>
                <a:gd name="T7" fmla="*/ 5 h 7"/>
                <a:gd name="T8" fmla="*/ 2 w 10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2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8" name="Freeform 1846"/>
            <p:cNvSpPr>
              <a:spLocks noChangeAspect="1"/>
            </p:cNvSpPr>
            <p:nvPr/>
          </p:nvSpPr>
          <p:spPr bwMode="auto">
            <a:xfrm>
              <a:off x="4571" y="1434"/>
              <a:ext cx="63" cy="58"/>
            </a:xfrm>
            <a:custGeom>
              <a:avLst/>
              <a:gdLst>
                <a:gd name="T0" fmla="*/ 13 w 63"/>
                <a:gd name="T1" fmla="*/ 58 h 58"/>
                <a:gd name="T2" fmla="*/ 0 w 63"/>
                <a:gd name="T3" fmla="*/ 10 h 58"/>
                <a:gd name="T4" fmla="*/ 10 w 63"/>
                <a:gd name="T5" fmla="*/ 7 h 58"/>
                <a:gd name="T6" fmla="*/ 33 w 63"/>
                <a:gd name="T7" fmla="*/ 40 h 58"/>
                <a:gd name="T8" fmla="*/ 33 w 63"/>
                <a:gd name="T9" fmla="*/ 40 h 58"/>
                <a:gd name="T10" fmla="*/ 33 w 63"/>
                <a:gd name="T11" fmla="*/ 40 h 58"/>
                <a:gd name="T12" fmla="*/ 36 w 63"/>
                <a:gd name="T13" fmla="*/ 43 h 58"/>
                <a:gd name="T14" fmla="*/ 36 w 63"/>
                <a:gd name="T15" fmla="*/ 43 h 58"/>
                <a:gd name="T16" fmla="*/ 36 w 63"/>
                <a:gd name="T17" fmla="*/ 43 h 58"/>
                <a:gd name="T18" fmla="*/ 36 w 63"/>
                <a:gd name="T19" fmla="*/ 45 h 58"/>
                <a:gd name="T20" fmla="*/ 36 w 63"/>
                <a:gd name="T21" fmla="*/ 45 h 58"/>
                <a:gd name="T22" fmla="*/ 38 w 63"/>
                <a:gd name="T23" fmla="*/ 45 h 58"/>
                <a:gd name="T24" fmla="*/ 38 w 63"/>
                <a:gd name="T25" fmla="*/ 45 h 58"/>
                <a:gd name="T26" fmla="*/ 38 w 63"/>
                <a:gd name="T27" fmla="*/ 45 h 58"/>
                <a:gd name="T28" fmla="*/ 38 w 63"/>
                <a:gd name="T29" fmla="*/ 43 h 58"/>
                <a:gd name="T30" fmla="*/ 38 w 63"/>
                <a:gd name="T31" fmla="*/ 43 h 58"/>
                <a:gd name="T32" fmla="*/ 38 w 63"/>
                <a:gd name="T33" fmla="*/ 40 h 58"/>
                <a:gd name="T34" fmla="*/ 38 w 63"/>
                <a:gd name="T35" fmla="*/ 40 h 58"/>
                <a:gd name="T36" fmla="*/ 38 w 63"/>
                <a:gd name="T37" fmla="*/ 38 h 58"/>
                <a:gd name="T38" fmla="*/ 38 w 63"/>
                <a:gd name="T39" fmla="*/ 38 h 58"/>
                <a:gd name="T40" fmla="*/ 43 w 63"/>
                <a:gd name="T41" fmla="*/ 2 h 58"/>
                <a:gd name="T42" fmla="*/ 51 w 63"/>
                <a:gd name="T43" fmla="*/ 0 h 58"/>
                <a:gd name="T44" fmla="*/ 63 w 63"/>
                <a:gd name="T45" fmla="*/ 48 h 58"/>
                <a:gd name="T46" fmla="*/ 58 w 63"/>
                <a:gd name="T47" fmla="*/ 48 h 58"/>
                <a:gd name="T48" fmla="*/ 48 w 63"/>
                <a:gd name="T49" fmla="*/ 10 h 58"/>
                <a:gd name="T50" fmla="*/ 41 w 63"/>
                <a:gd name="T51" fmla="*/ 53 h 58"/>
                <a:gd name="T52" fmla="*/ 36 w 63"/>
                <a:gd name="T53" fmla="*/ 53 h 58"/>
                <a:gd name="T54" fmla="*/ 8 w 63"/>
                <a:gd name="T55" fmla="*/ 18 h 58"/>
                <a:gd name="T56" fmla="*/ 20 w 63"/>
                <a:gd name="T57" fmla="*/ 56 h 58"/>
                <a:gd name="T58" fmla="*/ 13 w 63"/>
                <a:gd name="T59" fmla="*/ 58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58"/>
                <a:gd name="T92" fmla="*/ 63 w 63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58">
                  <a:moveTo>
                    <a:pt x="13" y="58"/>
                  </a:moveTo>
                  <a:lnTo>
                    <a:pt x="0" y="10"/>
                  </a:lnTo>
                  <a:lnTo>
                    <a:pt x="10" y="7"/>
                  </a:lnTo>
                  <a:lnTo>
                    <a:pt x="33" y="40"/>
                  </a:lnTo>
                  <a:lnTo>
                    <a:pt x="36" y="43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3" y="48"/>
                  </a:lnTo>
                  <a:lnTo>
                    <a:pt x="58" y="48"/>
                  </a:lnTo>
                  <a:lnTo>
                    <a:pt x="48" y="10"/>
                  </a:lnTo>
                  <a:lnTo>
                    <a:pt x="41" y="53"/>
                  </a:lnTo>
                  <a:lnTo>
                    <a:pt x="36" y="53"/>
                  </a:lnTo>
                  <a:lnTo>
                    <a:pt x="8" y="18"/>
                  </a:lnTo>
                  <a:lnTo>
                    <a:pt x="20" y="56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29" name="Freeform 1847"/>
            <p:cNvSpPr>
              <a:spLocks noChangeAspect="1" noEditPoints="1"/>
            </p:cNvSpPr>
            <p:nvPr/>
          </p:nvSpPr>
          <p:spPr bwMode="auto">
            <a:xfrm>
              <a:off x="4634" y="1431"/>
              <a:ext cx="18" cy="48"/>
            </a:xfrm>
            <a:custGeom>
              <a:avLst/>
              <a:gdLst>
                <a:gd name="T0" fmla="*/ 3 w 18"/>
                <a:gd name="T1" fmla="*/ 8 h 48"/>
                <a:gd name="T2" fmla="*/ 0 w 18"/>
                <a:gd name="T3" fmla="*/ 0 h 48"/>
                <a:gd name="T4" fmla="*/ 8 w 18"/>
                <a:gd name="T5" fmla="*/ 0 h 48"/>
                <a:gd name="T6" fmla="*/ 8 w 18"/>
                <a:gd name="T7" fmla="*/ 5 h 48"/>
                <a:gd name="T8" fmla="*/ 3 w 18"/>
                <a:gd name="T9" fmla="*/ 8 h 48"/>
                <a:gd name="T10" fmla="*/ 10 w 18"/>
                <a:gd name="T11" fmla="*/ 48 h 48"/>
                <a:gd name="T12" fmla="*/ 3 w 18"/>
                <a:gd name="T13" fmla="*/ 13 h 48"/>
                <a:gd name="T14" fmla="*/ 10 w 18"/>
                <a:gd name="T15" fmla="*/ 13 h 48"/>
                <a:gd name="T16" fmla="*/ 18 w 18"/>
                <a:gd name="T17" fmla="*/ 46 h 48"/>
                <a:gd name="T18" fmla="*/ 10 w 18"/>
                <a:gd name="T19" fmla="*/ 4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48"/>
                <a:gd name="T32" fmla="*/ 18 w 1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48">
                  <a:moveTo>
                    <a:pt x="3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3" y="8"/>
                  </a:lnTo>
                  <a:close/>
                  <a:moveTo>
                    <a:pt x="10" y="48"/>
                  </a:moveTo>
                  <a:lnTo>
                    <a:pt x="3" y="13"/>
                  </a:lnTo>
                  <a:lnTo>
                    <a:pt x="10" y="13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0" name="Freeform 1848"/>
            <p:cNvSpPr>
              <a:spLocks noChangeAspect="1" noEditPoints="1"/>
            </p:cNvSpPr>
            <p:nvPr/>
          </p:nvSpPr>
          <p:spPr bwMode="auto">
            <a:xfrm>
              <a:off x="4657" y="1436"/>
              <a:ext cx="38" cy="54"/>
            </a:xfrm>
            <a:custGeom>
              <a:avLst/>
              <a:gdLst>
                <a:gd name="T0" fmla="*/ 13 w 38"/>
                <a:gd name="T1" fmla="*/ 43 h 54"/>
                <a:gd name="T2" fmla="*/ 15 w 38"/>
                <a:gd name="T3" fmla="*/ 46 h 54"/>
                <a:gd name="T4" fmla="*/ 18 w 38"/>
                <a:gd name="T5" fmla="*/ 48 h 54"/>
                <a:gd name="T6" fmla="*/ 20 w 38"/>
                <a:gd name="T7" fmla="*/ 48 h 54"/>
                <a:gd name="T8" fmla="*/ 25 w 38"/>
                <a:gd name="T9" fmla="*/ 46 h 54"/>
                <a:gd name="T10" fmla="*/ 28 w 38"/>
                <a:gd name="T11" fmla="*/ 46 h 54"/>
                <a:gd name="T12" fmla="*/ 30 w 38"/>
                <a:gd name="T13" fmla="*/ 43 h 54"/>
                <a:gd name="T14" fmla="*/ 33 w 38"/>
                <a:gd name="T15" fmla="*/ 41 h 54"/>
                <a:gd name="T16" fmla="*/ 33 w 38"/>
                <a:gd name="T17" fmla="*/ 38 h 54"/>
                <a:gd name="T18" fmla="*/ 30 w 38"/>
                <a:gd name="T19" fmla="*/ 33 h 54"/>
                <a:gd name="T20" fmla="*/ 28 w 38"/>
                <a:gd name="T21" fmla="*/ 33 h 54"/>
                <a:gd name="T22" fmla="*/ 23 w 38"/>
                <a:gd name="T23" fmla="*/ 38 h 54"/>
                <a:gd name="T24" fmla="*/ 18 w 38"/>
                <a:gd name="T25" fmla="*/ 38 h 54"/>
                <a:gd name="T26" fmla="*/ 10 w 38"/>
                <a:gd name="T27" fmla="*/ 36 h 54"/>
                <a:gd name="T28" fmla="*/ 5 w 38"/>
                <a:gd name="T29" fmla="*/ 33 h 54"/>
                <a:gd name="T30" fmla="*/ 0 w 38"/>
                <a:gd name="T31" fmla="*/ 28 h 54"/>
                <a:gd name="T32" fmla="*/ 0 w 38"/>
                <a:gd name="T33" fmla="*/ 21 h 54"/>
                <a:gd name="T34" fmla="*/ 0 w 38"/>
                <a:gd name="T35" fmla="*/ 16 h 54"/>
                <a:gd name="T36" fmla="*/ 0 w 38"/>
                <a:gd name="T37" fmla="*/ 13 h 54"/>
                <a:gd name="T38" fmla="*/ 3 w 38"/>
                <a:gd name="T39" fmla="*/ 8 h 54"/>
                <a:gd name="T40" fmla="*/ 5 w 38"/>
                <a:gd name="T41" fmla="*/ 5 h 54"/>
                <a:gd name="T42" fmla="*/ 10 w 38"/>
                <a:gd name="T43" fmla="*/ 3 h 54"/>
                <a:gd name="T44" fmla="*/ 15 w 38"/>
                <a:gd name="T45" fmla="*/ 3 h 54"/>
                <a:gd name="T46" fmla="*/ 23 w 38"/>
                <a:gd name="T47" fmla="*/ 3 h 54"/>
                <a:gd name="T48" fmla="*/ 30 w 38"/>
                <a:gd name="T49" fmla="*/ 0 h 54"/>
                <a:gd name="T50" fmla="*/ 38 w 38"/>
                <a:gd name="T51" fmla="*/ 36 h 54"/>
                <a:gd name="T52" fmla="*/ 38 w 38"/>
                <a:gd name="T53" fmla="*/ 41 h 54"/>
                <a:gd name="T54" fmla="*/ 38 w 38"/>
                <a:gd name="T55" fmla="*/ 46 h 54"/>
                <a:gd name="T56" fmla="*/ 35 w 38"/>
                <a:gd name="T57" fmla="*/ 48 h 54"/>
                <a:gd name="T58" fmla="*/ 30 w 38"/>
                <a:gd name="T59" fmla="*/ 51 h 54"/>
                <a:gd name="T60" fmla="*/ 25 w 38"/>
                <a:gd name="T61" fmla="*/ 51 h 54"/>
                <a:gd name="T62" fmla="*/ 18 w 38"/>
                <a:gd name="T63" fmla="*/ 54 h 54"/>
                <a:gd name="T64" fmla="*/ 13 w 38"/>
                <a:gd name="T65" fmla="*/ 51 h 54"/>
                <a:gd name="T66" fmla="*/ 8 w 38"/>
                <a:gd name="T67" fmla="*/ 48 h 54"/>
                <a:gd name="T68" fmla="*/ 5 w 38"/>
                <a:gd name="T69" fmla="*/ 46 h 54"/>
                <a:gd name="T70" fmla="*/ 8 w 38"/>
                <a:gd name="T71" fmla="*/ 26 h 54"/>
                <a:gd name="T72" fmla="*/ 10 w 38"/>
                <a:gd name="T73" fmla="*/ 31 h 54"/>
                <a:gd name="T74" fmla="*/ 13 w 38"/>
                <a:gd name="T75" fmla="*/ 33 h 54"/>
                <a:gd name="T76" fmla="*/ 18 w 38"/>
                <a:gd name="T77" fmla="*/ 33 h 54"/>
                <a:gd name="T78" fmla="*/ 23 w 38"/>
                <a:gd name="T79" fmla="*/ 33 h 54"/>
                <a:gd name="T80" fmla="*/ 25 w 38"/>
                <a:gd name="T81" fmla="*/ 31 h 54"/>
                <a:gd name="T82" fmla="*/ 28 w 38"/>
                <a:gd name="T83" fmla="*/ 26 h 54"/>
                <a:gd name="T84" fmla="*/ 28 w 38"/>
                <a:gd name="T85" fmla="*/ 21 h 54"/>
                <a:gd name="T86" fmla="*/ 28 w 38"/>
                <a:gd name="T87" fmla="*/ 16 h 54"/>
                <a:gd name="T88" fmla="*/ 25 w 38"/>
                <a:gd name="T89" fmla="*/ 10 h 54"/>
                <a:gd name="T90" fmla="*/ 20 w 38"/>
                <a:gd name="T91" fmla="*/ 8 h 54"/>
                <a:gd name="T92" fmla="*/ 18 w 38"/>
                <a:gd name="T93" fmla="*/ 8 h 54"/>
                <a:gd name="T94" fmla="*/ 13 w 38"/>
                <a:gd name="T95" fmla="*/ 8 h 54"/>
                <a:gd name="T96" fmla="*/ 8 w 38"/>
                <a:gd name="T97" fmla="*/ 10 h 54"/>
                <a:gd name="T98" fmla="*/ 8 w 38"/>
                <a:gd name="T99" fmla="*/ 13 h 54"/>
                <a:gd name="T100" fmla="*/ 5 w 38"/>
                <a:gd name="T101" fmla="*/ 18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54"/>
                <a:gd name="T155" fmla="*/ 38 w 38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54">
                  <a:moveTo>
                    <a:pt x="5" y="43"/>
                  </a:moveTo>
                  <a:lnTo>
                    <a:pt x="13" y="43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8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8" y="46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3" y="51"/>
                  </a:lnTo>
                  <a:lnTo>
                    <a:pt x="23" y="54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15" y="54"/>
                  </a:lnTo>
                  <a:lnTo>
                    <a:pt x="15" y="51"/>
                  </a:lnTo>
                  <a:lnTo>
                    <a:pt x="13" y="51"/>
                  </a:lnTo>
                  <a:lnTo>
                    <a:pt x="10" y="51"/>
                  </a:lnTo>
                  <a:lnTo>
                    <a:pt x="8" y="48"/>
                  </a:lnTo>
                  <a:lnTo>
                    <a:pt x="5" y="46"/>
                  </a:lnTo>
                  <a:lnTo>
                    <a:pt x="5" y="43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1" name="Freeform 1849"/>
            <p:cNvSpPr>
              <a:spLocks noChangeAspect="1"/>
            </p:cNvSpPr>
            <p:nvPr/>
          </p:nvSpPr>
          <p:spPr bwMode="auto">
            <a:xfrm>
              <a:off x="4700" y="1431"/>
              <a:ext cx="38" cy="38"/>
            </a:xfrm>
            <a:custGeom>
              <a:avLst/>
              <a:gdLst>
                <a:gd name="T0" fmla="*/ 30 w 38"/>
                <a:gd name="T1" fmla="*/ 31 h 38"/>
                <a:gd name="T2" fmla="*/ 30 w 38"/>
                <a:gd name="T3" fmla="*/ 33 h 38"/>
                <a:gd name="T4" fmla="*/ 28 w 38"/>
                <a:gd name="T5" fmla="*/ 36 h 38"/>
                <a:gd name="T6" fmla="*/ 23 w 38"/>
                <a:gd name="T7" fmla="*/ 36 h 38"/>
                <a:gd name="T8" fmla="*/ 20 w 38"/>
                <a:gd name="T9" fmla="*/ 38 h 38"/>
                <a:gd name="T10" fmla="*/ 18 w 38"/>
                <a:gd name="T11" fmla="*/ 38 h 38"/>
                <a:gd name="T12" fmla="*/ 15 w 38"/>
                <a:gd name="T13" fmla="*/ 38 h 38"/>
                <a:gd name="T14" fmla="*/ 15 w 38"/>
                <a:gd name="T15" fmla="*/ 38 h 38"/>
                <a:gd name="T16" fmla="*/ 13 w 38"/>
                <a:gd name="T17" fmla="*/ 36 h 38"/>
                <a:gd name="T18" fmla="*/ 10 w 38"/>
                <a:gd name="T19" fmla="*/ 36 h 38"/>
                <a:gd name="T20" fmla="*/ 10 w 38"/>
                <a:gd name="T21" fmla="*/ 36 h 38"/>
                <a:gd name="T22" fmla="*/ 8 w 38"/>
                <a:gd name="T23" fmla="*/ 36 h 38"/>
                <a:gd name="T24" fmla="*/ 8 w 38"/>
                <a:gd name="T25" fmla="*/ 36 h 38"/>
                <a:gd name="T26" fmla="*/ 8 w 38"/>
                <a:gd name="T27" fmla="*/ 33 h 38"/>
                <a:gd name="T28" fmla="*/ 5 w 38"/>
                <a:gd name="T29" fmla="*/ 33 h 38"/>
                <a:gd name="T30" fmla="*/ 5 w 38"/>
                <a:gd name="T31" fmla="*/ 31 h 38"/>
                <a:gd name="T32" fmla="*/ 5 w 38"/>
                <a:gd name="T33" fmla="*/ 31 h 38"/>
                <a:gd name="T34" fmla="*/ 5 w 38"/>
                <a:gd name="T35" fmla="*/ 31 h 38"/>
                <a:gd name="T36" fmla="*/ 5 w 38"/>
                <a:gd name="T37" fmla="*/ 28 h 38"/>
                <a:gd name="T38" fmla="*/ 3 w 38"/>
                <a:gd name="T39" fmla="*/ 26 h 38"/>
                <a:gd name="T40" fmla="*/ 3 w 38"/>
                <a:gd name="T41" fmla="*/ 26 h 38"/>
                <a:gd name="T42" fmla="*/ 5 w 38"/>
                <a:gd name="T43" fmla="*/ 3 h 38"/>
                <a:gd name="T44" fmla="*/ 10 w 38"/>
                <a:gd name="T45" fmla="*/ 23 h 38"/>
                <a:gd name="T46" fmla="*/ 10 w 38"/>
                <a:gd name="T47" fmla="*/ 26 h 38"/>
                <a:gd name="T48" fmla="*/ 10 w 38"/>
                <a:gd name="T49" fmla="*/ 26 h 38"/>
                <a:gd name="T50" fmla="*/ 10 w 38"/>
                <a:gd name="T51" fmla="*/ 28 h 38"/>
                <a:gd name="T52" fmla="*/ 13 w 38"/>
                <a:gd name="T53" fmla="*/ 28 h 38"/>
                <a:gd name="T54" fmla="*/ 13 w 38"/>
                <a:gd name="T55" fmla="*/ 31 h 38"/>
                <a:gd name="T56" fmla="*/ 13 w 38"/>
                <a:gd name="T57" fmla="*/ 31 h 38"/>
                <a:gd name="T58" fmla="*/ 15 w 38"/>
                <a:gd name="T59" fmla="*/ 31 h 38"/>
                <a:gd name="T60" fmla="*/ 15 w 38"/>
                <a:gd name="T61" fmla="*/ 31 h 38"/>
                <a:gd name="T62" fmla="*/ 18 w 38"/>
                <a:gd name="T63" fmla="*/ 31 h 38"/>
                <a:gd name="T64" fmla="*/ 18 w 38"/>
                <a:gd name="T65" fmla="*/ 33 h 38"/>
                <a:gd name="T66" fmla="*/ 20 w 38"/>
                <a:gd name="T67" fmla="*/ 33 h 38"/>
                <a:gd name="T68" fmla="*/ 20 w 38"/>
                <a:gd name="T69" fmla="*/ 31 h 38"/>
                <a:gd name="T70" fmla="*/ 23 w 38"/>
                <a:gd name="T71" fmla="*/ 31 h 38"/>
                <a:gd name="T72" fmla="*/ 23 w 38"/>
                <a:gd name="T73" fmla="*/ 31 h 38"/>
                <a:gd name="T74" fmla="*/ 25 w 38"/>
                <a:gd name="T75" fmla="*/ 31 h 38"/>
                <a:gd name="T76" fmla="*/ 25 w 38"/>
                <a:gd name="T77" fmla="*/ 28 h 38"/>
                <a:gd name="T78" fmla="*/ 28 w 38"/>
                <a:gd name="T79" fmla="*/ 28 h 38"/>
                <a:gd name="T80" fmla="*/ 28 w 38"/>
                <a:gd name="T81" fmla="*/ 28 h 38"/>
                <a:gd name="T82" fmla="*/ 28 w 38"/>
                <a:gd name="T83" fmla="*/ 26 h 38"/>
                <a:gd name="T84" fmla="*/ 28 w 38"/>
                <a:gd name="T85" fmla="*/ 26 h 38"/>
                <a:gd name="T86" fmla="*/ 28 w 38"/>
                <a:gd name="T87" fmla="*/ 23 h 38"/>
                <a:gd name="T88" fmla="*/ 28 w 38"/>
                <a:gd name="T89" fmla="*/ 21 h 38"/>
                <a:gd name="T90" fmla="*/ 28 w 38"/>
                <a:gd name="T91" fmla="*/ 21 h 38"/>
                <a:gd name="T92" fmla="*/ 25 w 38"/>
                <a:gd name="T93" fmla="*/ 0 h 38"/>
                <a:gd name="T94" fmla="*/ 38 w 38"/>
                <a:gd name="T95" fmla="*/ 33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38"/>
                <a:gd name="T146" fmla="*/ 38 w 38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38">
                  <a:moveTo>
                    <a:pt x="33" y="36"/>
                  </a:moveTo>
                  <a:lnTo>
                    <a:pt x="30" y="31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3"/>
                  </a:lnTo>
                  <a:lnTo>
                    <a:pt x="5" y="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8" y="18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8" y="3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2" name="Freeform 1850"/>
            <p:cNvSpPr>
              <a:spLocks noChangeAspect="1" noEditPoints="1"/>
            </p:cNvSpPr>
            <p:nvPr/>
          </p:nvSpPr>
          <p:spPr bwMode="auto">
            <a:xfrm>
              <a:off x="4746" y="1426"/>
              <a:ext cx="37" cy="38"/>
            </a:xfrm>
            <a:custGeom>
              <a:avLst/>
              <a:gdLst>
                <a:gd name="T0" fmla="*/ 37 w 37"/>
                <a:gd name="T1" fmla="*/ 26 h 38"/>
                <a:gd name="T2" fmla="*/ 35 w 37"/>
                <a:gd name="T3" fmla="*/ 31 h 38"/>
                <a:gd name="T4" fmla="*/ 32 w 37"/>
                <a:gd name="T5" fmla="*/ 33 h 38"/>
                <a:gd name="T6" fmla="*/ 30 w 37"/>
                <a:gd name="T7" fmla="*/ 36 h 38"/>
                <a:gd name="T8" fmla="*/ 25 w 37"/>
                <a:gd name="T9" fmla="*/ 36 h 38"/>
                <a:gd name="T10" fmla="*/ 20 w 37"/>
                <a:gd name="T11" fmla="*/ 38 h 38"/>
                <a:gd name="T12" fmla="*/ 15 w 37"/>
                <a:gd name="T13" fmla="*/ 38 h 38"/>
                <a:gd name="T14" fmla="*/ 10 w 37"/>
                <a:gd name="T15" fmla="*/ 36 h 38"/>
                <a:gd name="T16" fmla="*/ 5 w 37"/>
                <a:gd name="T17" fmla="*/ 33 h 38"/>
                <a:gd name="T18" fmla="*/ 2 w 37"/>
                <a:gd name="T19" fmla="*/ 28 h 38"/>
                <a:gd name="T20" fmla="*/ 0 w 37"/>
                <a:gd name="T21" fmla="*/ 23 h 38"/>
                <a:gd name="T22" fmla="*/ 0 w 37"/>
                <a:gd name="T23" fmla="*/ 15 h 38"/>
                <a:gd name="T24" fmla="*/ 0 w 37"/>
                <a:gd name="T25" fmla="*/ 10 h 38"/>
                <a:gd name="T26" fmla="*/ 2 w 37"/>
                <a:gd name="T27" fmla="*/ 5 h 38"/>
                <a:gd name="T28" fmla="*/ 7 w 37"/>
                <a:gd name="T29" fmla="*/ 3 h 38"/>
                <a:gd name="T30" fmla="*/ 12 w 37"/>
                <a:gd name="T31" fmla="*/ 0 h 38"/>
                <a:gd name="T32" fmla="*/ 20 w 37"/>
                <a:gd name="T33" fmla="*/ 0 h 38"/>
                <a:gd name="T34" fmla="*/ 25 w 37"/>
                <a:gd name="T35" fmla="*/ 3 h 38"/>
                <a:gd name="T36" fmla="*/ 30 w 37"/>
                <a:gd name="T37" fmla="*/ 3 h 38"/>
                <a:gd name="T38" fmla="*/ 32 w 37"/>
                <a:gd name="T39" fmla="*/ 8 h 38"/>
                <a:gd name="T40" fmla="*/ 35 w 37"/>
                <a:gd name="T41" fmla="*/ 13 h 38"/>
                <a:gd name="T42" fmla="*/ 37 w 37"/>
                <a:gd name="T43" fmla="*/ 18 h 38"/>
                <a:gd name="T44" fmla="*/ 37 w 37"/>
                <a:gd name="T45" fmla="*/ 18 h 38"/>
                <a:gd name="T46" fmla="*/ 37 w 37"/>
                <a:gd name="T47" fmla="*/ 18 h 38"/>
                <a:gd name="T48" fmla="*/ 7 w 37"/>
                <a:gd name="T49" fmla="*/ 20 h 38"/>
                <a:gd name="T50" fmla="*/ 7 w 37"/>
                <a:gd name="T51" fmla="*/ 26 h 38"/>
                <a:gd name="T52" fmla="*/ 10 w 37"/>
                <a:gd name="T53" fmla="*/ 28 h 38"/>
                <a:gd name="T54" fmla="*/ 12 w 37"/>
                <a:gd name="T55" fmla="*/ 31 h 38"/>
                <a:gd name="T56" fmla="*/ 15 w 37"/>
                <a:gd name="T57" fmla="*/ 33 h 38"/>
                <a:gd name="T58" fmla="*/ 17 w 37"/>
                <a:gd name="T59" fmla="*/ 33 h 38"/>
                <a:gd name="T60" fmla="*/ 22 w 37"/>
                <a:gd name="T61" fmla="*/ 33 h 38"/>
                <a:gd name="T62" fmla="*/ 25 w 37"/>
                <a:gd name="T63" fmla="*/ 31 h 38"/>
                <a:gd name="T64" fmla="*/ 25 w 37"/>
                <a:gd name="T65" fmla="*/ 31 h 38"/>
                <a:gd name="T66" fmla="*/ 27 w 37"/>
                <a:gd name="T67" fmla="*/ 28 h 38"/>
                <a:gd name="T68" fmla="*/ 30 w 37"/>
                <a:gd name="T69" fmla="*/ 26 h 38"/>
                <a:gd name="T70" fmla="*/ 7 w 37"/>
                <a:gd name="T71" fmla="*/ 15 h 38"/>
                <a:gd name="T72" fmla="*/ 27 w 37"/>
                <a:gd name="T73" fmla="*/ 13 h 38"/>
                <a:gd name="T74" fmla="*/ 27 w 37"/>
                <a:gd name="T75" fmla="*/ 10 h 38"/>
                <a:gd name="T76" fmla="*/ 25 w 37"/>
                <a:gd name="T77" fmla="*/ 8 h 38"/>
                <a:gd name="T78" fmla="*/ 22 w 37"/>
                <a:gd name="T79" fmla="*/ 8 h 38"/>
                <a:gd name="T80" fmla="*/ 20 w 37"/>
                <a:gd name="T81" fmla="*/ 5 h 38"/>
                <a:gd name="T82" fmla="*/ 15 w 37"/>
                <a:gd name="T83" fmla="*/ 5 h 38"/>
                <a:gd name="T84" fmla="*/ 12 w 37"/>
                <a:gd name="T85" fmla="*/ 8 h 38"/>
                <a:gd name="T86" fmla="*/ 10 w 37"/>
                <a:gd name="T87" fmla="*/ 8 h 38"/>
                <a:gd name="T88" fmla="*/ 7 w 37"/>
                <a:gd name="T89" fmla="*/ 10 h 38"/>
                <a:gd name="T90" fmla="*/ 7 w 37"/>
                <a:gd name="T91" fmla="*/ 13 h 38"/>
                <a:gd name="T92" fmla="*/ 7 w 37"/>
                <a:gd name="T93" fmla="*/ 15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38"/>
                <a:gd name="T143" fmla="*/ 37 w 37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38">
                  <a:moveTo>
                    <a:pt x="30" y="26"/>
                  </a:moveTo>
                  <a:lnTo>
                    <a:pt x="37" y="26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30" y="26"/>
                  </a:lnTo>
                  <a:close/>
                  <a:moveTo>
                    <a:pt x="7" y="15"/>
                  </a:moveTo>
                  <a:lnTo>
                    <a:pt x="30" y="15"/>
                  </a:lnTo>
                  <a:lnTo>
                    <a:pt x="30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3" name="Rectangle 1851"/>
            <p:cNvSpPr>
              <a:spLocks noChangeAspect="1" noChangeArrowheads="1"/>
            </p:cNvSpPr>
            <p:nvPr/>
          </p:nvSpPr>
          <p:spPr bwMode="auto">
            <a:xfrm>
              <a:off x="4794" y="1414"/>
              <a:ext cx="5" cy="48"/>
            </a:xfrm>
            <a:prstGeom prst="rect">
              <a:avLst/>
            </a:prstGeom>
            <a:solidFill>
              <a:srgbClr val="231F1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4" name="Freeform 1852"/>
            <p:cNvSpPr>
              <a:spLocks noChangeAspect="1" noEditPoints="1"/>
            </p:cNvSpPr>
            <p:nvPr/>
          </p:nvSpPr>
          <p:spPr bwMode="auto">
            <a:xfrm>
              <a:off x="6093" y="1226"/>
              <a:ext cx="53" cy="51"/>
            </a:xfrm>
            <a:custGeom>
              <a:avLst/>
              <a:gdLst>
                <a:gd name="T0" fmla="*/ 0 w 53"/>
                <a:gd name="T1" fmla="*/ 46 h 51"/>
                <a:gd name="T2" fmla="*/ 28 w 53"/>
                <a:gd name="T3" fmla="*/ 0 h 51"/>
                <a:gd name="T4" fmla="*/ 36 w 53"/>
                <a:gd name="T5" fmla="*/ 0 h 51"/>
                <a:gd name="T6" fmla="*/ 53 w 53"/>
                <a:gd name="T7" fmla="*/ 51 h 51"/>
                <a:gd name="T8" fmla="*/ 43 w 53"/>
                <a:gd name="T9" fmla="*/ 51 h 51"/>
                <a:gd name="T10" fmla="*/ 38 w 53"/>
                <a:gd name="T11" fmla="*/ 36 h 51"/>
                <a:gd name="T12" fmla="*/ 15 w 53"/>
                <a:gd name="T13" fmla="*/ 33 h 51"/>
                <a:gd name="T14" fmla="*/ 8 w 53"/>
                <a:gd name="T15" fmla="*/ 46 h 51"/>
                <a:gd name="T16" fmla="*/ 0 w 53"/>
                <a:gd name="T17" fmla="*/ 46 h 51"/>
                <a:gd name="T18" fmla="*/ 18 w 53"/>
                <a:gd name="T19" fmla="*/ 28 h 51"/>
                <a:gd name="T20" fmla="*/ 38 w 53"/>
                <a:gd name="T21" fmla="*/ 28 h 51"/>
                <a:gd name="T22" fmla="*/ 33 w 53"/>
                <a:gd name="T23" fmla="*/ 15 h 51"/>
                <a:gd name="T24" fmla="*/ 33 w 53"/>
                <a:gd name="T25" fmla="*/ 13 h 51"/>
                <a:gd name="T26" fmla="*/ 33 w 53"/>
                <a:gd name="T27" fmla="*/ 13 h 51"/>
                <a:gd name="T28" fmla="*/ 33 w 53"/>
                <a:gd name="T29" fmla="*/ 10 h 51"/>
                <a:gd name="T30" fmla="*/ 31 w 53"/>
                <a:gd name="T31" fmla="*/ 10 h 51"/>
                <a:gd name="T32" fmla="*/ 31 w 53"/>
                <a:gd name="T33" fmla="*/ 8 h 51"/>
                <a:gd name="T34" fmla="*/ 31 w 53"/>
                <a:gd name="T35" fmla="*/ 8 h 51"/>
                <a:gd name="T36" fmla="*/ 31 w 53"/>
                <a:gd name="T37" fmla="*/ 5 h 51"/>
                <a:gd name="T38" fmla="*/ 31 w 53"/>
                <a:gd name="T39" fmla="*/ 5 h 51"/>
                <a:gd name="T40" fmla="*/ 31 w 53"/>
                <a:gd name="T41" fmla="*/ 5 h 51"/>
                <a:gd name="T42" fmla="*/ 31 w 53"/>
                <a:gd name="T43" fmla="*/ 8 h 51"/>
                <a:gd name="T44" fmla="*/ 28 w 53"/>
                <a:gd name="T45" fmla="*/ 8 h 51"/>
                <a:gd name="T46" fmla="*/ 28 w 53"/>
                <a:gd name="T47" fmla="*/ 10 h 51"/>
                <a:gd name="T48" fmla="*/ 28 w 53"/>
                <a:gd name="T49" fmla="*/ 10 h 51"/>
                <a:gd name="T50" fmla="*/ 28 w 53"/>
                <a:gd name="T51" fmla="*/ 13 h 51"/>
                <a:gd name="T52" fmla="*/ 28 w 53"/>
                <a:gd name="T53" fmla="*/ 13 h 51"/>
                <a:gd name="T54" fmla="*/ 25 w 53"/>
                <a:gd name="T55" fmla="*/ 13 h 51"/>
                <a:gd name="T56" fmla="*/ 18 w 53"/>
                <a:gd name="T57" fmla="*/ 28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"/>
                <a:gd name="T88" fmla="*/ 0 h 51"/>
                <a:gd name="T89" fmla="*/ 53 w 53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" h="51">
                  <a:moveTo>
                    <a:pt x="0" y="46"/>
                  </a:moveTo>
                  <a:lnTo>
                    <a:pt x="28" y="0"/>
                  </a:lnTo>
                  <a:lnTo>
                    <a:pt x="36" y="0"/>
                  </a:lnTo>
                  <a:lnTo>
                    <a:pt x="53" y="51"/>
                  </a:lnTo>
                  <a:lnTo>
                    <a:pt x="43" y="51"/>
                  </a:lnTo>
                  <a:lnTo>
                    <a:pt x="38" y="36"/>
                  </a:lnTo>
                  <a:lnTo>
                    <a:pt x="15" y="33"/>
                  </a:lnTo>
                  <a:lnTo>
                    <a:pt x="8" y="46"/>
                  </a:lnTo>
                  <a:lnTo>
                    <a:pt x="0" y="46"/>
                  </a:lnTo>
                  <a:close/>
                  <a:moveTo>
                    <a:pt x="18" y="28"/>
                  </a:moveTo>
                  <a:lnTo>
                    <a:pt x="38" y="28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5" y="13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5" name="Freeform 1853"/>
            <p:cNvSpPr>
              <a:spLocks noChangeAspect="1"/>
            </p:cNvSpPr>
            <p:nvPr/>
          </p:nvSpPr>
          <p:spPr bwMode="auto">
            <a:xfrm>
              <a:off x="6136" y="1229"/>
              <a:ext cx="36" cy="40"/>
            </a:xfrm>
            <a:custGeom>
              <a:avLst/>
              <a:gdLst>
                <a:gd name="T0" fmla="*/ 30 w 36"/>
                <a:gd name="T1" fmla="*/ 40 h 40"/>
                <a:gd name="T2" fmla="*/ 0 w 36"/>
                <a:gd name="T3" fmla="*/ 15 h 40"/>
                <a:gd name="T4" fmla="*/ 8 w 36"/>
                <a:gd name="T5" fmla="*/ 12 h 40"/>
                <a:gd name="T6" fmla="*/ 25 w 36"/>
                <a:gd name="T7" fmla="*/ 28 h 40"/>
                <a:gd name="T8" fmla="*/ 25 w 36"/>
                <a:gd name="T9" fmla="*/ 28 h 40"/>
                <a:gd name="T10" fmla="*/ 25 w 36"/>
                <a:gd name="T11" fmla="*/ 28 h 40"/>
                <a:gd name="T12" fmla="*/ 28 w 36"/>
                <a:gd name="T13" fmla="*/ 30 h 40"/>
                <a:gd name="T14" fmla="*/ 28 w 36"/>
                <a:gd name="T15" fmla="*/ 30 h 40"/>
                <a:gd name="T16" fmla="*/ 28 w 36"/>
                <a:gd name="T17" fmla="*/ 30 h 40"/>
                <a:gd name="T18" fmla="*/ 28 w 36"/>
                <a:gd name="T19" fmla="*/ 33 h 40"/>
                <a:gd name="T20" fmla="*/ 30 w 36"/>
                <a:gd name="T21" fmla="*/ 33 h 40"/>
                <a:gd name="T22" fmla="*/ 30 w 36"/>
                <a:gd name="T23" fmla="*/ 33 h 40"/>
                <a:gd name="T24" fmla="*/ 30 w 36"/>
                <a:gd name="T25" fmla="*/ 33 h 40"/>
                <a:gd name="T26" fmla="*/ 30 w 36"/>
                <a:gd name="T27" fmla="*/ 33 h 40"/>
                <a:gd name="T28" fmla="*/ 30 w 36"/>
                <a:gd name="T29" fmla="*/ 30 h 40"/>
                <a:gd name="T30" fmla="*/ 30 w 36"/>
                <a:gd name="T31" fmla="*/ 30 h 40"/>
                <a:gd name="T32" fmla="*/ 30 w 36"/>
                <a:gd name="T33" fmla="*/ 30 h 40"/>
                <a:gd name="T34" fmla="*/ 30 w 36"/>
                <a:gd name="T35" fmla="*/ 28 h 40"/>
                <a:gd name="T36" fmla="*/ 30 w 36"/>
                <a:gd name="T37" fmla="*/ 28 h 40"/>
                <a:gd name="T38" fmla="*/ 30 w 36"/>
                <a:gd name="T39" fmla="*/ 25 h 40"/>
                <a:gd name="T40" fmla="*/ 28 w 36"/>
                <a:gd name="T41" fmla="*/ 2 h 40"/>
                <a:gd name="T42" fmla="*/ 33 w 36"/>
                <a:gd name="T43" fmla="*/ 0 h 40"/>
                <a:gd name="T44" fmla="*/ 36 w 36"/>
                <a:gd name="T45" fmla="*/ 38 h 40"/>
                <a:gd name="T46" fmla="*/ 30 w 36"/>
                <a:gd name="T47" fmla="*/ 4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0"/>
                <a:gd name="T74" fmla="*/ 36 w 3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0">
                  <a:moveTo>
                    <a:pt x="30" y="40"/>
                  </a:moveTo>
                  <a:lnTo>
                    <a:pt x="0" y="15"/>
                  </a:lnTo>
                  <a:lnTo>
                    <a:pt x="8" y="12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6" y="38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6" name="Freeform 1854"/>
            <p:cNvSpPr>
              <a:spLocks noChangeAspect="1"/>
            </p:cNvSpPr>
            <p:nvPr/>
          </p:nvSpPr>
          <p:spPr bwMode="auto">
            <a:xfrm>
              <a:off x="6184" y="1249"/>
              <a:ext cx="10" cy="10"/>
            </a:xfrm>
            <a:custGeom>
              <a:avLst/>
              <a:gdLst>
                <a:gd name="T0" fmla="*/ 3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3 w 1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3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7" name="Freeform 1855"/>
            <p:cNvSpPr>
              <a:spLocks noChangeAspect="1"/>
            </p:cNvSpPr>
            <p:nvPr/>
          </p:nvSpPr>
          <p:spPr bwMode="auto">
            <a:xfrm>
              <a:off x="6172" y="1168"/>
              <a:ext cx="75" cy="66"/>
            </a:xfrm>
            <a:custGeom>
              <a:avLst/>
              <a:gdLst>
                <a:gd name="T0" fmla="*/ 45 w 75"/>
                <a:gd name="T1" fmla="*/ 66 h 66"/>
                <a:gd name="T2" fmla="*/ 0 w 75"/>
                <a:gd name="T3" fmla="*/ 38 h 66"/>
                <a:gd name="T4" fmla="*/ 5 w 75"/>
                <a:gd name="T5" fmla="*/ 30 h 66"/>
                <a:gd name="T6" fmla="*/ 45 w 75"/>
                <a:gd name="T7" fmla="*/ 41 h 66"/>
                <a:gd name="T8" fmla="*/ 48 w 75"/>
                <a:gd name="T9" fmla="*/ 41 h 66"/>
                <a:gd name="T10" fmla="*/ 48 w 75"/>
                <a:gd name="T11" fmla="*/ 41 h 66"/>
                <a:gd name="T12" fmla="*/ 50 w 75"/>
                <a:gd name="T13" fmla="*/ 41 h 66"/>
                <a:gd name="T14" fmla="*/ 50 w 75"/>
                <a:gd name="T15" fmla="*/ 41 h 66"/>
                <a:gd name="T16" fmla="*/ 53 w 75"/>
                <a:gd name="T17" fmla="*/ 41 h 66"/>
                <a:gd name="T18" fmla="*/ 53 w 75"/>
                <a:gd name="T19" fmla="*/ 41 h 66"/>
                <a:gd name="T20" fmla="*/ 53 w 75"/>
                <a:gd name="T21" fmla="*/ 41 h 66"/>
                <a:gd name="T22" fmla="*/ 55 w 75"/>
                <a:gd name="T23" fmla="*/ 43 h 66"/>
                <a:gd name="T24" fmla="*/ 53 w 75"/>
                <a:gd name="T25" fmla="*/ 41 h 66"/>
                <a:gd name="T26" fmla="*/ 53 w 75"/>
                <a:gd name="T27" fmla="*/ 41 h 66"/>
                <a:gd name="T28" fmla="*/ 53 w 75"/>
                <a:gd name="T29" fmla="*/ 41 h 66"/>
                <a:gd name="T30" fmla="*/ 53 w 75"/>
                <a:gd name="T31" fmla="*/ 38 h 66"/>
                <a:gd name="T32" fmla="*/ 50 w 75"/>
                <a:gd name="T33" fmla="*/ 38 h 66"/>
                <a:gd name="T34" fmla="*/ 50 w 75"/>
                <a:gd name="T35" fmla="*/ 38 h 66"/>
                <a:gd name="T36" fmla="*/ 50 w 75"/>
                <a:gd name="T37" fmla="*/ 35 h 66"/>
                <a:gd name="T38" fmla="*/ 48 w 75"/>
                <a:gd name="T39" fmla="*/ 35 h 66"/>
                <a:gd name="T40" fmla="*/ 25 w 75"/>
                <a:gd name="T41" fmla="*/ 8 h 66"/>
                <a:gd name="T42" fmla="*/ 30 w 75"/>
                <a:gd name="T43" fmla="*/ 0 h 66"/>
                <a:gd name="T44" fmla="*/ 75 w 75"/>
                <a:gd name="T45" fmla="*/ 28 h 66"/>
                <a:gd name="T46" fmla="*/ 73 w 75"/>
                <a:gd name="T47" fmla="*/ 33 h 66"/>
                <a:gd name="T48" fmla="*/ 32 w 75"/>
                <a:gd name="T49" fmla="*/ 10 h 66"/>
                <a:gd name="T50" fmla="*/ 63 w 75"/>
                <a:gd name="T51" fmla="*/ 43 h 66"/>
                <a:gd name="T52" fmla="*/ 58 w 75"/>
                <a:gd name="T53" fmla="*/ 48 h 66"/>
                <a:gd name="T54" fmla="*/ 10 w 75"/>
                <a:gd name="T55" fmla="*/ 38 h 66"/>
                <a:gd name="T56" fmla="*/ 50 w 75"/>
                <a:gd name="T57" fmla="*/ 61 h 66"/>
                <a:gd name="T58" fmla="*/ 45 w 75"/>
                <a:gd name="T59" fmla="*/ 66 h 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66"/>
                <a:gd name="T92" fmla="*/ 75 w 75"/>
                <a:gd name="T93" fmla="*/ 66 h 6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66">
                  <a:moveTo>
                    <a:pt x="45" y="66"/>
                  </a:moveTo>
                  <a:lnTo>
                    <a:pt x="0" y="38"/>
                  </a:lnTo>
                  <a:lnTo>
                    <a:pt x="5" y="30"/>
                  </a:lnTo>
                  <a:lnTo>
                    <a:pt x="45" y="41"/>
                  </a:lnTo>
                  <a:lnTo>
                    <a:pt x="48" y="41"/>
                  </a:lnTo>
                  <a:lnTo>
                    <a:pt x="50" y="41"/>
                  </a:lnTo>
                  <a:lnTo>
                    <a:pt x="53" y="41"/>
                  </a:lnTo>
                  <a:lnTo>
                    <a:pt x="55" y="43"/>
                  </a:lnTo>
                  <a:lnTo>
                    <a:pt x="53" y="41"/>
                  </a:lnTo>
                  <a:lnTo>
                    <a:pt x="53" y="38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25" y="8"/>
                  </a:lnTo>
                  <a:lnTo>
                    <a:pt x="30" y="0"/>
                  </a:lnTo>
                  <a:lnTo>
                    <a:pt x="75" y="28"/>
                  </a:lnTo>
                  <a:lnTo>
                    <a:pt x="73" y="33"/>
                  </a:lnTo>
                  <a:lnTo>
                    <a:pt x="32" y="10"/>
                  </a:lnTo>
                  <a:lnTo>
                    <a:pt x="63" y="43"/>
                  </a:lnTo>
                  <a:lnTo>
                    <a:pt x="58" y="48"/>
                  </a:lnTo>
                  <a:lnTo>
                    <a:pt x="10" y="38"/>
                  </a:lnTo>
                  <a:lnTo>
                    <a:pt x="50" y="61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8" name="Freeform 1856"/>
            <p:cNvSpPr>
              <a:spLocks noChangeAspect="1" noEditPoints="1"/>
            </p:cNvSpPr>
            <p:nvPr/>
          </p:nvSpPr>
          <p:spPr bwMode="auto">
            <a:xfrm>
              <a:off x="6227" y="1145"/>
              <a:ext cx="48" cy="41"/>
            </a:xfrm>
            <a:custGeom>
              <a:avLst/>
              <a:gdLst>
                <a:gd name="T0" fmla="*/ 38 w 48"/>
                <a:gd name="T1" fmla="*/ 26 h 41"/>
                <a:gd name="T2" fmla="*/ 38 w 48"/>
                <a:gd name="T3" fmla="*/ 28 h 41"/>
                <a:gd name="T4" fmla="*/ 36 w 48"/>
                <a:gd name="T5" fmla="*/ 33 h 41"/>
                <a:gd name="T6" fmla="*/ 31 w 48"/>
                <a:gd name="T7" fmla="*/ 38 h 41"/>
                <a:gd name="T8" fmla="*/ 25 w 48"/>
                <a:gd name="T9" fmla="*/ 38 h 41"/>
                <a:gd name="T10" fmla="*/ 20 w 48"/>
                <a:gd name="T11" fmla="*/ 38 h 41"/>
                <a:gd name="T12" fmla="*/ 15 w 48"/>
                <a:gd name="T13" fmla="*/ 36 h 41"/>
                <a:gd name="T14" fmla="*/ 13 w 48"/>
                <a:gd name="T15" fmla="*/ 33 h 41"/>
                <a:gd name="T16" fmla="*/ 13 w 48"/>
                <a:gd name="T17" fmla="*/ 31 h 41"/>
                <a:gd name="T18" fmla="*/ 13 w 48"/>
                <a:gd name="T19" fmla="*/ 28 h 41"/>
                <a:gd name="T20" fmla="*/ 13 w 48"/>
                <a:gd name="T21" fmla="*/ 26 h 41"/>
                <a:gd name="T22" fmla="*/ 15 w 48"/>
                <a:gd name="T23" fmla="*/ 23 h 41"/>
                <a:gd name="T24" fmla="*/ 18 w 48"/>
                <a:gd name="T25" fmla="*/ 21 h 41"/>
                <a:gd name="T26" fmla="*/ 20 w 48"/>
                <a:gd name="T27" fmla="*/ 13 h 41"/>
                <a:gd name="T28" fmla="*/ 23 w 48"/>
                <a:gd name="T29" fmla="*/ 10 h 41"/>
                <a:gd name="T30" fmla="*/ 20 w 48"/>
                <a:gd name="T31" fmla="*/ 10 h 41"/>
                <a:gd name="T32" fmla="*/ 18 w 48"/>
                <a:gd name="T33" fmla="*/ 8 h 41"/>
                <a:gd name="T34" fmla="*/ 15 w 48"/>
                <a:gd name="T35" fmla="*/ 8 h 41"/>
                <a:gd name="T36" fmla="*/ 10 w 48"/>
                <a:gd name="T37" fmla="*/ 10 h 41"/>
                <a:gd name="T38" fmla="*/ 8 w 48"/>
                <a:gd name="T39" fmla="*/ 13 h 41"/>
                <a:gd name="T40" fmla="*/ 5 w 48"/>
                <a:gd name="T41" fmla="*/ 18 h 41"/>
                <a:gd name="T42" fmla="*/ 5 w 48"/>
                <a:gd name="T43" fmla="*/ 21 h 41"/>
                <a:gd name="T44" fmla="*/ 3 w 48"/>
                <a:gd name="T45" fmla="*/ 26 h 41"/>
                <a:gd name="T46" fmla="*/ 0 w 48"/>
                <a:gd name="T47" fmla="*/ 23 h 41"/>
                <a:gd name="T48" fmla="*/ 0 w 48"/>
                <a:gd name="T49" fmla="*/ 18 h 41"/>
                <a:gd name="T50" fmla="*/ 0 w 48"/>
                <a:gd name="T51" fmla="*/ 15 h 41"/>
                <a:gd name="T52" fmla="*/ 3 w 48"/>
                <a:gd name="T53" fmla="*/ 10 h 41"/>
                <a:gd name="T54" fmla="*/ 8 w 48"/>
                <a:gd name="T55" fmla="*/ 5 h 41"/>
                <a:gd name="T56" fmla="*/ 10 w 48"/>
                <a:gd name="T57" fmla="*/ 3 h 41"/>
                <a:gd name="T58" fmla="*/ 13 w 48"/>
                <a:gd name="T59" fmla="*/ 0 h 41"/>
                <a:gd name="T60" fmla="*/ 18 w 48"/>
                <a:gd name="T61" fmla="*/ 0 h 41"/>
                <a:gd name="T62" fmla="*/ 20 w 48"/>
                <a:gd name="T63" fmla="*/ 3 h 41"/>
                <a:gd name="T64" fmla="*/ 23 w 48"/>
                <a:gd name="T65" fmla="*/ 3 h 41"/>
                <a:gd name="T66" fmla="*/ 28 w 48"/>
                <a:gd name="T67" fmla="*/ 5 h 41"/>
                <a:gd name="T68" fmla="*/ 41 w 48"/>
                <a:gd name="T69" fmla="*/ 15 h 41"/>
                <a:gd name="T70" fmla="*/ 43 w 48"/>
                <a:gd name="T71" fmla="*/ 18 h 41"/>
                <a:gd name="T72" fmla="*/ 48 w 48"/>
                <a:gd name="T73" fmla="*/ 18 h 41"/>
                <a:gd name="T74" fmla="*/ 43 w 48"/>
                <a:gd name="T75" fmla="*/ 23 h 41"/>
                <a:gd name="T76" fmla="*/ 41 w 48"/>
                <a:gd name="T77" fmla="*/ 21 h 41"/>
                <a:gd name="T78" fmla="*/ 25 w 48"/>
                <a:gd name="T79" fmla="*/ 15 h 41"/>
                <a:gd name="T80" fmla="*/ 23 w 48"/>
                <a:gd name="T81" fmla="*/ 23 h 41"/>
                <a:gd name="T82" fmla="*/ 20 w 48"/>
                <a:gd name="T83" fmla="*/ 26 h 41"/>
                <a:gd name="T84" fmla="*/ 18 w 48"/>
                <a:gd name="T85" fmla="*/ 28 h 41"/>
                <a:gd name="T86" fmla="*/ 18 w 48"/>
                <a:gd name="T87" fmla="*/ 31 h 41"/>
                <a:gd name="T88" fmla="*/ 20 w 48"/>
                <a:gd name="T89" fmla="*/ 31 h 41"/>
                <a:gd name="T90" fmla="*/ 20 w 48"/>
                <a:gd name="T91" fmla="*/ 33 h 41"/>
                <a:gd name="T92" fmla="*/ 25 w 48"/>
                <a:gd name="T93" fmla="*/ 33 h 41"/>
                <a:gd name="T94" fmla="*/ 28 w 48"/>
                <a:gd name="T95" fmla="*/ 33 h 41"/>
                <a:gd name="T96" fmla="*/ 31 w 48"/>
                <a:gd name="T97" fmla="*/ 31 h 41"/>
                <a:gd name="T98" fmla="*/ 33 w 48"/>
                <a:gd name="T99" fmla="*/ 28 h 41"/>
                <a:gd name="T100" fmla="*/ 36 w 48"/>
                <a:gd name="T101" fmla="*/ 23 h 41"/>
                <a:gd name="T102" fmla="*/ 33 w 48"/>
                <a:gd name="T103" fmla="*/ 21 h 41"/>
                <a:gd name="T104" fmla="*/ 31 w 48"/>
                <a:gd name="T105" fmla="*/ 18 h 41"/>
                <a:gd name="T106" fmla="*/ 28 w 48"/>
                <a:gd name="T107" fmla="*/ 13 h 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41"/>
                <a:gd name="T164" fmla="*/ 48 w 48"/>
                <a:gd name="T165" fmla="*/ 41 h 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41">
                  <a:moveTo>
                    <a:pt x="38" y="21"/>
                  </a:moveTo>
                  <a:lnTo>
                    <a:pt x="38" y="23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38" y="21"/>
                  </a:lnTo>
                  <a:close/>
                  <a:moveTo>
                    <a:pt x="28" y="13"/>
                  </a:moveTo>
                  <a:lnTo>
                    <a:pt x="25" y="13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39" name="Freeform 1857"/>
            <p:cNvSpPr>
              <a:spLocks noChangeAspect="1"/>
            </p:cNvSpPr>
            <p:nvPr/>
          </p:nvSpPr>
          <p:spPr bwMode="auto">
            <a:xfrm>
              <a:off x="6247" y="1117"/>
              <a:ext cx="41" cy="41"/>
            </a:xfrm>
            <a:custGeom>
              <a:avLst/>
              <a:gdLst>
                <a:gd name="T0" fmla="*/ 36 w 41"/>
                <a:gd name="T1" fmla="*/ 41 h 41"/>
                <a:gd name="T2" fmla="*/ 0 w 41"/>
                <a:gd name="T3" fmla="*/ 3 h 41"/>
                <a:gd name="T4" fmla="*/ 5 w 41"/>
                <a:gd name="T5" fmla="*/ 0 h 41"/>
                <a:gd name="T6" fmla="*/ 41 w 41"/>
                <a:gd name="T7" fmla="*/ 38 h 41"/>
                <a:gd name="T8" fmla="*/ 36 w 41"/>
                <a:gd name="T9" fmla="*/ 4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36" y="41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41" y="38"/>
                  </a:lnTo>
                  <a:lnTo>
                    <a:pt x="36" y="41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40" name="Freeform 1858"/>
            <p:cNvSpPr>
              <a:spLocks noChangeAspect="1"/>
            </p:cNvSpPr>
            <p:nvPr/>
          </p:nvSpPr>
          <p:spPr bwMode="auto">
            <a:xfrm>
              <a:off x="6293" y="1140"/>
              <a:ext cx="13" cy="8"/>
            </a:xfrm>
            <a:custGeom>
              <a:avLst/>
              <a:gdLst>
                <a:gd name="T0" fmla="*/ 5 w 13"/>
                <a:gd name="T1" fmla="*/ 8 h 8"/>
                <a:gd name="T2" fmla="*/ 0 w 13"/>
                <a:gd name="T3" fmla="*/ 3 h 8"/>
                <a:gd name="T4" fmla="*/ 7 w 13"/>
                <a:gd name="T5" fmla="*/ 0 h 8"/>
                <a:gd name="T6" fmla="*/ 13 w 13"/>
                <a:gd name="T7" fmla="*/ 5 h 8"/>
                <a:gd name="T8" fmla="*/ 5 w 13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5" y="8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3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231F1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786" name="Group 1859"/>
          <p:cNvGrpSpPr>
            <a:grpSpLocks noChangeAspect="1"/>
          </p:cNvGrpSpPr>
          <p:nvPr/>
        </p:nvGrpSpPr>
        <p:grpSpPr bwMode="auto">
          <a:xfrm>
            <a:off x="1244600" y="2521411"/>
            <a:ext cx="3400425" cy="2986088"/>
            <a:chOff x="1193" y="1512"/>
            <a:chExt cx="2146" cy="1861"/>
          </a:xfrm>
        </p:grpSpPr>
        <p:sp>
          <p:nvSpPr>
            <p:cNvPr id="32838" name="Freeform 1860"/>
            <p:cNvSpPr>
              <a:spLocks noChangeAspect="1"/>
            </p:cNvSpPr>
            <p:nvPr/>
          </p:nvSpPr>
          <p:spPr bwMode="auto">
            <a:xfrm>
              <a:off x="1515" y="2653"/>
              <a:ext cx="365" cy="720"/>
            </a:xfrm>
            <a:custGeom>
              <a:avLst/>
              <a:gdLst>
                <a:gd name="T0" fmla="*/ 17 w 456"/>
                <a:gd name="T1" fmla="*/ 0 h 900"/>
                <a:gd name="T2" fmla="*/ 14 w 456"/>
                <a:gd name="T3" fmla="*/ 6 h 900"/>
                <a:gd name="T4" fmla="*/ 14 w 456"/>
                <a:gd name="T5" fmla="*/ 7 h 900"/>
                <a:gd name="T6" fmla="*/ 14 w 456"/>
                <a:gd name="T7" fmla="*/ 9 h 900"/>
                <a:gd name="T8" fmla="*/ 12 w 456"/>
                <a:gd name="T9" fmla="*/ 14 h 900"/>
                <a:gd name="T10" fmla="*/ 11 w 456"/>
                <a:gd name="T11" fmla="*/ 15 h 900"/>
                <a:gd name="T12" fmla="*/ 6 w 456"/>
                <a:gd name="T13" fmla="*/ 18 h 900"/>
                <a:gd name="T14" fmla="*/ 3 w 456"/>
                <a:gd name="T15" fmla="*/ 22 h 900"/>
                <a:gd name="T16" fmla="*/ 2 w 456"/>
                <a:gd name="T17" fmla="*/ 24 h 900"/>
                <a:gd name="T18" fmla="*/ 0 w 456"/>
                <a:gd name="T19" fmla="*/ 26 h 900"/>
                <a:gd name="T20" fmla="*/ 2 w 456"/>
                <a:gd name="T21" fmla="*/ 30 h 900"/>
                <a:gd name="T22" fmla="*/ 2 w 456"/>
                <a:gd name="T23" fmla="*/ 32 h 9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6"/>
                <a:gd name="T37" fmla="*/ 0 h 900"/>
                <a:gd name="T38" fmla="*/ 456 w 456"/>
                <a:gd name="T39" fmla="*/ 900 h 9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6" h="900">
                  <a:moveTo>
                    <a:pt x="456" y="0"/>
                  </a:moveTo>
                  <a:cubicBezTo>
                    <a:pt x="446" y="61"/>
                    <a:pt x="428" y="121"/>
                    <a:pt x="408" y="180"/>
                  </a:cubicBezTo>
                  <a:cubicBezTo>
                    <a:pt x="406" y="187"/>
                    <a:pt x="399" y="191"/>
                    <a:pt x="396" y="198"/>
                  </a:cubicBezTo>
                  <a:cubicBezTo>
                    <a:pt x="388" y="217"/>
                    <a:pt x="383" y="238"/>
                    <a:pt x="378" y="258"/>
                  </a:cubicBezTo>
                  <a:cubicBezTo>
                    <a:pt x="373" y="313"/>
                    <a:pt x="365" y="351"/>
                    <a:pt x="348" y="402"/>
                  </a:cubicBezTo>
                  <a:cubicBezTo>
                    <a:pt x="343" y="416"/>
                    <a:pt x="324" y="418"/>
                    <a:pt x="312" y="426"/>
                  </a:cubicBezTo>
                  <a:cubicBezTo>
                    <a:pt x="266" y="457"/>
                    <a:pt x="215" y="479"/>
                    <a:pt x="168" y="510"/>
                  </a:cubicBezTo>
                  <a:cubicBezTo>
                    <a:pt x="129" y="536"/>
                    <a:pt x="128" y="587"/>
                    <a:pt x="90" y="612"/>
                  </a:cubicBezTo>
                  <a:cubicBezTo>
                    <a:pt x="75" y="634"/>
                    <a:pt x="52" y="657"/>
                    <a:pt x="30" y="672"/>
                  </a:cubicBezTo>
                  <a:cubicBezTo>
                    <a:pt x="2" y="713"/>
                    <a:pt x="11" y="694"/>
                    <a:pt x="0" y="726"/>
                  </a:cubicBezTo>
                  <a:cubicBezTo>
                    <a:pt x="2" y="764"/>
                    <a:pt x="1" y="802"/>
                    <a:pt x="6" y="840"/>
                  </a:cubicBezTo>
                  <a:cubicBezTo>
                    <a:pt x="8" y="861"/>
                    <a:pt x="24" y="879"/>
                    <a:pt x="24" y="900"/>
                  </a:cubicBezTo>
                </a:path>
              </a:pathLst>
            </a:custGeom>
            <a:noFill/>
            <a:ln w="38100">
              <a:solidFill>
                <a:srgbClr val="ADA35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39" name="Freeform 1861"/>
            <p:cNvSpPr>
              <a:spLocks noChangeAspect="1"/>
            </p:cNvSpPr>
            <p:nvPr/>
          </p:nvSpPr>
          <p:spPr bwMode="auto">
            <a:xfrm>
              <a:off x="1193" y="1512"/>
              <a:ext cx="2146" cy="1581"/>
            </a:xfrm>
            <a:custGeom>
              <a:avLst/>
              <a:gdLst>
                <a:gd name="T0" fmla="*/ 32 w 2683"/>
                <a:gd name="T1" fmla="*/ 50 h 1977"/>
                <a:gd name="T2" fmla="*/ 34 w 2683"/>
                <a:gd name="T3" fmla="*/ 52 h 1977"/>
                <a:gd name="T4" fmla="*/ 34 w 2683"/>
                <a:gd name="T5" fmla="*/ 53 h 1977"/>
                <a:gd name="T6" fmla="*/ 36 w 2683"/>
                <a:gd name="T7" fmla="*/ 54 h 1977"/>
                <a:gd name="T8" fmla="*/ 40 w 2683"/>
                <a:gd name="T9" fmla="*/ 58 h 1977"/>
                <a:gd name="T10" fmla="*/ 42 w 2683"/>
                <a:gd name="T11" fmla="*/ 60 h 1977"/>
                <a:gd name="T12" fmla="*/ 43 w 2683"/>
                <a:gd name="T13" fmla="*/ 61 h 1977"/>
                <a:gd name="T14" fmla="*/ 46 w 2683"/>
                <a:gd name="T15" fmla="*/ 62 h 1977"/>
                <a:gd name="T16" fmla="*/ 53 w 2683"/>
                <a:gd name="T17" fmla="*/ 66 h 1977"/>
                <a:gd name="T18" fmla="*/ 54 w 2683"/>
                <a:gd name="T19" fmla="*/ 68 h 1977"/>
                <a:gd name="T20" fmla="*/ 59 w 2683"/>
                <a:gd name="T21" fmla="*/ 69 h 1977"/>
                <a:gd name="T22" fmla="*/ 73 w 2683"/>
                <a:gd name="T23" fmla="*/ 65 h 1977"/>
                <a:gd name="T24" fmla="*/ 76 w 2683"/>
                <a:gd name="T25" fmla="*/ 56 h 1977"/>
                <a:gd name="T26" fmla="*/ 78 w 2683"/>
                <a:gd name="T27" fmla="*/ 54 h 1977"/>
                <a:gd name="T28" fmla="*/ 79 w 2683"/>
                <a:gd name="T29" fmla="*/ 53 h 1977"/>
                <a:gd name="T30" fmla="*/ 79 w 2683"/>
                <a:gd name="T31" fmla="*/ 50 h 1977"/>
                <a:gd name="T32" fmla="*/ 83 w 2683"/>
                <a:gd name="T33" fmla="*/ 45 h 1977"/>
                <a:gd name="T34" fmla="*/ 93 w 2683"/>
                <a:gd name="T35" fmla="*/ 43 h 1977"/>
                <a:gd name="T36" fmla="*/ 94 w 2683"/>
                <a:gd name="T37" fmla="*/ 38 h 1977"/>
                <a:gd name="T38" fmla="*/ 94 w 2683"/>
                <a:gd name="T39" fmla="*/ 37 h 1977"/>
                <a:gd name="T40" fmla="*/ 91 w 2683"/>
                <a:gd name="T41" fmla="*/ 30 h 1977"/>
                <a:gd name="T42" fmla="*/ 90 w 2683"/>
                <a:gd name="T43" fmla="*/ 23 h 1977"/>
                <a:gd name="T44" fmla="*/ 88 w 2683"/>
                <a:gd name="T45" fmla="*/ 19 h 1977"/>
                <a:gd name="T46" fmla="*/ 86 w 2683"/>
                <a:gd name="T47" fmla="*/ 11 h 1977"/>
                <a:gd name="T48" fmla="*/ 79 w 2683"/>
                <a:gd name="T49" fmla="*/ 11 h 1977"/>
                <a:gd name="T50" fmla="*/ 78 w 2683"/>
                <a:gd name="T51" fmla="*/ 10 h 1977"/>
                <a:gd name="T52" fmla="*/ 77 w 2683"/>
                <a:gd name="T53" fmla="*/ 9 h 1977"/>
                <a:gd name="T54" fmla="*/ 66 w 2683"/>
                <a:gd name="T55" fmla="*/ 6 h 1977"/>
                <a:gd name="T56" fmla="*/ 36 w 2683"/>
                <a:gd name="T57" fmla="*/ 3 h 1977"/>
                <a:gd name="T58" fmla="*/ 27 w 2683"/>
                <a:gd name="T59" fmla="*/ 2 h 1977"/>
                <a:gd name="T60" fmla="*/ 14 w 2683"/>
                <a:gd name="T61" fmla="*/ 3 h 1977"/>
                <a:gd name="T62" fmla="*/ 12 w 2683"/>
                <a:gd name="T63" fmla="*/ 5 h 1977"/>
                <a:gd name="T64" fmla="*/ 3 w 2683"/>
                <a:gd name="T65" fmla="*/ 7 h 1977"/>
                <a:gd name="T66" fmla="*/ 2 w 2683"/>
                <a:gd name="T67" fmla="*/ 9 h 1977"/>
                <a:gd name="T68" fmla="*/ 2 w 2683"/>
                <a:gd name="T69" fmla="*/ 15 h 1977"/>
                <a:gd name="T70" fmla="*/ 6 w 2683"/>
                <a:gd name="T71" fmla="*/ 19 h 1977"/>
                <a:gd name="T72" fmla="*/ 7 w 2683"/>
                <a:gd name="T73" fmla="*/ 22 h 1977"/>
                <a:gd name="T74" fmla="*/ 9 w 2683"/>
                <a:gd name="T75" fmla="*/ 23 h 1977"/>
                <a:gd name="T76" fmla="*/ 18 w 2683"/>
                <a:gd name="T77" fmla="*/ 27 h 1977"/>
                <a:gd name="T78" fmla="*/ 23 w 2683"/>
                <a:gd name="T79" fmla="*/ 30 h 1977"/>
                <a:gd name="T80" fmla="*/ 26 w 2683"/>
                <a:gd name="T81" fmla="*/ 36 h 1977"/>
                <a:gd name="T82" fmla="*/ 27 w 2683"/>
                <a:gd name="T83" fmla="*/ 38 h 1977"/>
                <a:gd name="T84" fmla="*/ 30 w 2683"/>
                <a:gd name="T85" fmla="*/ 42 h 1977"/>
                <a:gd name="T86" fmla="*/ 31 w 2683"/>
                <a:gd name="T87" fmla="*/ 45 h 19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83"/>
                <a:gd name="T133" fmla="*/ 0 h 1977"/>
                <a:gd name="T134" fmla="*/ 2683 w 2683"/>
                <a:gd name="T135" fmla="*/ 1977 h 19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83" h="1977">
                  <a:moveTo>
                    <a:pt x="871" y="1428"/>
                  </a:moveTo>
                  <a:cubicBezTo>
                    <a:pt x="889" y="1434"/>
                    <a:pt x="907" y="1440"/>
                    <a:pt x="925" y="1446"/>
                  </a:cubicBezTo>
                  <a:cubicBezTo>
                    <a:pt x="931" y="1448"/>
                    <a:pt x="943" y="1452"/>
                    <a:pt x="943" y="1452"/>
                  </a:cubicBezTo>
                  <a:cubicBezTo>
                    <a:pt x="947" y="1458"/>
                    <a:pt x="950" y="1465"/>
                    <a:pt x="955" y="1470"/>
                  </a:cubicBezTo>
                  <a:cubicBezTo>
                    <a:pt x="960" y="1475"/>
                    <a:pt x="968" y="1476"/>
                    <a:pt x="973" y="1482"/>
                  </a:cubicBezTo>
                  <a:cubicBezTo>
                    <a:pt x="977" y="1487"/>
                    <a:pt x="975" y="1496"/>
                    <a:pt x="979" y="1500"/>
                  </a:cubicBezTo>
                  <a:cubicBezTo>
                    <a:pt x="983" y="1504"/>
                    <a:pt x="991" y="1503"/>
                    <a:pt x="997" y="1506"/>
                  </a:cubicBezTo>
                  <a:cubicBezTo>
                    <a:pt x="1010" y="1513"/>
                    <a:pt x="1033" y="1530"/>
                    <a:pt x="1033" y="1530"/>
                  </a:cubicBezTo>
                  <a:cubicBezTo>
                    <a:pt x="1047" y="1572"/>
                    <a:pt x="1033" y="1562"/>
                    <a:pt x="1063" y="1572"/>
                  </a:cubicBezTo>
                  <a:cubicBezTo>
                    <a:pt x="1083" y="1603"/>
                    <a:pt x="1104" y="1656"/>
                    <a:pt x="1141" y="1668"/>
                  </a:cubicBezTo>
                  <a:cubicBezTo>
                    <a:pt x="1145" y="1674"/>
                    <a:pt x="1148" y="1681"/>
                    <a:pt x="1153" y="1686"/>
                  </a:cubicBezTo>
                  <a:cubicBezTo>
                    <a:pt x="1164" y="1695"/>
                    <a:pt x="1189" y="1710"/>
                    <a:pt x="1189" y="1710"/>
                  </a:cubicBezTo>
                  <a:cubicBezTo>
                    <a:pt x="1193" y="1716"/>
                    <a:pt x="1195" y="1724"/>
                    <a:pt x="1201" y="1728"/>
                  </a:cubicBezTo>
                  <a:cubicBezTo>
                    <a:pt x="1212" y="1735"/>
                    <a:pt x="1225" y="1736"/>
                    <a:pt x="1237" y="1740"/>
                  </a:cubicBezTo>
                  <a:cubicBezTo>
                    <a:pt x="1251" y="1745"/>
                    <a:pt x="1259" y="1759"/>
                    <a:pt x="1273" y="1764"/>
                  </a:cubicBezTo>
                  <a:cubicBezTo>
                    <a:pt x="1291" y="1770"/>
                    <a:pt x="1311" y="1771"/>
                    <a:pt x="1327" y="1782"/>
                  </a:cubicBezTo>
                  <a:cubicBezTo>
                    <a:pt x="1377" y="1816"/>
                    <a:pt x="1438" y="1832"/>
                    <a:pt x="1489" y="1866"/>
                  </a:cubicBezTo>
                  <a:cubicBezTo>
                    <a:pt x="1493" y="1872"/>
                    <a:pt x="1496" y="1879"/>
                    <a:pt x="1501" y="1884"/>
                  </a:cubicBezTo>
                  <a:cubicBezTo>
                    <a:pt x="1506" y="1889"/>
                    <a:pt x="1514" y="1890"/>
                    <a:pt x="1519" y="1896"/>
                  </a:cubicBezTo>
                  <a:cubicBezTo>
                    <a:pt x="1523" y="1901"/>
                    <a:pt x="1521" y="1909"/>
                    <a:pt x="1525" y="1914"/>
                  </a:cubicBezTo>
                  <a:cubicBezTo>
                    <a:pt x="1536" y="1928"/>
                    <a:pt x="1547" y="1925"/>
                    <a:pt x="1561" y="1932"/>
                  </a:cubicBezTo>
                  <a:cubicBezTo>
                    <a:pt x="1600" y="1951"/>
                    <a:pt x="1638" y="1965"/>
                    <a:pt x="1681" y="1974"/>
                  </a:cubicBezTo>
                  <a:cubicBezTo>
                    <a:pt x="1794" y="1971"/>
                    <a:pt x="1949" y="1977"/>
                    <a:pt x="2053" y="1908"/>
                  </a:cubicBezTo>
                  <a:cubicBezTo>
                    <a:pt x="2081" y="1866"/>
                    <a:pt x="2070" y="1869"/>
                    <a:pt x="2089" y="1830"/>
                  </a:cubicBezTo>
                  <a:cubicBezTo>
                    <a:pt x="2113" y="1782"/>
                    <a:pt x="2142" y="1751"/>
                    <a:pt x="2155" y="1698"/>
                  </a:cubicBezTo>
                  <a:cubicBezTo>
                    <a:pt x="2157" y="1670"/>
                    <a:pt x="2154" y="1641"/>
                    <a:pt x="2161" y="1614"/>
                  </a:cubicBezTo>
                  <a:cubicBezTo>
                    <a:pt x="2164" y="1600"/>
                    <a:pt x="2173" y="1586"/>
                    <a:pt x="2185" y="1578"/>
                  </a:cubicBezTo>
                  <a:cubicBezTo>
                    <a:pt x="2197" y="1570"/>
                    <a:pt x="2221" y="1554"/>
                    <a:pt x="2221" y="1554"/>
                  </a:cubicBezTo>
                  <a:cubicBezTo>
                    <a:pt x="2225" y="1548"/>
                    <a:pt x="2228" y="1541"/>
                    <a:pt x="2233" y="1536"/>
                  </a:cubicBezTo>
                  <a:cubicBezTo>
                    <a:pt x="2238" y="1531"/>
                    <a:pt x="2246" y="1530"/>
                    <a:pt x="2251" y="1524"/>
                  </a:cubicBezTo>
                  <a:cubicBezTo>
                    <a:pt x="2284" y="1483"/>
                    <a:pt x="2223" y="1528"/>
                    <a:pt x="2275" y="1494"/>
                  </a:cubicBezTo>
                  <a:cubicBezTo>
                    <a:pt x="2285" y="1463"/>
                    <a:pt x="2279" y="1434"/>
                    <a:pt x="2269" y="1404"/>
                  </a:cubicBezTo>
                  <a:cubicBezTo>
                    <a:pt x="2273" y="1378"/>
                    <a:pt x="2275" y="1333"/>
                    <a:pt x="2299" y="1314"/>
                  </a:cubicBezTo>
                  <a:cubicBezTo>
                    <a:pt x="2313" y="1303"/>
                    <a:pt x="2338" y="1299"/>
                    <a:pt x="2353" y="1290"/>
                  </a:cubicBezTo>
                  <a:cubicBezTo>
                    <a:pt x="2366" y="1283"/>
                    <a:pt x="2375" y="1271"/>
                    <a:pt x="2389" y="1266"/>
                  </a:cubicBezTo>
                  <a:cubicBezTo>
                    <a:pt x="2472" y="1238"/>
                    <a:pt x="2553" y="1232"/>
                    <a:pt x="2641" y="1224"/>
                  </a:cubicBezTo>
                  <a:cubicBezTo>
                    <a:pt x="2673" y="1202"/>
                    <a:pt x="2677" y="1159"/>
                    <a:pt x="2683" y="1122"/>
                  </a:cubicBezTo>
                  <a:cubicBezTo>
                    <a:pt x="2681" y="1106"/>
                    <a:pt x="2683" y="1089"/>
                    <a:pt x="2677" y="1074"/>
                  </a:cubicBezTo>
                  <a:cubicBezTo>
                    <a:pt x="2674" y="1067"/>
                    <a:pt x="2664" y="1068"/>
                    <a:pt x="2659" y="1062"/>
                  </a:cubicBezTo>
                  <a:cubicBezTo>
                    <a:pt x="2655" y="1057"/>
                    <a:pt x="2655" y="1050"/>
                    <a:pt x="2653" y="1044"/>
                  </a:cubicBezTo>
                  <a:cubicBezTo>
                    <a:pt x="2643" y="1008"/>
                    <a:pt x="2641" y="972"/>
                    <a:pt x="2629" y="936"/>
                  </a:cubicBezTo>
                  <a:cubicBezTo>
                    <a:pt x="2621" y="912"/>
                    <a:pt x="2613" y="888"/>
                    <a:pt x="2605" y="864"/>
                  </a:cubicBezTo>
                  <a:cubicBezTo>
                    <a:pt x="2601" y="852"/>
                    <a:pt x="2593" y="828"/>
                    <a:pt x="2593" y="828"/>
                  </a:cubicBezTo>
                  <a:cubicBezTo>
                    <a:pt x="2587" y="767"/>
                    <a:pt x="2573" y="713"/>
                    <a:pt x="2563" y="654"/>
                  </a:cubicBezTo>
                  <a:cubicBezTo>
                    <a:pt x="2557" y="617"/>
                    <a:pt x="2563" y="602"/>
                    <a:pt x="2533" y="582"/>
                  </a:cubicBezTo>
                  <a:cubicBezTo>
                    <a:pt x="2529" y="569"/>
                    <a:pt x="2519" y="559"/>
                    <a:pt x="2515" y="546"/>
                  </a:cubicBezTo>
                  <a:cubicBezTo>
                    <a:pt x="2500" y="497"/>
                    <a:pt x="2496" y="446"/>
                    <a:pt x="2479" y="396"/>
                  </a:cubicBezTo>
                  <a:cubicBezTo>
                    <a:pt x="2469" y="367"/>
                    <a:pt x="2469" y="347"/>
                    <a:pt x="2443" y="330"/>
                  </a:cubicBezTo>
                  <a:cubicBezTo>
                    <a:pt x="2389" y="337"/>
                    <a:pt x="2348" y="342"/>
                    <a:pt x="2293" y="336"/>
                  </a:cubicBezTo>
                  <a:cubicBezTo>
                    <a:pt x="2282" y="329"/>
                    <a:pt x="2267" y="326"/>
                    <a:pt x="2257" y="318"/>
                  </a:cubicBezTo>
                  <a:cubicBezTo>
                    <a:pt x="2251" y="313"/>
                    <a:pt x="2250" y="305"/>
                    <a:pt x="2245" y="300"/>
                  </a:cubicBezTo>
                  <a:cubicBezTo>
                    <a:pt x="2240" y="295"/>
                    <a:pt x="2233" y="292"/>
                    <a:pt x="2227" y="288"/>
                  </a:cubicBezTo>
                  <a:cubicBezTo>
                    <a:pt x="2193" y="236"/>
                    <a:pt x="2238" y="297"/>
                    <a:pt x="2197" y="264"/>
                  </a:cubicBezTo>
                  <a:cubicBezTo>
                    <a:pt x="2191" y="259"/>
                    <a:pt x="2191" y="251"/>
                    <a:pt x="2185" y="246"/>
                  </a:cubicBezTo>
                  <a:cubicBezTo>
                    <a:pt x="2146" y="215"/>
                    <a:pt x="2085" y="236"/>
                    <a:pt x="2035" y="234"/>
                  </a:cubicBezTo>
                  <a:cubicBezTo>
                    <a:pt x="1982" y="199"/>
                    <a:pt x="1943" y="182"/>
                    <a:pt x="1879" y="174"/>
                  </a:cubicBezTo>
                  <a:cubicBezTo>
                    <a:pt x="1622" y="197"/>
                    <a:pt x="1365" y="150"/>
                    <a:pt x="1111" y="114"/>
                  </a:cubicBezTo>
                  <a:cubicBezTo>
                    <a:pt x="1087" y="106"/>
                    <a:pt x="1043" y="99"/>
                    <a:pt x="1021" y="84"/>
                  </a:cubicBezTo>
                  <a:cubicBezTo>
                    <a:pt x="996" y="67"/>
                    <a:pt x="960" y="47"/>
                    <a:pt x="931" y="42"/>
                  </a:cubicBezTo>
                  <a:cubicBezTo>
                    <a:pt x="875" y="33"/>
                    <a:pt x="819" y="27"/>
                    <a:pt x="763" y="18"/>
                  </a:cubicBezTo>
                  <a:cubicBezTo>
                    <a:pt x="697" y="20"/>
                    <a:pt x="509" y="0"/>
                    <a:pt x="427" y="54"/>
                  </a:cubicBezTo>
                  <a:cubicBezTo>
                    <a:pt x="393" y="106"/>
                    <a:pt x="438" y="45"/>
                    <a:pt x="397" y="78"/>
                  </a:cubicBezTo>
                  <a:cubicBezTo>
                    <a:pt x="391" y="83"/>
                    <a:pt x="390" y="91"/>
                    <a:pt x="385" y="96"/>
                  </a:cubicBezTo>
                  <a:cubicBezTo>
                    <a:pt x="374" y="105"/>
                    <a:pt x="349" y="120"/>
                    <a:pt x="349" y="120"/>
                  </a:cubicBezTo>
                  <a:cubicBezTo>
                    <a:pt x="307" y="184"/>
                    <a:pt x="212" y="179"/>
                    <a:pt x="145" y="192"/>
                  </a:cubicBezTo>
                  <a:cubicBezTo>
                    <a:pt x="125" y="196"/>
                    <a:pt x="105" y="199"/>
                    <a:pt x="85" y="204"/>
                  </a:cubicBezTo>
                  <a:cubicBezTo>
                    <a:pt x="73" y="207"/>
                    <a:pt x="49" y="216"/>
                    <a:pt x="49" y="216"/>
                  </a:cubicBezTo>
                  <a:cubicBezTo>
                    <a:pt x="33" y="240"/>
                    <a:pt x="34" y="236"/>
                    <a:pt x="25" y="270"/>
                  </a:cubicBezTo>
                  <a:cubicBezTo>
                    <a:pt x="21" y="286"/>
                    <a:pt x="13" y="318"/>
                    <a:pt x="13" y="318"/>
                  </a:cubicBezTo>
                  <a:cubicBezTo>
                    <a:pt x="16" y="373"/>
                    <a:pt x="0" y="415"/>
                    <a:pt x="43" y="444"/>
                  </a:cubicBezTo>
                  <a:cubicBezTo>
                    <a:pt x="71" y="486"/>
                    <a:pt x="55" y="472"/>
                    <a:pt x="85" y="492"/>
                  </a:cubicBezTo>
                  <a:cubicBezTo>
                    <a:pt x="97" y="527"/>
                    <a:pt x="128" y="539"/>
                    <a:pt x="157" y="558"/>
                  </a:cubicBezTo>
                  <a:cubicBezTo>
                    <a:pt x="161" y="564"/>
                    <a:pt x="164" y="571"/>
                    <a:pt x="169" y="576"/>
                  </a:cubicBezTo>
                  <a:cubicBezTo>
                    <a:pt x="180" y="585"/>
                    <a:pt x="205" y="600"/>
                    <a:pt x="205" y="600"/>
                  </a:cubicBezTo>
                  <a:cubicBezTo>
                    <a:pt x="237" y="648"/>
                    <a:pt x="195" y="590"/>
                    <a:pt x="235" y="630"/>
                  </a:cubicBezTo>
                  <a:cubicBezTo>
                    <a:pt x="240" y="635"/>
                    <a:pt x="242" y="643"/>
                    <a:pt x="247" y="648"/>
                  </a:cubicBezTo>
                  <a:cubicBezTo>
                    <a:pt x="285" y="681"/>
                    <a:pt x="331" y="690"/>
                    <a:pt x="373" y="714"/>
                  </a:cubicBezTo>
                  <a:cubicBezTo>
                    <a:pt x="415" y="738"/>
                    <a:pt x="459" y="765"/>
                    <a:pt x="499" y="792"/>
                  </a:cubicBezTo>
                  <a:cubicBezTo>
                    <a:pt x="534" y="815"/>
                    <a:pt x="570" y="828"/>
                    <a:pt x="607" y="846"/>
                  </a:cubicBezTo>
                  <a:cubicBezTo>
                    <a:pt x="625" y="855"/>
                    <a:pt x="661" y="876"/>
                    <a:pt x="661" y="876"/>
                  </a:cubicBezTo>
                  <a:cubicBezTo>
                    <a:pt x="668" y="896"/>
                    <a:pt x="684" y="910"/>
                    <a:pt x="691" y="930"/>
                  </a:cubicBezTo>
                  <a:cubicBezTo>
                    <a:pt x="702" y="962"/>
                    <a:pt x="716" y="988"/>
                    <a:pt x="727" y="1020"/>
                  </a:cubicBezTo>
                  <a:cubicBezTo>
                    <a:pt x="730" y="1029"/>
                    <a:pt x="738" y="1069"/>
                    <a:pt x="745" y="1074"/>
                  </a:cubicBezTo>
                  <a:cubicBezTo>
                    <a:pt x="757" y="1082"/>
                    <a:pt x="769" y="1090"/>
                    <a:pt x="781" y="1098"/>
                  </a:cubicBezTo>
                  <a:cubicBezTo>
                    <a:pt x="787" y="1102"/>
                    <a:pt x="799" y="1110"/>
                    <a:pt x="799" y="1110"/>
                  </a:cubicBezTo>
                  <a:cubicBezTo>
                    <a:pt x="823" y="1146"/>
                    <a:pt x="847" y="1182"/>
                    <a:pt x="871" y="1218"/>
                  </a:cubicBezTo>
                  <a:cubicBezTo>
                    <a:pt x="878" y="1229"/>
                    <a:pt x="879" y="1242"/>
                    <a:pt x="883" y="1254"/>
                  </a:cubicBezTo>
                  <a:cubicBezTo>
                    <a:pt x="885" y="1260"/>
                    <a:pt x="889" y="1272"/>
                    <a:pt x="889" y="1272"/>
                  </a:cubicBezTo>
                  <a:cubicBezTo>
                    <a:pt x="884" y="1323"/>
                    <a:pt x="871" y="1376"/>
                    <a:pt x="871" y="1428"/>
                  </a:cubicBezTo>
                  <a:close/>
                </a:path>
              </a:pathLst>
            </a:custGeom>
            <a:noFill/>
            <a:ln w="38100">
              <a:solidFill>
                <a:srgbClr val="ADA35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40" name="Freeform 1862"/>
            <p:cNvSpPr>
              <a:spLocks noChangeAspect="1"/>
            </p:cNvSpPr>
            <p:nvPr/>
          </p:nvSpPr>
          <p:spPr bwMode="auto">
            <a:xfrm>
              <a:off x="2652" y="1655"/>
              <a:ext cx="415" cy="895"/>
            </a:xfrm>
            <a:custGeom>
              <a:avLst/>
              <a:gdLst>
                <a:gd name="T0" fmla="*/ 19 w 518"/>
                <a:gd name="T1" fmla="*/ 39 h 1119"/>
                <a:gd name="T2" fmla="*/ 17 w 518"/>
                <a:gd name="T3" fmla="*/ 38 h 1119"/>
                <a:gd name="T4" fmla="*/ 15 w 518"/>
                <a:gd name="T5" fmla="*/ 37 h 1119"/>
                <a:gd name="T6" fmla="*/ 14 w 518"/>
                <a:gd name="T7" fmla="*/ 30 h 1119"/>
                <a:gd name="T8" fmla="*/ 14 w 518"/>
                <a:gd name="T9" fmla="*/ 30 h 1119"/>
                <a:gd name="T10" fmla="*/ 13 w 518"/>
                <a:gd name="T11" fmla="*/ 30 h 1119"/>
                <a:gd name="T12" fmla="*/ 11 w 518"/>
                <a:gd name="T13" fmla="*/ 27 h 1119"/>
                <a:gd name="T14" fmla="*/ 7 w 518"/>
                <a:gd name="T15" fmla="*/ 22 h 1119"/>
                <a:gd name="T16" fmla="*/ 4 w 518"/>
                <a:gd name="T17" fmla="*/ 21 h 1119"/>
                <a:gd name="T18" fmla="*/ 2 w 518"/>
                <a:gd name="T19" fmla="*/ 19 h 1119"/>
                <a:gd name="T20" fmla="*/ 2 w 518"/>
                <a:gd name="T21" fmla="*/ 17 h 1119"/>
                <a:gd name="T22" fmla="*/ 2 w 518"/>
                <a:gd name="T23" fmla="*/ 15 h 1119"/>
                <a:gd name="T24" fmla="*/ 2 w 518"/>
                <a:gd name="T25" fmla="*/ 14 h 1119"/>
                <a:gd name="T26" fmla="*/ 2 w 518"/>
                <a:gd name="T27" fmla="*/ 11 h 1119"/>
                <a:gd name="T28" fmla="*/ 2 w 518"/>
                <a:gd name="T29" fmla="*/ 9 h 1119"/>
                <a:gd name="T30" fmla="*/ 2 w 518"/>
                <a:gd name="T31" fmla="*/ 9 h 1119"/>
                <a:gd name="T32" fmla="*/ 2 w 518"/>
                <a:gd name="T33" fmla="*/ 0 h 1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8"/>
                <a:gd name="T52" fmla="*/ 0 h 1119"/>
                <a:gd name="T53" fmla="*/ 518 w 518"/>
                <a:gd name="T54" fmla="*/ 1119 h 1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8" h="1119">
                  <a:moveTo>
                    <a:pt x="518" y="1110"/>
                  </a:moveTo>
                  <a:cubicBezTo>
                    <a:pt x="492" y="1119"/>
                    <a:pt x="480" y="1113"/>
                    <a:pt x="458" y="1098"/>
                  </a:cubicBezTo>
                  <a:cubicBezTo>
                    <a:pt x="451" y="1078"/>
                    <a:pt x="441" y="1064"/>
                    <a:pt x="434" y="1044"/>
                  </a:cubicBezTo>
                  <a:cubicBezTo>
                    <a:pt x="444" y="983"/>
                    <a:pt x="423" y="933"/>
                    <a:pt x="404" y="876"/>
                  </a:cubicBezTo>
                  <a:cubicBezTo>
                    <a:pt x="402" y="870"/>
                    <a:pt x="403" y="862"/>
                    <a:pt x="398" y="858"/>
                  </a:cubicBezTo>
                  <a:cubicBezTo>
                    <a:pt x="386" y="850"/>
                    <a:pt x="362" y="834"/>
                    <a:pt x="362" y="834"/>
                  </a:cubicBezTo>
                  <a:cubicBezTo>
                    <a:pt x="354" y="809"/>
                    <a:pt x="330" y="791"/>
                    <a:pt x="314" y="768"/>
                  </a:cubicBezTo>
                  <a:cubicBezTo>
                    <a:pt x="275" y="709"/>
                    <a:pt x="261" y="659"/>
                    <a:pt x="200" y="618"/>
                  </a:cubicBezTo>
                  <a:cubicBezTo>
                    <a:pt x="171" y="599"/>
                    <a:pt x="132" y="601"/>
                    <a:pt x="104" y="582"/>
                  </a:cubicBezTo>
                  <a:cubicBezTo>
                    <a:pt x="92" y="574"/>
                    <a:pt x="68" y="558"/>
                    <a:pt x="68" y="558"/>
                  </a:cubicBezTo>
                  <a:cubicBezTo>
                    <a:pt x="57" y="526"/>
                    <a:pt x="39" y="496"/>
                    <a:pt x="20" y="468"/>
                  </a:cubicBezTo>
                  <a:cubicBezTo>
                    <a:pt x="13" y="457"/>
                    <a:pt x="12" y="444"/>
                    <a:pt x="8" y="432"/>
                  </a:cubicBezTo>
                  <a:cubicBezTo>
                    <a:pt x="6" y="426"/>
                    <a:pt x="2" y="414"/>
                    <a:pt x="2" y="414"/>
                  </a:cubicBezTo>
                  <a:cubicBezTo>
                    <a:pt x="9" y="323"/>
                    <a:pt x="0" y="361"/>
                    <a:pt x="20" y="300"/>
                  </a:cubicBezTo>
                  <a:cubicBezTo>
                    <a:pt x="24" y="288"/>
                    <a:pt x="28" y="276"/>
                    <a:pt x="32" y="264"/>
                  </a:cubicBezTo>
                  <a:cubicBezTo>
                    <a:pt x="34" y="258"/>
                    <a:pt x="38" y="246"/>
                    <a:pt x="38" y="246"/>
                  </a:cubicBezTo>
                  <a:cubicBezTo>
                    <a:pt x="44" y="161"/>
                    <a:pt x="32" y="85"/>
                    <a:pt x="32" y="0"/>
                  </a:cubicBezTo>
                </a:path>
              </a:pathLst>
            </a:custGeom>
            <a:noFill/>
            <a:ln w="38100">
              <a:solidFill>
                <a:srgbClr val="ADA35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2787" name="Freeform 1866"/>
          <p:cNvSpPr>
            <a:spLocks noChangeAspect="1"/>
          </p:cNvSpPr>
          <p:nvPr/>
        </p:nvSpPr>
        <p:spPr bwMode="auto">
          <a:xfrm>
            <a:off x="4572000" y="868363"/>
            <a:ext cx="171450" cy="1284287"/>
          </a:xfrm>
          <a:custGeom>
            <a:avLst/>
            <a:gdLst>
              <a:gd name="T0" fmla="*/ 2147483647 w 99"/>
              <a:gd name="T1" fmla="*/ 2147483647 h 728"/>
              <a:gd name="T2" fmla="*/ 2147483647 w 99"/>
              <a:gd name="T3" fmla="*/ 2147483647 h 728"/>
              <a:gd name="T4" fmla="*/ 2147483647 w 99"/>
              <a:gd name="T5" fmla="*/ 2147483647 h 728"/>
              <a:gd name="T6" fmla="*/ 2147483647 w 99"/>
              <a:gd name="T7" fmla="*/ 2147483647 h 728"/>
              <a:gd name="T8" fmla="*/ 2147483647 w 99"/>
              <a:gd name="T9" fmla="*/ 2147483647 h 728"/>
              <a:gd name="T10" fmla="*/ 2147483647 w 99"/>
              <a:gd name="T11" fmla="*/ 2147483647 h 728"/>
              <a:gd name="T12" fmla="*/ 2147483647 w 99"/>
              <a:gd name="T13" fmla="*/ 2147483647 h 728"/>
              <a:gd name="T14" fmla="*/ 2147483647 w 99"/>
              <a:gd name="T15" fmla="*/ 0 h 7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728"/>
              <a:gd name="T26" fmla="*/ 99 w 99"/>
              <a:gd name="T27" fmla="*/ 728 h 7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728">
                <a:moveTo>
                  <a:pt x="50" y="728"/>
                </a:moveTo>
                <a:cubicBezTo>
                  <a:pt x="36" y="707"/>
                  <a:pt x="36" y="683"/>
                  <a:pt x="28" y="660"/>
                </a:cubicBezTo>
                <a:cubicBezTo>
                  <a:pt x="26" y="626"/>
                  <a:pt x="0" y="521"/>
                  <a:pt x="45" y="507"/>
                </a:cubicBezTo>
                <a:cubicBezTo>
                  <a:pt x="54" y="482"/>
                  <a:pt x="60" y="453"/>
                  <a:pt x="72" y="430"/>
                </a:cubicBezTo>
                <a:cubicBezTo>
                  <a:pt x="46" y="355"/>
                  <a:pt x="99" y="242"/>
                  <a:pt x="28" y="196"/>
                </a:cubicBezTo>
                <a:cubicBezTo>
                  <a:pt x="23" y="181"/>
                  <a:pt x="15" y="171"/>
                  <a:pt x="10" y="157"/>
                </a:cubicBezTo>
                <a:cubicBezTo>
                  <a:pt x="22" y="123"/>
                  <a:pt x="38" y="91"/>
                  <a:pt x="45" y="55"/>
                </a:cubicBezTo>
                <a:cubicBezTo>
                  <a:pt x="47" y="37"/>
                  <a:pt x="47" y="18"/>
                  <a:pt x="50" y="0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88" name="Group 1888"/>
          <p:cNvGrpSpPr>
            <a:grpSpLocks/>
          </p:cNvGrpSpPr>
          <p:nvPr/>
        </p:nvGrpSpPr>
        <p:grpSpPr bwMode="auto">
          <a:xfrm>
            <a:off x="0" y="1450975"/>
            <a:ext cx="7329488" cy="4316413"/>
            <a:chOff x="319" y="1203"/>
            <a:chExt cx="4230" cy="2447"/>
          </a:xfrm>
        </p:grpSpPr>
        <p:sp>
          <p:nvSpPr>
            <p:cNvPr id="32831" name="Freeform 1868"/>
            <p:cNvSpPr>
              <a:spLocks noChangeAspect="1"/>
            </p:cNvSpPr>
            <p:nvPr/>
          </p:nvSpPr>
          <p:spPr bwMode="auto">
            <a:xfrm>
              <a:off x="2644" y="2919"/>
              <a:ext cx="220" cy="337"/>
            </a:xfrm>
            <a:custGeom>
              <a:avLst/>
              <a:gdLst>
                <a:gd name="T0" fmla="*/ 0 w 220"/>
                <a:gd name="T1" fmla="*/ 0 h 337"/>
                <a:gd name="T2" fmla="*/ 13 w 220"/>
                <a:gd name="T3" fmla="*/ 9 h 337"/>
                <a:gd name="T4" fmla="*/ 22 w 220"/>
                <a:gd name="T5" fmla="*/ 22 h 337"/>
                <a:gd name="T6" fmla="*/ 36 w 220"/>
                <a:gd name="T7" fmla="*/ 53 h 337"/>
                <a:gd name="T8" fmla="*/ 68 w 220"/>
                <a:gd name="T9" fmla="*/ 109 h 337"/>
                <a:gd name="T10" fmla="*/ 105 w 220"/>
                <a:gd name="T11" fmla="*/ 149 h 337"/>
                <a:gd name="T12" fmla="*/ 123 w 220"/>
                <a:gd name="T13" fmla="*/ 232 h 337"/>
                <a:gd name="T14" fmla="*/ 149 w 220"/>
                <a:gd name="T15" fmla="*/ 249 h 337"/>
                <a:gd name="T16" fmla="*/ 162 w 220"/>
                <a:gd name="T17" fmla="*/ 263 h 337"/>
                <a:gd name="T18" fmla="*/ 220 w 220"/>
                <a:gd name="T19" fmla="*/ 337 h 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0"/>
                <a:gd name="T31" fmla="*/ 0 h 337"/>
                <a:gd name="T32" fmla="*/ 220 w 220"/>
                <a:gd name="T33" fmla="*/ 337 h 3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0" h="337">
                  <a:moveTo>
                    <a:pt x="0" y="0"/>
                  </a:moveTo>
                  <a:cubicBezTo>
                    <a:pt x="4" y="3"/>
                    <a:pt x="9" y="5"/>
                    <a:pt x="13" y="9"/>
                  </a:cubicBezTo>
                  <a:cubicBezTo>
                    <a:pt x="17" y="12"/>
                    <a:pt x="18" y="18"/>
                    <a:pt x="22" y="22"/>
                  </a:cubicBezTo>
                  <a:cubicBezTo>
                    <a:pt x="34" y="31"/>
                    <a:pt x="22" y="49"/>
                    <a:pt x="36" y="53"/>
                  </a:cubicBezTo>
                  <a:cubicBezTo>
                    <a:pt x="50" y="74"/>
                    <a:pt x="61" y="86"/>
                    <a:pt x="68" y="109"/>
                  </a:cubicBezTo>
                  <a:cubicBezTo>
                    <a:pt x="72" y="124"/>
                    <a:pt x="105" y="149"/>
                    <a:pt x="105" y="149"/>
                  </a:cubicBezTo>
                  <a:cubicBezTo>
                    <a:pt x="106" y="155"/>
                    <a:pt x="112" y="225"/>
                    <a:pt x="123" y="232"/>
                  </a:cubicBezTo>
                  <a:cubicBezTo>
                    <a:pt x="131" y="238"/>
                    <a:pt x="141" y="242"/>
                    <a:pt x="149" y="249"/>
                  </a:cubicBezTo>
                  <a:cubicBezTo>
                    <a:pt x="153" y="254"/>
                    <a:pt x="157" y="259"/>
                    <a:pt x="162" y="263"/>
                  </a:cubicBezTo>
                  <a:cubicBezTo>
                    <a:pt x="184" y="279"/>
                    <a:pt x="198" y="322"/>
                    <a:pt x="220" y="337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32" name="Freeform 1864"/>
            <p:cNvSpPr>
              <a:spLocks noChangeAspect="1"/>
            </p:cNvSpPr>
            <p:nvPr/>
          </p:nvSpPr>
          <p:spPr bwMode="auto">
            <a:xfrm>
              <a:off x="2885" y="1345"/>
              <a:ext cx="1655" cy="532"/>
            </a:xfrm>
            <a:custGeom>
              <a:avLst/>
              <a:gdLst>
                <a:gd name="T0" fmla="*/ 0 w 2268"/>
                <a:gd name="T1" fmla="*/ 7 h 729"/>
                <a:gd name="T2" fmla="*/ 2 w 2268"/>
                <a:gd name="T3" fmla="*/ 6 h 729"/>
                <a:gd name="T4" fmla="*/ 3 w 2268"/>
                <a:gd name="T5" fmla="*/ 6 h 729"/>
                <a:gd name="T6" fmla="*/ 3 w 2268"/>
                <a:gd name="T7" fmla="*/ 6 h 729"/>
                <a:gd name="T8" fmla="*/ 4 w 2268"/>
                <a:gd name="T9" fmla="*/ 5 h 729"/>
                <a:gd name="T10" fmla="*/ 4 w 2268"/>
                <a:gd name="T11" fmla="*/ 5 h 729"/>
                <a:gd name="T12" fmla="*/ 4 w 2268"/>
                <a:gd name="T13" fmla="*/ 4 h 729"/>
                <a:gd name="T14" fmla="*/ 4 w 2268"/>
                <a:gd name="T15" fmla="*/ 4 h 729"/>
                <a:gd name="T16" fmla="*/ 5 w 2268"/>
                <a:gd name="T17" fmla="*/ 3 h 729"/>
                <a:gd name="T18" fmla="*/ 5 w 2268"/>
                <a:gd name="T19" fmla="*/ 3 h 729"/>
                <a:gd name="T20" fmla="*/ 6 w 2268"/>
                <a:gd name="T21" fmla="*/ 2 h 729"/>
                <a:gd name="T22" fmla="*/ 9 w 2268"/>
                <a:gd name="T23" fmla="*/ 2 h 729"/>
                <a:gd name="T24" fmla="*/ 9 w 2268"/>
                <a:gd name="T25" fmla="*/ 1 h 729"/>
                <a:gd name="T26" fmla="*/ 9 w 2268"/>
                <a:gd name="T27" fmla="*/ 1 h 729"/>
                <a:gd name="T28" fmla="*/ 10 w 2268"/>
                <a:gd name="T29" fmla="*/ 1 h 729"/>
                <a:gd name="T30" fmla="*/ 11 w 2268"/>
                <a:gd name="T31" fmla="*/ 1 h 729"/>
                <a:gd name="T32" fmla="*/ 13 w 2268"/>
                <a:gd name="T33" fmla="*/ 1 h 729"/>
                <a:gd name="T34" fmla="*/ 15 w 2268"/>
                <a:gd name="T35" fmla="*/ 1 h 729"/>
                <a:gd name="T36" fmla="*/ 15 w 2268"/>
                <a:gd name="T37" fmla="*/ 1 h 729"/>
                <a:gd name="T38" fmla="*/ 18 w 2268"/>
                <a:gd name="T39" fmla="*/ 1 h 729"/>
                <a:gd name="T40" fmla="*/ 19 w 2268"/>
                <a:gd name="T41" fmla="*/ 1 h 729"/>
                <a:gd name="T42" fmla="*/ 20 w 2268"/>
                <a:gd name="T43" fmla="*/ 1 h 7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68"/>
                <a:gd name="T67" fmla="*/ 0 h 729"/>
                <a:gd name="T68" fmla="*/ 2268 w 2268"/>
                <a:gd name="T69" fmla="*/ 729 h 7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68" h="729">
                  <a:moveTo>
                    <a:pt x="0" y="729"/>
                  </a:moveTo>
                  <a:cubicBezTo>
                    <a:pt x="75" y="704"/>
                    <a:pt x="151" y="686"/>
                    <a:pt x="228" y="669"/>
                  </a:cubicBezTo>
                  <a:cubicBezTo>
                    <a:pt x="262" y="661"/>
                    <a:pt x="297" y="661"/>
                    <a:pt x="330" y="651"/>
                  </a:cubicBezTo>
                  <a:cubicBezTo>
                    <a:pt x="342" y="647"/>
                    <a:pt x="366" y="639"/>
                    <a:pt x="366" y="639"/>
                  </a:cubicBezTo>
                  <a:cubicBezTo>
                    <a:pt x="375" y="613"/>
                    <a:pt x="387" y="593"/>
                    <a:pt x="396" y="567"/>
                  </a:cubicBezTo>
                  <a:cubicBezTo>
                    <a:pt x="398" y="561"/>
                    <a:pt x="402" y="549"/>
                    <a:pt x="402" y="549"/>
                  </a:cubicBezTo>
                  <a:cubicBezTo>
                    <a:pt x="407" y="512"/>
                    <a:pt x="403" y="497"/>
                    <a:pt x="432" y="477"/>
                  </a:cubicBezTo>
                  <a:cubicBezTo>
                    <a:pt x="443" y="444"/>
                    <a:pt x="460" y="431"/>
                    <a:pt x="486" y="405"/>
                  </a:cubicBezTo>
                  <a:cubicBezTo>
                    <a:pt x="496" y="395"/>
                    <a:pt x="502" y="381"/>
                    <a:pt x="510" y="369"/>
                  </a:cubicBezTo>
                  <a:cubicBezTo>
                    <a:pt x="525" y="347"/>
                    <a:pt x="594" y="325"/>
                    <a:pt x="618" y="309"/>
                  </a:cubicBezTo>
                  <a:cubicBezTo>
                    <a:pt x="646" y="267"/>
                    <a:pt x="630" y="281"/>
                    <a:pt x="660" y="261"/>
                  </a:cubicBezTo>
                  <a:cubicBezTo>
                    <a:pt x="705" y="193"/>
                    <a:pt x="960" y="213"/>
                    <a:pt x="972" y="213"/>
                  </a:cubicBezTo>
                  <a:cubicBezTo>
                    <a:pt x="1004" y="202"/>
                    <a:pt x="985" y="211"/>
                    <a:pt x="1026" y="183"/>
                  </a:cubicBezTo>
                  <a:cubicBezTo>
                    <a:pt x="1041" y="173"/>
                    <a:pt x="1078" y="163"/>
                    <a:pt x="1098" y="153"/>
                  </a:cubicBezTo>
                  <a:cubicBezTo>
                    <a:pt x="1116" y="144"/>
                    <a:pt x="1152" y="123"/>
                    <a:pt x="1152" y="123"/>
                  </a:cubicBezTo>
                  <a:cubicBezTo>
                    <a:pt x="1184" y="74"/>
                    <a:pt x="1242" y="64"/>
                    <a:pt x="1296" y="51"/>
                  </a:cubicBezTo>
                  <a:cubicBezTo>
                    <a:pt x="1372" y="0"/>
                    <a:pt x="1318" y="26"/>
                    <a:pt x="1476" y="33"/>
                  </a:cubicBezTo>
                  <a:cubicBezTo>
                    <a:pt x="1543" y="55"/>
                    <a:pt x="1611" y="69"/>
                    <a:pt x="1680" y="81"/>
                  </a:cubicBezTo>
                  <a:cubicBezTo>
                    <a:pt x="1713" y="86"/>
                    <a:pt x="1750" y="110"/>
                    <a:pt x="1782" y="111"/>
                  </a:cubicBezTo>
                  <a:cubicBezTo>
                    <a:pt x="1834" y="113"/>
                    <a:pt x="1886" y="115"/>
                    <a:pt x="1938" y="117"/>
                  </a:cubicBezTo>
                  <a:cubicBezTo>
                    <a:pt x="2014" y="124"/>
                    <a:pt x="2090" y="131"/>
                    <a:pt x="2166" y="141"/>
                  </a:cubicBezTo>
                  <a:cubicBezTo>
                    <a:pt x="2211" y="156"/>
                    <a:pt x="2178" y="147"/>
                    <a:pt x="2268" y="147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33" name="Freeform 1865"/>
            <p:cNvSpPr>
              <a:spLocks noChangeAspect="1"/>
            </p:cNvSpPr>
            <p:nvPr/>
          </p:nvSpPr>
          <p:spPr bwMode="auto">
            <a:xfrm>
              <a:off x="2815" y="1203"/>
              <a:ext cx="1734" cy="670"/>
            </a:xfrm>
            <a:custGeom>
              <a:avLst/>
              <a:gdLst>
                <a:gd name="T0" fmla="*/ 0 w 2376"/>
                <a:gd name="T1" fmla="*/ 8 h 918"/>
                <a:gd name="T2" fmla="*/ 1 w 2376"/>
                <a:gd name="T3" fmla="*/ 8 h 918"/>
                <a:gd name="T4" fmla="*/ 1 w 2376"/>
                <a:gd name="T5" fmla="*/ 7 h 918"/>
                <a:gd name="T6" fmla="*/ 1 w 2376"/>
                <a:gd name="T7" fmla="*/ 7 h 918"/>
                <a:gd name="T8" fmla="*/ 1 w 2376"/>
                <a:gd name="T9" fmla="*/ 7 h 918"/>
                <a:gd name="T10" fmla="*/ 1 w 2376"/>
                <a:gd name="T11" fmla="*/ 7 h 918"/>
                <a:gd name="T12" fmla="*/ 2 w 2376"/>
                <a:gd name="T13" fmla="*/ 7 h 918"/>
                <a:gd name="T14" fmla="*/ 2 w 2376"/>
                <a:gd name="T15" fmla="*/ 6 h 918"/>
                <a:gd name="T16" fmla="*/ 2 w 2376"/>
                <a:gd name="T17" fmla="*/ 5 h 918"/>
                <a:gd name="T18" fmla="*/ 3 w 2376"/>
                <a:gd name="T19" fmla="*/ 5 h 918"/>
                <a:gd name="T20" fmla="*/ 3 w 2376"/>
                <a:gd name="T21" fmla="*/ 4 h 918"/>
                <a:gd name="T22" fmla="*/ 4 w 2376"/>
                <a:gd name="T23" fmla="*/ 4 h 918"/>
                <a:gd name="T24" fmla="*/ 4 w 2376"/>
                <a:gd name="T25" fmla="*/ 4 h 918"/>
                <a:gd name="T26" fmla="*/ 4 w 2376"/>
                <a:gd name="T27" fmla="*/ 4 h 918"/>
                <a:gd name="T28" fmla="*/ 5 w 2376"/>
                <a:gd name="T29" fmla="*/ 4 h 918"/>
                <a:gd name="T30" fmla="*/ 6 w 2376"/>
                <a:gd name="T31" fmla="*/ 3 h 918"/>
                <a:gd name="T32" fmla="*/ 7 w 2376"/>
                <a:gd name="T33" fmla="*/ 3 h 918"/>
                <a:gd name="T34" fmla="*/ 7 w 2376"/>
                <a:gd name="T35" fmla="*/ 3 h 918"/>
                <a:gd name="T36" fmla="*/ 8 w 2376"/>
                <a:gd name="T37" fmla="*/ 2 h 918"/>
                <a:gd name="T38" fmla="*/ 8 w 2376"/>
                <a:gd name="T39" fmla="*/ 2 h 918"/>
                <a:gd name="T40" fmla="*/ 8 w 2376"/>
                <a:gd name="T41" fmla="*/ 2 h 918"/>
                <a:gd name="T42" fmla="*/ 9 w 2376"/>
                <a:gd name="T43" fmla="*/ 1 h 918"/>
                <a:gd name="T44" fmla="*/ 10 w 2376"/>
                <a:gd name="T45" fmla="*/ 1 h 918"/>
                <a:gd name="T46" fmla="*/ 10 w 2376"/>
                <a:gd name="T47" fmla="*/ 1 h 918"/>
                <a:gd name="T48" fmla="*/ 10 w 2376"/>
                <a:gd name="T49" fmla="*/ 1 h 918"/>
                <a:gd name="T50" fmla="*/ 10 w 2376"/>
                <a:gd name="T51" fmla="*/ 1 h 918"/>
                <a:gd name="T52" fmla="*/ 11 w 2376"/>
                <a:gd name="T53" fmla="*/ 0 h 918"/>
                <a:gd name="T54" fmla="*/ 14 w 2376"/>
                <a:gd name="T55" fmla="*/ 1 h 918"/>
                <a:gd name="T56" fmla="*/ 15 w 2376"/>
                <a:gd name="T57" fmla="*/ 1 h 918"/>
                <a:gd name="T58" fmla="*/ 17 w 2376"/>
                <a:gd name="T59" fmla="*/ 1 h 918"/>
                <a:gd name="T60" fmla="*/ 18 w 2376"/>
                <a:gd name="T61" fmla="*/ 1 h 918"/>
                <a:gd name="T62" fmla="*/ 18 w 2376"/>
                <a:gd name="T63" fmla="*/ 1 h 918"/>
                <a:gd name="T64" fmla="*/ 19 w 2376"/>
                <a:gd name="T65" fmla="*/ 1 h 918"/>
                <a:gd name="T66" fmla="*/ 20 w 2376"/>
                <a:gd name="T67" fmla="*/ 1 h 918"/>
                <a:gd name="T68" fmla="*/ 20 w 2376"/>
                <a:gd name="T69" fmla="*/ 1 h 918"/>
                <a:gd name="T70" fmla="*/ 20 w 2376"/>
                <a:gd name="T71" fmla="*/ 1 h 918"/>
                <a:gd name="T72" fmla="*/ 20 w 2376"/>
                <a:gd name="T73" fmla="*/ 1 h 918"/>
                <a:gd name="T74" fmla="*/ 20 w 2376"/>
                <a:gd name="T75" fmla="*/ 1 h 9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76"/>
                <a:gd name="T115" fmla="*/ 0 h 918"/>
                <a:gd name="T116" fmla="*/ 2376 w 2376"/>
                <a:gd name="T117" fmla="*/ 918 h 9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76" h="918">
                  <a:moveTo>
                    <a:pt x="0" y="918"/>
                  </a:moveTo>
                  <a:cubicBezTo>
                    <a:pt x="29" y="875"/>
                    <a:pt x="11" y="888"/>
                    <a:pt x="48" y="870"/>
                  </a:cubicBezTo>
                  <a:cubicBezTo>
                    <a:pt x="59" y="836"/>
                    <a:pt x="72" y="819"/>
                    <a:pt x="102" y="804"/>
                  </a:cubicBezTo>
                  <a:cubicBezTo>
                    <a:pt x="113" y="772"/>
                    <a:pt x="104" y="791"/>
                    <a:pt x="132" y="750"/>
                  </a:cubicBezTo>
                  <a:cubicBezTo>
                    <a:pt x="136" y="745"/>
                    <a:pt x="134" y="736"/>
                    <a:pt x="138" y="732"/>
                  </a:cubicBezTo>
                  <a:cubicBezTo>
                    <a:pt x="144" y="726"/>
                    <a:pt x="154" y="725"/>
                    <a:pt x="162" y="720"/>
                  </a:cubicBezTo>
                  <a:cubicBezTo>
                    <a:pt x="174" y="713"/>
                    <a:pt x="198" y="696"/>
                    <a:pt x="198" y="696"/>
                  </a:cubicBezTo>
                  <a:cubicBezTo>
                    <a:pt x="220" y="630"/>
                    <a:pt x="185" y="730"/>
                    <a:pt x="216" y="660"/>
                  </a:cubicBezTo>
                  <a:cubicBezTo>
                    <a:pt x="235" y="618"/>
                    <a:pt x="239" y="590"/>
                    <a:pt x="264" y="552"/>
                  </a:cubicBezTo>
                  <a:cubicBezTo>
                    <a:pt x="268" y="547"/>
                    <a:pt x="266" y="538"/>
                    <a:pt x="270" y="534"/>
                  </a:cubicBezTo>
                  <a:cubicBezTo>
                    <a:pt x="297" y="507"/>
                    <a:pt x="320" y="507"/>
                    <a:pt x="354" y="498"/>
                  </a:cubicBezTo>
                  <a:cubicBezTo>
                    <a:pt x="366" y="495"/>
                    <a:pt x="378" y="490"/>
                    <a:pt x="390" y="486"/>
                  </a:cubicBezTo>
                  <a:cubicBezTo>
                    <a:pt x="396" y="484"/>
                    <a:pt x="408" y="480"/>
                    <a:pt x="408" y="480"/>
                  </a:cubicBezTo>
                  <a:cubicBezTo>
                    <a:pt x="430" y="447"/>
                    <a:pt x="466" y="435"/>
                    <a:pt x="504" y="426"/>
                  </a:cubicBezTo>
                  <a:cubicBezTo>
                    <a:pt x="529" y="420"/>
                    <a:pt x="531" y="414"/>
                    <a:pt x="558" y="396"/>
                  </a:cubicBezTo>
                  <a:cubicBezTo>
                    <a:pt x="596" y="371"/>
                    <a:pt x="650" y="380"/>
                    <a:pt x="690" y="360"/>
                  </a:cubicBezTo>
                  <a:cubicBezTo>
                    <a:pt x="725" y="342"/>
                    <a:pt x="770" y="322"/>
                    <a:pt x="798" y="294"/>
                  </a:cubicBezTo>
                  <a:cubicBezTo>
                    <a:pt x="820" y="272"/>
                    <a:pt x="808" y="279"/>
                    <a:pt x="834" y="270"/>
                  </a:cubicBezTo>
                  <a:cubicBezTo>
                    <a:pt x="845" y="259"/>
                    <a:pt x="859" y="251"/>
                    <a:pt x="870" y="240"/>
                  </a:cubicBezTo>
                  <a:cubicBezTo>
                    <a:pt x="875" y="235"/>
                    <a:pt x="876" y="227"/>
                    <a:pt x="882" y="222"/>
                  </a:cubicBezTo>
                  <a:cubicBezTo>
                    <a:pt x="892" y="214"/>
                    <a:pt x="907" y="211"/>
                    <a:pt x="918" y="204"/>
                  </a:cubicBezTo>
                  <a:cubicBezTo>
                    <a:pt x="952" y="153"/>
                    <a:pt x="1041" y="101"/>
                    <a:pt x="1098" y="72"/>
                  </a:cubicBezTo>
                  <a:cubicBezTo>
                    <a:pt x="1102" y="66"/>
                    <a:pt x="1104" y="59"/>
                    <a:pt x="1110" y="54"/>
                  </a:cubicBezTo>
                  <a:cubicBezTo>
                    <a:pt x="1115" y="50"/>
                    <a:pt x="1124" y="52"/>
                    <a:pt x="1128" y="48"/>
                  </a:cubicBezTo>
                  <a:cubicBezTo>
                    <a:pt x="1132" y="44"/>
                    <a:pt x="1130" y="34"/>
                    <a:pt x="1134" y="30"/>
                  </a:cubicBezTo>
                  <a:cubicBezTo>
                    <a:pt x="1138" y="26"/>
                    <a:pt x="1146" y="27"/>
                    <a:pt x="1152" y="24"/>
                  </a:cubicBezTo>
                  <a:cubicBezTo>
                    <a:pt x="1189" y="5"/>
                    <a:pt x="1192" y="6"/>
                    <a:pt x="1242" y="0"/>
                  </a:cubicBezTo>
                  <a:cubicBezTo>
                    <a:pt x="1368" y="6"/>
                    <a:pt x="1492" y="11"/>
                    <a:pt x="1614" y="42"/>
                  </a:cubicBezTo>
                  <a:cubicBezTo>
                    <a:pt x="1640" y="49"/>
                    <a:pt x="1662" y="67"/>
                    <a:pt x="1686" y="78"/>
                  </a:cubicBezTo>
                  <a:cubicBezTo>
                    <a:pt x="1741" y="103"/>
                    <a:pt x="1800" y="126"/>
                    <a:pt x="1860" y="138"/>
                  </a:cubicBezTo>
                  <a:cubicBezTo>
                    <a:pt x="1900" y="136"/>
                    <a:pt x="1940" y="135"/>
                    <a:pt x="1980" y="132"/>
                  </a:cubicBezTo>
                  <a:cubicBezTo>
                    <a:pt x="2048" y="126"/>
                    <a:pt x="1943" y="127"/>
                    <a:pt x="2016" y="114"/>
                  </a:cubicBezTo>
                  <a:cubicBezTo>
                    <a:pt x="2044" y="109"/>
                    <a:pt x="2072" y="110"/>
                    <a:pt x="2100" y="108"/>
                  </a:cubicBezTo>
                  <a:cubicBezTo>
                    <a:pt x="2168" y="85"/>
                    <a:pt x="2140" y="85"/>
                    <a:pt x="2238" y="78"/>
                  </a:cubicBezTo>
                  <a:cubicBezTo>
                    <a:pt x="2254" y="74"/>
                    <a:pt x="2270" y="71"/>
                    <a:pt x="2286" y="66"/>
                  </a:cubicBezTo>
                  <a:cubicBezTo>
                    <a:pt x="2292" y="64"/>
                    <a:pt x="2298" y="62"/>
                    <a:pt x="2304" y="60"/>
                  </a:cubicBezTo>
                  <a:cubicBezTo>
                    <a:pt x="2320" y="56"/>
                    <a:pt x="2336" y="52"/>
                    <a:pt x="2352" y="48"/>
                  </a:cubicBezTo>
                  <a:cubicBezTo>
                    <a:pt x="2360" y="46"/>
                    <a:pt x="2376" y="42"/>
                    <a:pt x="2376" y="4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34" name="Freeform 1867"/>
            <p:cNvSpPr>
              <a:spLocks noChangeAspect="1"/>
            </p:cNvSpPr>
            <p:nvPr/>
          </p:nvSpPr>
          <p:spPr bwMode="auto">
            <a:xfrm>
              <a:off x="2342" y="3063"/>
              <a:ext cx="46" cy="578"/>
            </a:xfrm>
            <a:custGeom>
              <a:avLst/>
              <a:gdLst>
                <a:gd name="T0" fmla="*/ 1 w 64"/>
                <a:gd name="T1" fmla="*/ 1 h 792"/>
                <a:gd name="T2" fmla="*/ 1 w 64"/>
                <a:gd name="T3" fmla="*/ 1 h 792"/>
                <a:gd name="T4" fmla="*/ 1 w 64"/>
                <a:gd name="T5" fmla="*/ 1 h 792"/>
                <a:gd name="T6" fmla="*/ 1 w 64"/>
                <a:gd name="T7" fmla="*/ 2 h 792"/>
                <a:gd name="T8" fmla="*/ 0 w 64"/>
                <a:gd name="T9" fmla="*/ 4 h 792"/>
                <a:gd name="T10" fmla="*/ 1 w 64"/>
                <a:gd name="T11" fmla="*/ 5 h 792"/>
                <a:gd name="T12" fmla="*/ 1 w 64"/>
                <a:gd name="T13" fmla="*/ 6 h 792"/>
                <a:gd name="T14" fmla="*/ 1 w 64"/>
                <a:gd name="T15" fmla="*/ 7 h 7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792"/>
                <a:gd name="T26" fmla="*/ 64 w 64"/>
                <a:gd name="T27" fmla="*/ 792 h 7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792">
                  <a:moveTo>
                    <a:pt x="42" y="30"/>
                  </a:moveTo>
                  <a:cubicBezTo>
                    <a:pt x="64" y="96"/>
                    <a:pt x="36" y="0"/>
                    <a:pt x="42" y="66"/>
                  </a:cubicBezTo>
                  <a:cubicBezTo>
                    <a:pt x="43" y="82"/>
                    <a:pt x="54" y="114"/>
                    <a:pt x="54" y="114"/>
                  </a:cubicBezTo>
                  <a:cubicBezTo>
                    <a:pt x="56" y="152"/>
                    <a:pt x="60" y="190"/>
                    <a:pt x="60" y="228"/>
                  </a:cubicBezTo>
                  <a:cubicBezTo>
                    <a:pt x="60" y="299"/>
                    <a:pt x="20" y="341"/>
                    <a:pt x="0" y="402"/>
                  </a:cubicBezTo>
                  <a:cubicBezTo>
                    <a:pt x="2" y="444"/>
                    <a:pt x="1" y="486"/>
                    <a:pt x="6" y="528"/>
                  </a:cubicBezTo>
                  <a:cubicBezTo>
                    <a:pt x="10" y="563"/>
                    <a:pt x="37" y="597"/>
                    <a:pt x="48" y="630"/>
                  </a:cubicBezTo>
                  <a:cubicBezTo>
                    <a:pt x="52" y="684"/>
                    <a:pt x="60" y="738"/>
                    <a:pt x="60" y="79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35" name="Freeform 1869"/>
            <p:cNvSpPr>
              <a:spLocks noChangeAspect="1"/>
            </p:cNvSpPr>
            <p:nvPr/>
          </p:nvSpPr>
          <p:spPr bwMode="auto">
            <a:xfrm>
              <a:off x="524" y="2406"/>
              <a:ext cx="1061" cy="1244"/>
            </a:xfrm>
            <a:custGeom>
              <a:avLst/>
              <a:gdLst>
                <a:gd name="T0" fmla="*/ 13 w 1453"/>
                <a:gd name="T1" fmla="*/ 0 h 1705"/>
                <a:gd name="T2" fmla="*/ 13 w 1453"/>
                <a:gd name="T3" fmla="*/ 1 h 1705"/>
                <a:gd name="T4" fmla="*/ 12 w 1453"/>
                <a:gd name="T5" fmla="*/ 1 h 1705"/>
                <a:gd name="T6" fmla="*/ 12 w 1453"/>
                <a:gd name="T7" fmla="*/ 1 h 1705"/>
                <a:gd name="T8" fmla="*/ 11 w 1453"/>
                <a:gd name="T9" fmla="*/ 1 h 1705"/>
                <a:gd name="T10" fmla="*/ 11 w 1453"/>
                <a:gd name="T11" fmla="*/ 2 h 1705"/>
                <a:gd name="T12" fmla="*/ 9 w 1453"/>
                <a:gd name="T13" fmla="*/ 2 h 1705"/>
                <a:gd name="T14" fmla="*/ 9 w 1453"/>
                <a:gd name="T15" fmla="*/ 3 h 1705"/>
                <a:gd name="T16" fmla="*/ 8 w 1453"/>
                <a:gd name="T17" fmla="*/ 4 h 1705"/>
                <a:gd name="T18" fmla="*/ 8 w 1453"/>
                <a:gd name="T19" fmla="*/ 4 h 1705"/>
                <a:gd name="T20" fmla="*/ 7 w 1453"/>
                <a:gd name="T21" fmla="*/ 5 h 1705"/>
                <a:gd name="T22" fmla="*/ 7 w 1453"/>
                <a:gd name="T23" fmla="*/ 5 h 1705"/>
                <a:gd name="T24" fmla="*/ 7 w 1453"/>
                <a:gd name="T25" fmla="*/ 5 h 1705"/>
                <a:gd name="T26" fmla="*/ 7 w 1453"/>
                <a:gd name="T27" fmla="*/ 5 h 1705"/>
                <a:gd name="T28" fmla="*/ 7 w 1453"/>
                <a:gd name="T29" fmla="*/ 6 h 1705"/>
                <a:gd name="T30" fmla="*/ 6 w 1453"/>
                <a:gd name="T31" fmla="*/ 7 h 1705"/>
                <a:gd name="T32" fmla="*/ 5 w 1453"/>
                <a:gd name="T33" fmla="*/ 7 h 1705"/>
                <a:gd name="T34" fmla="*/ 5 w 1453"/>
                <a:gd name="T35" fmla="*/ 7 h 1705"/>
                <a:gd name="T36" fmla="*/ 4 w 1453"/>
                <a:gd name="T37" fmla="*/ 8 h 1705"/>
                <a:gd name="T38" fmla="*/ 4 w 1453"/>
                <a:gd name="T39" fmla="*/ 8 h 1705"/>
                <a:gd name="T40" fmla="*/ 4 w 1453"/>
                <a:gd name="T41" fmla="*/ 9 h 1705"/>
                <a:gd name="T42" fmla="*/ 4 w 1453"/>
                <a:gd name="T43" fmla="*/ 9 h 1705"/>
                <a:gd name="T44" fmla="*/ 3 w 1453"/>
                <a:gd name="T45" fmla="*/ 9 h 1705"/>
                <a:gd name="T46" fmla="*/ 3 w 1453"/>
                <a:gd name="T47" fmla="*/ 9 h 1705"/>
                <a:gd name="T48" fmla="*/ 3 w 1453"/>
                <a:gd name="T49" fmla="*/ 10 h 1705"/>
                <a:gd name="T50" fmla="*/ 2 w 1453"/>
                <a:gd name="T51" fmla="*/ 11 h 1705"/>
                <a:gd name="T52" fmla="*/ 2 w 1453"/>
                <a:gd name="T53" fmla="*/ 11 h 1705"/>
                <a:gd name="T54" fmla="*/ 2 w 1453"/>
                <a:gd name="T55" fmla="*/ 11 h 1705"/>
                <a:gd name="T56" fmla="*/ 2 w 1453"/>
                <a:gd name="T57" fmla="*/ 12 h 1705"/>
                <a:gd name="T58" fmla="*/ 2 w 1453"/>
                <a:gd name="T59" fmla="*/ 13 h 1705"/>
                <a:gd name="T60" fmla="*/ 1 w 1453"/>
                <a:gd name="T61" fmla="*/ 14 h 1705"/>
                <a:gd name="T62" fmla="*/ 1 w 1453"/>
                <a:gd name="T63" fmla="*/ 15 h 1705"/>
                <a:gd name="T64" fmla="*/ 1 w 1453"/>
                <a:gd name="T65" fmla="*/ 15 h 1705"/>
                <a:gd name="T66" fmla="*/ 1 w 1453"/>
                <a:gd name="T67" fmla="*/ 15 h 1705"/>
                <a:gd name="T68" fmla="*/ 1 w 1453"/>
                <a:gd name="T69" fmla="*/ 15 h 17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3"/>
                <a:gd name="T106" fmla="*/ 0 h 1705"/>
                <a:gd name="T107" fmla="*/ 1453 w 1453"/>
                <a:gd name="T108" fmla="*/ 1705 h 17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3" h="1705">
                  <a:moveTo>
                    <a:pt x="1453" y="0"/>
                  </a:moveTo>
                  <a:cubicBezTo>
                    <a:pt x="1410" y="14"/>
                    <a:pt x="1428" y="5"/>
                    <a:pt x="1399" y="24"/>
                  </a:cubicBezTo>
                  <a:cubicBezTo>
                    <a:pt x="1388" y="56"/>
                    <a:pt x="1397" y="37"/>
                    <a:pt x="1369" y="78"/>
                  </a:cubicBezTo>
                  <a:cubicBezTo>
                    <a:pt x="1358" y="95"/>
                    <a:pt x="1350" y="115"/>
                    <a:pt x="1339" y="132"/>
                  </a:cubicBezTo>
                  <a:cubicBezTo>
                    <a:pt x="1331" y="144"/>
                    <a:pt x="1267" y="178"/>
                    <a:pt x="1249" y="186"/>
                  </a:cubicBezTo>
                  <a:cubicBezTo>
                    <a:pt x="1230" y="194"/>
                    <a:pt x="1195" y="198"/>
                    <a:pt x="1177" y="210"/>
                  </a:cubicBezTo>
                  <a:cubicBezTo>
                    <a:pt x="1146" y="231"/>
                    <a:pt x="1118" y="243"/>
                    <a:pt x="1087" y="264"/>
                  </a:cubicBezTo>
                  <a:cubicBezTo>
                    <a:pt x="1075" y="272"/>
                    <a:pt x="1051" y="288"/>
                    <a:pt x="1051" y="288"/>
                  </a:cubicBezTo>
                  <a:cubicBezTo>
                    <a:pt x="1017" y="339"/>
                    <a:pt x="967" y="352"/>
                    <a:pt x="919" y="384"/>
                  </a:cubicBezTo>
                  <a:cubicBezTo>
                    <a:pt x="894" y="421"/>
                    <a:pt x="878" y="460"/>
                    <a:pt x="853" y="498"/>
                  </a:cubicBezTo>
                  <a:cubicBezTo>
                    <a:pt x="845" y="510"/>
                    <a:pt x="829" y="514"/>
                    <a:pt x="817" y="522"/>
                  </a:cubicBezTo>
                  <a:cubicBezTo>
                    <a:pt x="811" y="526"/>
                    <a:pt x="799" y="534"/>
                    <a:pt x="799" y="534"/>
                  </a:cubicBezTo>
                  <a:cubicBezTo>
                    <a:pt x="795" y="540"/>
                    <a:pt x="793" y="548"/>
                    <a:pt x="787" y="552"/>
                  </a:cubicBezTo>
                  <a:cubicBezTo>
                    <a:pt x="776" y="559"/>
                    <a:pt x="751" y="564"/>
                    <a:pt x="751" y="564"/>
                  </a:cubicBezTo>
                  <a:cubicBezTo>
                    <a:pt x="733" y="592"/>
                    <a:pt x="720" y="622"/>
                    <a:pt x="709" y="654"/>
                  </a:cubicBezTo>
                  <a:cubicBezTo>
                    <a:pt x="697" y="691"/>
                    <a:pt x="660" y="711"/>
                    <a:pt x="643" y="744"/>
                  </a:cubicBezTo>
                  <a:cubicBezTo>
                    <a:pt x="636" y="758"/>
                    <a:pt x="613" y="812"/>
                    <a:pt x="601" y="816"/>
                  </a:cubicBezTo>
                  <a:cubicBezTo>
                    <a:pt x="576" y="824"/>
                    <a:pt x="588" y="818"/>
                    <a:pt x="565" y="834"/>
                  </a:cubicBezTo>
                  <a:cubicBezTo>
                    <a:pt x="551" y="855"/>
                    <a:pt x="529" y="880"/>
                    <a:pt x="505" y="888"/>
                  </a:cubicBezTo>
                  <a:cubicBezTo>
                    <a:pt x="482" y="911"/>
                    <a:pt x="459" y="919"/>
                    <a:pt x="433" y="936"/>
                  </a:cubicBezTo>
                  <a:cubicBezTo>
                    <a:pt x="425" y="960"/>
                    <a:pt x="409" y="984"/>
                    <a:pt x="403" y="1008"/>
                  </a:cubicBezTo>
                  <a:cubicBezTo>
                    <a:pt x="401" y="1018"/>
                    <a:pt x="402" y="1029"/>
                    <a:pt x="397" y="1038"/>
                  </a:cubicBezTo>
                  <a:cubicBezTo>
                    <a:pt x="390" y="1050"/>
                    <a:pt x="348" y="1060"/>
                    <a:pt x="343" y="1062"/>
                  </a:cubicBezTo>
                  <a:cubicBezTo>
                    <a:pt x="331" y="1066"/>
                    <a:pt x="307" y="1074"/>
                    <a:pt x="307" y="1074"/>
                  </a:cubicBezTo>
                  <a:cubicBezTo>
                    <a:pt x="293" y="1096"/>
                    <a:pt x="279" y="1121"/>
                    <a:pt x="271" y="1146"/>
                  </a:cubicBezTo>
                  <a:cubicBezTo>
                    <a:pt x="269" y="1164"/>
                    <a:pt x="269" y="1182"/>
                    <a:pt x="265" y="1200"/>
                  </a:cubicBezTo>
                  <a:cubicBezTo>
                    <a:pt x="263" y="1212"/>
                    <a:pt x="257" y="1224"/>
                    <a:pt x="253" y="1236"/>
                  </a:cubicBezTo>
                  <a:cubicBezTo>
                    <a:pt x="251" y="1242"/>
                    <a:pt x="247" y="1254"/>
                    <a:pt x="247" y="1254"/>
                  </a:cubicBezTo>
                  <a:cubicBezTo>
                    <a:pt x="245" y="1282"/>
                    <a:pt x="244" y="1310"/>
                    <a:pt x="241" y="1338"/>
                  </a:cubicBezTo>
                  <a:cubicBezTo>
                    <a:pt x="237" y="1372"/>
                    <a:pt x="222" y="1406"/>
                    <a:pt x="217" y="1440"/>
                  </a:cubicBezTo>
                  <a:cubicBezTo>
                    <a:pt x="213" y="1468"/>
                    <a:pt x="206" y="1553"/>
                    <a:pt x="181" y="1578"/>
                  </a:cubicBezTo>
                  <a:cubicBezTo>
                    <a:pt x="158" y="1601"/>
                    <a:pt x="120" y="1613"/>
                    <a:pt x="91" y="1626"/>
                  </a:cubicBezTo>
                  <a:cubicBezTo>
                    <a:pt x="79" y="1631"/>
                    <a:pt x="55" y="1638"/>
                    <a:pt x="55" y="1638"/>
                  </a:cubicBezTo>
                  <a:cubicBezTo>
                    <a:pt x="27" y="1679"/>
                    <a:pt x="45" y="1669"/>
                    <a:pt x="13" y="1680"/>
                  </a:cubicBezTo>
                  <a:cubicBezTo>
                    <a:pt x="0" y="1700"/>
                    <a:pt x="1" y="1705"/>
                    <a:pt x="1" y="169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36" name="Freeform 1870"/>
            <p:cNvSpPr>
              <a:spLocks noChangeAspect="1"/>
            </p:cNvSpPr>
            <p:nvPr/>
          </p:nvSpPr>
          <p:spPr bwMode="auto">
            <a:xfrm>
              <a:off x="319" y="2415"/>
              <a:ext cx="1226" cy="268"/>
            </a:xfrm>
            <a:custGeom>
              <a:avLst/>
              <a:gdLst>
                <a:gd name="T0" fmla="*/ 15 w 1680"/>
                <a:gd name="T1" fmla="*/ 0 h 366"/>
                <a:gd name="T2" fmla="*/ 14 w 1680"/>
                <a:gd name="T3" fmla="*/ 1 h 366"/>
                <a:gd name="T4" fmla="*/ 13 w 1680"/>
                <a:gd name="T5" fmla="*/ 1 h 366"/>
                <a:gd name="T6" fmla="*/ 13 w 1680"/>
                <a:gd name="T7" fmla="*/ 1 h 366"/>
                <a:gd name="T8" fmla="*/ 12 w 1680"/>
                <a:gd name="T9" fmla="*/ 1 h 366"/>
                <a:gd name="T10" fmla="*/ 11 w 1680"/>
                <a:gd name="T11" fmla="*/ 1 h 366"/>
                <a:gd name="T12" fmla="*/ 10 w 1680"/>
                <a:gd name="T13" fmla="*/ 2 h 366"/>
                <a:gd name="T14" fmla="*/ 9 w 1680"/>
                <a:gd name="T15" fmla="*/ 2 h 366"/>
                <a:gd name="T16" fmla="*/ 7 w 1680"/>
                <a:gd name="T17" fmla="*/ 2 h 366"/>
                <a:gd name="T18" fmla="*/ 7 w 1680"/>
                <a:gd name="T19" fmla="*/ 1 h 366"/>
                <a:gd name="T20" fmla="*/ 7 w 1680"/>
                <a:gd name="T21" fmla="*/ 1 h 366"/>
                <a:gd name="T22" fmla="*/ 5 w 1680"/>
                <a:gd name="T23" fmla="*/ 2 h 366"/>
                <a:gd name="T24" fmla="*/ 4 w 1680"/>
                <a:gd name="T25" fmla="*/ 2 h 366"/>
                <a:gd name="T26" fmla="*/ 3 w 1680"/>
                <a:gd name="T27" fmla="*/ 3 h 366"/>
                <a:gd name="T28" fmla="*/ 2 w 1680"/>
                <a:gd name="T29" fmla="*/ 3 h 366"/>
                <a:gd name="T30" fmla="*/ 1 w 1680"/>
                <a:gd name="T31" fmla="*/ 3 h 366"/>
                <a:gd name="T32" fmla="*/ 0 w 1680"/>
                <a:gd name="T33" fmla="*/ 4 h 3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0"/>
                <a:gd name="T52" fmla="*/ 0 h 366"/>
                <a:gd name="T53" fmla="*/ 1680 w 1680"/>
                <a:gd name="T54" fmla="*/ 366 h 3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0" h="366">
                  <a:moveTo>
                    <a:pt x="1680" y="0"/>
                  </a:moveTo>
                  <a:cubicBezTo>
                    <a:pt x="1657" y="8"/>
                    <a:pt x="1614" y="3"/>
                    <a:pt x="1590" y="6"/>
                  </a:cubicBezTo>
                  <a:cubicBezTo>
                    <a:pt x="1555" y="15"/>
                    <a:pt x="1524" y="34"/>
                    <a:pt x="1494" y="54"/>
                  </a:cubicBezTo>
                  <a:cubicBezTo>
                    <a:pt x="1479" y="64"/>
                    <a:pt x="1438" y="69"/>
                    <a:pt x="1422" y="72"/>
                  </a:cubicBezTo>
                  <a:cubicBezTo>
                    <a:pt x="1401" y="86"/>
                    <a:pt x="1403" y="104"/>
                    <a:pt x="1380" y="114"/>
                  </a:cubicBezTo>
                  <a:cubicBezTo>
                    <a:pt x="1345" y="129"/>
                    <a:pt x="1297" y="129"/>
                    <a:pt x="1266" y="150"/>
                  </a:cubicBezTo>
                  <a:cubicBezTo>
                    <a:pt x="1239" y="168"/>
                    <a:pt x="1177" y="196"/>
                    <a:pt x="1146" y="204"/>
                  </a:cubicBezTo>
                  <a:cubicBezTo>
                    <a:pt x="1130" y="215"/>
                    <a:pt x="1092" y="228"/>
                    <a:pt x="1092" y="228"/>
                  </a:cubicBezTo>
                  <a:cubicBezTo>
                    <a:pt x="1000" y="225"/>
                    <a:pt x="931" y="224"/>
                    <a:pt x="846" y="210"/>
                  </a:cubicBezTo>
                  <a:cubicBezTo>
                    <a:pt x="817" y="205"/>
                    <a:pt x="790" y="195"/>
                    <a:pt x="762" y="186"/>
                  </a:cubicBezTo>
                  <a:cubicBezTo>
                    <a:pt x="750" y="182"/>
                    <a:pt x="726" y="174"/>
                    <a:pt x="726" y="174"/>
                  </a:cubicBezTo>
                  <a:cubicBezTo>
                    <a:pt x="605" y="180"/>
                    <a:pt x="623" y="180"/>
                    <a:pt x="540" y="198"/>
                  </a:cubicBezTo>
                  <a:cubicBezTo>
                    <a:pt x="512" y="204"/>
                    <a:pt x="474" y="206"/>
                    <a:pt x="450" y="222"/>
                  </a:cubicBezTo>
                  <a:cubicBezTo>
                    <a:pt x="406" y="252"/>
                    <a:pt x="353" y="270"/>
                    <a:pt x="306" y="294"/>
                  </a:cubicBezTo>
                  <a:cubicBezTo>
                    <a:pt x="279" y="308"/>
                    <a:pt x="248" y="333"/>
                    <a:pt x="216" y="336"/>
                  </a:cubicBezTo>
                  <a:cubicBezTo>
                    <a:pt x="181" y="339"/>
                    <a:pt x="126" y="343"/>
                    <a:pt x="90" y="348"/>
                  </a:cubicBezTo>
                  <a:cubicBezTo>
                    <a:pt x="59" y="352"/>
                    <a:pt x="31" y="366"/>
                    <a:pt x="0" y="366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37" name="Freeform 1871"/>
            <p:cNvSpPr>
              <a:spLocks noChangeAspect="1"/>
            </p:cNvSpPr>
            <p:nvPr/>
          </p:nvSpPr>
          <p:spPr bwMode="auto">
            <a:xfrm>
              <a:off x="324" y="1666"/>
              <a:ext cx="766" cy="167"/>
            </a:xfrm>
            <a:custGeom>
              <a:avLst/>
              <a:gdLst>
                <a:gd name="T0" fmla="*/ 9 w 1050"/>
                <a:gd name="T1" fmla="*/ 1 h 228"/>
                <a:gd name="T2" fmla="*/ 8 w 1050"/>
                <a:gd name="T3" fmla="*/ 2 h 228"/>
                <a:gd name="T4" fmla="*/ 7 w 1050"/>
                <a:gd name="T5" fmla="*/ 2 h 228"/>
                <a:gd name="T6" fmla="*/ 5 w 1050"/>
                <a:gd name="T7" fmla="*/ 1 h 228"/>
                <a:gd name="T8" fmla="*/ 5 w 1050"/>
                <a:gd name="T9" fmla="*/ 1 h 228"/>
                <a:gd name="T10" fmla="*/ 5 w 1050"/>
                <a:gd name="T11" fmla="*/ 1 h 228"/>
                <a:gd name="T12" fmla="*/ 3 w 1050"/>
                <a:gd name="T13" fmla="*/ 1 h 228"/>
                <a:gd name="T14" fmla="*/ 1 w 1050"/>
                <a:gd name="T15" fmla="*/ 1 h 228"/>
                <a:gd name="T16" fmla="*/ 1 w 1050"/>
                <a:gd name="T17" fmla="*/ 1 h 228"/>
                <a:gd name="T18" fmla="*/ 0 w 1050"/>
                <a:gd name="T19" fmla="*/ 0 h 2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0"/>
                <a:gd name="T31" fmla="*/ 0 h 228"/>
                <a:gd name="T32" fmla="*/ 1050 w 1050"/>
                <a:gd name="T33" fmla="*/ 228 h 2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0" h="228">
                  <a:moveTo>
                    <a:pt x="1050" y="192"/>
                  </a:moveTo>
                  <a:cubicBezTo>
                    <a:pt x="1011" y="218"/>
                    <a:pt x="958" y="220"/>
                    <a:pt x="912" y="228"/>
                  </a:cubicBezTo>
                  <a:cubicBezTo>
                    <a:pt x="848" y="222"/>
                    <a:pt x="789" y="209"/>
                    <a:pt x="726" y="198"/>
                  </a:cubicBezTo>
                  <a:cubicBezTo>
                    <a:pt x="690" y="192"/>
                    <a:pt x="653" y="192"/>
                    <a:pt x="618" y="180"/>
                  </a:cubicBezTo>
                  <a:cubicBezTo>
                    <a:pt x="600" y="174"/>
                    <a:pt x="580" y="173"/>
                    <a:pt x="564" y="162"/>
                  </a:cubicBezTo>
                  <a:cubicBezTo>
                    <a:pt x="552" y="154"/>
                    <a:pt x="542" y="143"/>
                    <a:pt x="528" y="138"/>
                  </a:cubicBezTo>
                  <a:cubicBezTo>
                    <a:pt x="456" y="114"/>
                    <a:pt x="393" y="97"/>
                    <a:pt x="318" y="84"/>
                  </a:cubicBezTo>
                  <a:cubicBezTo>
                    <a:pt x="248" y="72"/>
                    <a:pt x="178" y="46"/>
                    <a:pt x="114" y="18"/>
                  </a:cubicBezTo>
                  <a:cubicBezTo>
                    <a:pt x="101" y="12"/>
                    <a:pt x="86" y="8"/>
                    <a:pt x="72" y="6"/>
                  </a:cubicBezTo>
                  <a:cubicBezTo>
                    <a:pt x="48" y="3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2789" name="Freeform 1872"/>
          <p:cNvSpPr>
            <a:spLocks noChangeAspect="1"/>
          </p:cNvSpPr>
          <p:nvPr/>
        </p:nvSpPr>
        <p:spPr bwMode="auto">
          <a:xfrm>
            <a:off x="576263" y="1495886"/>
            <a:ext cx="1139825" cy="1203325"/>
          </a:xfrm>
          <a:custGeom>
            <a:avLst/>
            <a:gdLst>
              <a:gd name="T0" fmla="*/ 2147483647 w 657"/>
              <a:gd name="T1" fmla="*/ 2147483647 h 682"/>
              <a:gd name="T2" fmla="*/ 2147483647 w 657"/>
              <a:gd name="T3" fmla="*/ 2147483647 h 682"/>
              <a:gd name="T4" fmla="*/ 2147483647 w 657"/>
              <a:gd name="T5" fmla="*/ 2147483647 h 682"/>
              <a:gd name="T6" fmla="*/ 2147483647 w 657"/>
              <a:gd name="T7" fmla="*/ 2147483647 h 682"/>
              <a:gd name="T8" fmla="*/ 2147483647 w 657"/>
              <a:gd name="T9" fmla="*/ 2147483647 h 682"/>
              <a:gd name="T10" fmla="*/ 2147483647 w 657"/>
              <a:gd name="T11" fmla="*/ 2147483647 h 682"/>
              <a:gd name="T12" fmla="*/ 2147483647 w 657"/>
              <a:gd name="T13" fmla="*/ 2147483647 h 682"/>
              <a:gd name="T14" fmla="*/ 2147483647 w 657"/>
              <a:gd name="T15" fmla="*/ 2147483647 h 682"/>
              <a:gd name="T16" fmla="*/ 2147483647 w 657"/>
              <a:gd name="T17" fmla="*/ 2147483647 h 682"/>
              <a:gd name="T18" fmla="*/ 2147483647 w 657"/>
              <a:gd name="T19" fmla="*/ 2147483647 h 682"/>
              <a:gd name="T20" fmla="*/ 2147483647 w 657"/>
              <a:gd name="T21" fmla="*/ 2147483647 h 682"/>
              <a:gd name="T22" fmla="*/ 2147483647 w 657"/>
              <a:gd name="T23" fmla="*/ 2147483647 h 682"/>
              <a:gd name="T24" fmla="*/ 2147483647 w 657"/>
              <a:gd name="T25" fmla="*/ 2147483647 h 682"/>
              <a:gd name="T26" fmla="*/ 2147483647 w 657"/>
              <a:gd name="T27" fmla="*/ 2147483647 h 682"/>
              <a:gd name="T28" fmla="*/ 2147483647 w 657"/>
              <a:gd name="T29" fmla="*/ 2147483647 h 682"/>
              <a:gd name="T30" fmla="*/ 2147483647 w 657"/>
              <a:gd name="T31" fmla="*/ 2147483647 h 682"/>
              <a:gd name="T32" fmla="*/ 2147483647 w 657"/>
              <a:gd name="T33" fmla="*/ 2147483647 h 682"/>
              <a:gd name="T34" fmla="*/ 0 w 657"/>
              <a:gd name="T35" fmla="*/ 0 h 6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57"/>
              <a:gd name="T55" fmla="*/ 0 h 682"/>
              <a:gd name="T56" fmla="*/ 657 w 657"/>
              <a:gd name="T57" fmla="*/ 682 h 6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57" h="682">
                <a:moveTo>
                  <a:pt x="657" y="682"/>
                </a:moveTo>
                <a:cubicBezTo>
                  <a:pt x="649" y="670"/>
                  <a:pt x="645" y="654"/>
                  <a:pt x="635" y="643"/>
                </a:cubicBezTo>
                <a:cubicBezTo>
                  <a:pt x="596" y="593"/>
                  <a:pt x="505" y="605"/>
                  <a:pt x="456" y="603"/>
                </a:cubicBezTo>
                <a:cubicBezTo>
                  <a:pt x="433" y="599"/>
                  <a:pt x="413" y="594"/>
                  <a:pt x="394" y="581"/>
                </a:cubicBezTo>
                <a:cubicBezTo>
                  <a:pt x="391" y="577"/>
                  <a:pt x="389" y="572"/>
                  <a:pt x="386" y="568"/>
                </a:cubicBezTo>
                <a:cubicBezTo>
                  <a:pt x="382" y="564"/>
                  <a:pt x="376" y="564"/>
                  <a:pt x="373" y="559"/>
                </a:cubicBezTo>
                <a:cubicBezTo>
                  <a:pt x="348" y="529"/>
                  <a:pt x="393" y="562"/>
                  <a:pt x="355" y="537"/>
                </a:cubicBezTo>
                <a:cubicBezTo>
                  <a:pt x="352" y="528"/>
                  <a:pt x="343" y="521"/>
                  <a:pt x="342" y="511"/>
                </a:cubicBezTo>
                <a:cubicBezTo>
                  <a:pt x="332" y="449"/>
                  <a:pt x="341" y="413"/>
                  <a:pt x="307" y="362"/>
                </a:cubicBezTo>
                <a:cubicBezTo>
                  <a:pt x="304" y="358"/>
                  <a:pt x="303" y="351"/>
                  <a:pt x="298" y="349"/>
                </a:cubicBezTo>
                <a:cubicBezTo>
                  <a:pt x="269" y="340"/>
                  <a:pt x="246" y="327"/>
                  <a:pt x="219" y="310"/>
                </a:cubicBezTo>
                <a:cubicBezTo>
                  <a:pt x="211" y="304"/>
                  <a:pt x="193" y="292"/>
                  <a:pt x="193" y="292"/>
                </a:cubicBezTo>
                <a:cubicBezTo>
                  <a:pt x="186" y="270"/>
                  <a:pt x="174" y="249"/>
                  <a:pt x="167" y="227"/>
                </a:cubicBezTo>
                <a:cubicBezTo>
                  <a:pt x="165" y="221"/>
                  <a:pt x="158" y="200"/>
                  <a:pt x="158" y="200"/>
                </a:cubicBezTo>
                <a:cubicBezTo>
                  <a:pt x="127" y="190"/>
                  <a:pt x="140" y="197"/>
                  <a:pt x="119" y="183"/>
                </a:cubicBezTo>
                <a:cubicBezTo>
                  <a:pt x="108" y="150"/>
                  <a:pt x="124" y="189"/>
                  <a:pt x="101" y="161"/>
                </a:cubicBezTo>
                <a:cubicBezTo>
                  <a:pt x="99" y="158"/>
                  <a:pt x="92" y="132"/>
                  <a:pt x="92" y="130"/>
                </a:cubicBezTo>
                <a:cubicBezTo>
                  <a:pt x="84" y="99"/>
                  <a:pt x="28" y="19"/>
                  <a:pt x="0" y="0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90" name="Freeform 1873"/>
          <p:cNvSpPr>
            <a:spLocks noChangeAspect="1"/>
          </p:cNvSpPr>
          <p:nvPr/>
        </p:nvSpPr>
        <p:spPr bwMode="auto">
          <a:xfrm>
            <a:off x="1206500" y="941388"/>
            <a:ext cx="765175" cy="1327150"/>
          </a:xfrm>
          <a:custGeom>
            <a:avLst/>
            <a:gdLst>
              <a:gd name="T0" fmla="*/ 2147483647 w 442"/>
              <a:gd name="T1" fmla="*/ 2147483647 h 753"/>
              <a:gd name="T2" fmla="*/ 2147483647 w 442"/>
              <a:gd name="T3" fmla="*/ 2147483647 h 753"/>
              <a:gd name="T4" fmla="*/ 2147483647 w 442"/>
              <a:gd name="T5" fmla="*/ 2147483647 h 753"/>
              <a:gd name="T6" fmla="*/ 2147483647 w 442"/>
              <a:gd name="T7" fmla="*/ 2147483647 h 753"/>
              <a:gd name="T8" fmla="*/ 2147483647 w 442"/>
              <a:gd name="T9" fmla="*/ 2147483647 h 753"/>
              <a:gd name="T10" fmla="*/ 2147483647 w 442"/>
              <a:gd name="T11" fmla="*/ 2147483647 h 753"/>
              <a:gd name="T12" fmla="*/ 2147483647 w 442"/>
              <a:gd name="T13" fmla="*/ 2147483647 h 753"/>
              <a:gd name="T14" fmla="*/ 2147483647 w 442"/>
              <a:gd name="T15" fmla="*/ 2147483647 h 753"/>
              <a:gd name="T16" fmla="*/ 2147483647 w 442"/>
              <a:gd name="T17" fmla="*/ 2147483647 h 753"/>
              <a:gd name="T18" fmla="*/ 2147483647 w 442"/>
              <a:gd name="T19" fmla="*/ 2147483647 h 753"/>
              <a:gd name="T20" fmla="*/ 2147483647 w 442"/>
              <a:gd name="T21" fmla="*/ 2147483647 h 753"/>
              <a:gd name="T22" fmla="*/ 2147483647 w 442"/>
              <a:gd name="T23" fmla="*/ 2147483647 h 753"/>
              <a:gd name="T24" fmla="*/ 2147483647 w 442"/>
              <a:gd name="T25" fmla="*/ 2147483647 h 753"/>
              <a:gd name="T26" fmla="*/ 2147483647 w 442"/>
              <a:gd name="T27" fmla="*/ 2147483647 h 753"/>
              <a:gd name="T28" fmla="*/ 2147483647 w 442"/>
              <a:gd name="T29" fmla="*/ 2147483647 h 753"/>
              <a:gd name="T30" fmla="*/ 2147483647 w 442"/>
              <a:gd name="T31" fmla="*/ 2147483647 h 753"/>
              <a:gd name="T32" fmla="*/ 2147483647 w 442"/>
              <a:gd name="T33" fmla="*/ 2147483647 h 753"/>
              <a:gd name="T34" fmla="*/ 2147483647 w 442"/>
              <a:gd name="T35" fmla="*/ 2147483647 h 753"/>
              <a:gd name="T36" fmla="*/ 2147483647 w 442"/>
              <a:gd name="T37" fmla="*/ 2147483647 h 753"/>
              <a:gd name="T38" fmla="*/ 0 w 442"/>
              <a:gd name="T39" fmla="*/ 0 h 7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2"/>
              <a:gd name="T61" fmla="*/ 0 h 753"/>
              <a:gd name="T62" fmla="*/ 442 w 442"/>
              <a:gd name="T63" fmla="*/ 753 h 7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2" h="753">
                <a:moveTo>
                  <a:pt x="442" y="753"/>
                </a:moveTo>
                <a:cubicBezTo>
                  <a:pt x="433" y="747"/>
                  <a:pt x="425" y="741"/>
                  <a:pt x="416" y="735"/>
                </a:cubicBezTo>
                <a:cubicBezTo>
                  <a:pt x="411" y="733"/>
                  <a:pt x="403" y="727"/>
                  <a:pt x="403" y="727"/>
                </a:cubicBezTo>
                <a:cubicBezTo>
                  <a:pt x="400" y="722"/>
                  <a:pt x="398" y="717"/>
                  <a:pt x="394" y="714"/>
                </a:cubicBezTo>
                <a:cubicBezTo>
                  <a:pt x="390" y="710"/>
                  <a:pt x="384" y="709"/>
                  <a:pt x="381" y="705"/>
                </a:cubicBezTo>
                <a:cubicBezTo>
                  <a:pt x="378" y="701"/>
                  <a:pt x="379" y="695"/>
                  <a:pt x="376" y="692"/>
                </a:cubicBezTo>
                <a:cubicBezTo>
                  <a:pt x="373" y="687"/>
                  <a:pt x="368" y="683"/>
                  <a:pt x="363" y="679"/>
                </a:cubicBezTo>
                <a:cubicBezTo>
                  <a:pt x="352" y="646"/>
                  <a:pt x="320" y="627"/>
                  <a:pt x="293" y="609"/>
                </a:cubicBezTo>
                <a:cubicBezTo>
                  <a:pt x="285" y="603"/>
                  <a:pt x="267" y="591"/>
                  <a:pt x="267" y="591"/>
                </a:cubicBezTo>
                <a:cubicBezTo>
                  <a:pt x="255" y="573"/>
                  <a:pt x="237" y="564"/>
                  <a:pt x="219" y="552"/>
                </a:cubicBezTo>
                <a:cubicBezTo>
                  <a:pt x="199" y="538"/>
                  <a:pt x="183" y="509"/>
                  <a:pt x="175" y="486"/>
                </a:cubicBezTo>
                <a:cubicBezTo>
                  <a:pt x="171" y="415"/>
                  <a:pt x="180" y="404"/>
                  <a:pt x="131" y="363"/>
                </a:cubicBezTo>
                <a:cubicBezTo>
                  <a:pt x="110" y="345"/>
                  <a:pt x="129" y="354"/>
                  <a:pt x="105" y="346"/>
                </a:cubicBezTo>
                <a:cubicBezTo>
                  <a:pt x="101" y="342"/>
                  <a:pt x="97" y="336"/>
                  <a:pt x="92" y="333"/>
                </a:cubicBezTo>
                <a:cubicBezTo>
                  <a:pt x="88" y="329"/>
                  <a:pt x="83" y="328"/>
                  <a:pt x="79" y="324"/>
                </a:cubicBezTo>
                <a:cubicBezTo>
                  <a:pt x="69" y="316"/>
                  <a:pt x="53" y="298"/>
                  <a:pt x="53" y="298"/>
                </a:cubicBezTo>
                <a:cubicBezTo>
                  <a:pt x="39" y="256"/>
                  <a:pt x="30" y="239"/>
                  <a:pt x="22" y="193"/>
                </a:cubicBezTo>
                <a:cubicBezTo>
                  <a:pt x="18" y="171"/>
                  <a:pt x="13" y="149"/>
                  <a:pt x="9" y="127"/>
                </a:cubicBezTo>
                <a:cubicBezTo>
                  <a:pt x="8" y="120"/>
                  <a:pt x="5" y="105"/>
                  <a:pt x="5" y="105"/>
                </a:cubicBezTo>
                <a:cubicBezTo>
                  <a:pt x="3" y="70"/>
                  <a:pt x="2" y="35"/>
                  <a:pt x="0" y="0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sz="24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2" name="Grupo 877"/>
          <p:cNvGrpSpPr>
            <a:grpSpLocks/>
          </p:cNvGrpSpPr>
          <p:nvPr/>
        </p:nvGrpSpPr>
        <p:grpSpPr bwMode="auto">
          <a:xfrm>
            <a:off x="2043113" y="2830974"/>
            <a:ext cx="2005012" cy="1897062"/>
            <a:chOff x="2042980" y="2548145"/>
            <a:chExt cx="2005341" cy="1897552"/>
          </a:xfrm>
        </p:grpSpPr>
        <p:grpSp>
          <p:nvGrpSpPr>
            <p:cNvPr id="32809" name="Group 2789"/>
            <p:cNvGrpSpPr>
              <a:grpSpLocks/>
            </p:cNvGrpSpPr>
            <p:nvPr/>
          </p:nvGrpSpPr>
          <p:grpSpPr bwMode="auto">
            <a:xfrm>
              <a:off x="2231899" y="2587013"/>
              <a:ext cx="1474787" cy="1087437"/>
              <a:chOff x="1720" y="1685"/>
              <a:chExt cx="929" cy="685"/>
            </a:xfrm>
          </p:grpSpPr>
          <p:sp>
            <p:nvSpPr>
              <p:cNvPr id="32815" name="Oval 2769"/>
              <p:cNvSpPr>
                <a:spLocks noChangeArrowheads="1"/>
              </p:cNvSpPr>
              <p:nvPr/>
            </p:nvSpPr>
            <p:spPr bwMode="auto">
              <a:xfrm>
                <a:off x="2479" y="1895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6" name="Freeform 2768"/>
              <p:cNvSpPr>
                <a:spLocks/>
              </p:cNvSpPr>
              <p:nvPr/>
            </p:nvSpPr>
            <p:spPr bwMode="auto">
              <a:xfrm>
                <a:off x="2546" y="1791"/>
                <a:ext cx="103" cy="275"/>
              </a:xfrm>
              <a:custGeom>
                <a:avLst/>
                <a:gdLst>
                  <a:gd name="T0" fmla="*/ 103 w 103"/>
                  <a:gd name="T1" fmla="*/ 14 h 275"/>
                  <a:gd name="T2" fmla="*/ 80 w 103"/>
                  <a:gd name="T3" fmla="*/ 67 h 275"/>
                  <a:gd name="T4" fmla="*/ 68 w 103"/>
                  <a:gd name="T5" fmla="*/ 97 h 275"/>
                  <a:gd name="T6" fmla="*/ 52 w 103"/>
                  <a:gd name="T7" fmla="*/ 133 h 275"/>
                  <a:gd name="T8" fmla="*/ 32 w 103"/>
                  <a:gd name="T9" fmla="*/ 159 h 275"/>
                  <a:gd name="T10" fmla="*/ 30 w 103"/>
                  <a:gd name="T11" fmla="*/ 181 h 275"/>
                  <a:gd name="T12" fmla="*/ 70 w 103"/>
                  <a:gd name="T13" fmla="*/ 229 h 275"/>
                  <a:gd name="T14" fmla="*/ 88 w 103"/>
                  <a:gd name="T15" fmla="*/ 263 h 275"/>
                  <a:gd name="T16" fmla="*/ 84 w 103"/>
                  <a:gd name="T17" fmla="*/ 275 h 275"/>
                  <a:gd name="T18" fmla="*/ 39 w 103"/>
                  <a:gd name="T19" fmla="*/ 237 h 275"/>
                  <a:gd name="T20" fmla="*/ 0 w 103"/>
                  <a:gd name="T21" fmla="*/ 189 h 275"/>
                  <a:gd name="T22" fmla="*/ 24 w 103"/>
                  <a:gd name="T23" fmla="*/ 125 h 275"/>
                  <a:gd name="T24" fmla="*/ 36 w 103"/>
                  <a:gd name="T25" fmla="*/ 109 h 275"/>
                  <a:gd name="T26" fmla="*/ 62 w 103"/>
                  <a:gd name="T27" fmla="*/ 67 h 275"/>
                  <a:gd name="T28" fmla="*/ 76 w 103"/>
                  <a:gd name="T29" fmla="*/ 31 h 275"/>
                  <a:gd name="T30" fmla="*/ 100 w 103"/>
                  <a:gd name="T31" fmla="*/ 0 h 2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3"/>
                  <a:gd name="T49" fmla="*/ 0 h 275"/>
                  <a:gd name="T50" fmla="*/ 103 w 103"/>
                  <a:gd name="T51" fmla="*/ 275 h 2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3" h="275">
                    <a:moveTo>
                      <a:pt x="103" y="14"/>
                    </a:moveTo>
                    <a:lnTo>
                      <a:pt x="80" y="67"/>
                    </a:lnTo>
                    <a:lnTo>
                      <a:pt x="68" y="97"/>
                    </a:lnTo>
                    <a:lnTo>
                      <a:pt x="52" y="133"/>
                    </a:lnTo>
                    <a:lnTo>
                      <a:pt x="32" y="159"/>
                    </a:lnTo>
                    <a:lnTo>
                      <a:pt x="30" y="181"/>
                    </a:lnTo>
                    <a:lnTo>
                      <a:pt x="70" y="229"/>
                    </a:lnTo>
                    <a:lnTo>
                      <a:pt x="88" y="263"/>
                    </a:lnTo>
                    <a:lnTo>
                      <a:pt x="84" y="275"/>
                    </a:lnTo>
                    <a:lnTo>
                      <a:pt x="39" y="237"/>
                    </a:lnTo>
                    <a:lnTo>
                      <a:pt x="0" y="189"/>
                    </a:lnTo>
                    <a:lnTo>
                      <a:pt x="24" y="125"/>
                    </a:lnTo>
                    <a:lnTo>
                      <a:pt x="36" y="109"/>
                    </a:lnTo>
                    <a:lnTo>
                      <a:pt x="62" y="67"/>
                    </a:lnTo>
                    <a:lnTo>
                      <a:pt x="76" y="31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7" name="Oval 2771"/>
              <p:cNvSpPr>
                <a:spLocks noChangeArrowheads="1"/>
              </p:cNvSpPr>
              <p:nvPr/>
            </p:nvSpPr>
            <p:spPr bwMode="auto">
              <a:xfrm>
                <a:off x="2101" y="1685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8" name="Oval 2772"/>
              <p:cNvSpPr>
                <a:spLocks noChangeArrowheads="1"/>
              </p:cNvSpPr>
              <p:nvPr/>
            </p:nvSpPr>
            <p:spPr bwMode="auto">
              <a:xfrm>
                <a:off x="2332" y="1805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9" name="Oval 2774"/>
              <p:cNvSpPr>
                <a:spLocks noChangeArrowheads="1"/>
              </p:cNvSpPr>
              <p:nvPr/>
            </p:nvSpPr>
            <p:spPr bwMode="auto">
              <a:xfrm>
                <a:off x="2425" y="2027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0" name="Oval 2775"/>
              <p:cNvSpPr>
                <a:spLocks noChangeArrowheads="1"/>
              </p:cNvSpPr>
              <p:nvPr/>
            </p:nvSpPr>
            <p:spPr bwMode="auto">
              <a:xfrm>
                <a:off x="1720" y="2252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1" name="Oval 2770"/>
              <p:cNvSpPr>
                <a:spLocks noChangeArrowheads="1"/>
              </p:cNvSpPr>
              <p:nvPr/>
            </p:nvSpPr>
            <p:spPr bwMode="auto">
              <a:xfrm>
                <a:off x="2415" y="2087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2" name="Oval 2776"/>
              <p:cNvSpPr>
                <a:spLocks noChangeArrowheads="1"/>
              </p:cNvSpPr>
              <p:nvPr/>
            </p:nvSpPr>
            <p:spPr bwMode="auto">
              <a:xfrm>
                <a:off x="1903" y="2154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3" name="Oval 2777"/>
              <p:cNvSpPr>
                <a:spLocks noChangeArrowheads="1"/>
              </p:cNvSpPr>
              <p:nvPr/>
            </p:nvSpPr>
            <p:spPr bwMode="auto">
              <a:xfrm>
                <a:off x="2219" y="2332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4" name="Oval 2773"/>
              <p:cNvSpPr>
                <a:spLocks noChangeArrowheads="1"/>
              </p:cNvSpPr>
              <p:nvPr/>
            </p:nvSpPr>
            <p:spPr bwMode="auto">
              <a:xfrm>
                <a:off x="2575" y="1991"/>
                <a:ext cx="36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810" name="Oval 2775"/>
            <p:cNvSpPr>
              <a:spLocks noChangeArrowheads="1"/>
            </p:cNvSpPr>
            <p:nvPr/>
          </p:nvSpPr>
          <p:spPr bwMode="auto">
            <a:xfrm>
              <a:off x="2042980" y="2548145"/>
              <a:ext cx="57150" cy="603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11" name="Oval 2775"/>
            <p:cNvSpPr>
              <a:spLocks noChangeArrowheads="1"/>
            </p:cNvSpPr>
            <p:nvPr/>
          </p:nvSpPr>
          <p:spPr bwMode="auto">
            <a:xfrm>
              <a:off x="2809895" y="4385372"/>
              <a:ext cx="57150" cy="603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12" name="Oval 2775"/>
            <p:cNvSpPr>
              <a:spLocks noChangeArrowheads="1"/>
            </p:cNvSpPr>
            <p:nvPr/>
          </p:nvSpPr>
          <p:spPr bwMode="auto">
            <a:xfrm>
              <a:off x="3526948" y="3636014"/>
              <a:ext cx="57150" cy="603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13" name="Oval 2775"/>
            <p:cNvSpPr>
              <a:spLocks noChangeArrowheads="1"/>
            </p:cNvSpPr>
            <p:nvPr/>
          </p:nvSpPr>
          <p:spPr bwMode="auto">
            <a:xfrm>
              <a:off x="3493237" y="4192238"/>
              <a:ext cx="57150" cy="603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14" name="Oval 2775"/>
            <p:cNvSpPr>
              <a:spLocks noChangeArrowheads="1"/>
            </p:cNvSpPr>
            <p:nvPr/>
          </p:nvSpPr>
          <p:spPr bwMode="auto">
            <a:xfrm>
              <a:off x="3991171" y="3725206"/>
              <a:ext cx="57150" cy="603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79" name="Retângulo de cantos arredondados 878"/>
          <p:cNvSpPr/>
          <p:nvPr/>
        </p:nvSpPr>
        <p:spPr>
          <a:xfrm>
            <a:off x="4208463" y="2165811"/>
            <a:ext cx="358775" cy="152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50" b="1" u="sng" dirty="0">
                <a:solidFill>
                  <a:srgbClr val="000000"/>
                </a:solidFill>
              </a:rPr>
              <a:t>TCFD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935773" y="4793382"/>
            <a:ext cx="3944944" cy="1736500"/>
            <a:chOff x="4646034" y="4388613"/>
            <a:chExt cx="3944944" cy="1736500"/>
          </a:xfrm>
        </p:grpSpPr>
        <p:grpSp>
          <p:nvGrpSpPr>
            <p:cNvPr id="32791" name="Group 1874"/>
            <p:cNvGrpSpPr>
              <a:grpSpLocks/>
            </p:cNvGrpSpPr>
            <p:nvPr/>
          </p:nvGrpSpPr>
          <p:grpSpPr bwMode="auto">
            <a:xfrm>
              <a:off x="4666676" y="5247454"/>
              <a:ext cx="3924302" cy="830263"/>
              <a:chOff x="2945" y="3808"/>
              <a:chExt cx="2472" cy="523"/>
            </a:xfrm>
          </p:grpSpPr>
          <p:sp>
            <p:nvSpPr>
              <p:cNvPr id="32827" name="Rectangle 1875"/>
              <p:cNvSpPr>
                <a:spLocks noChangeArrowheads="1"/>
              </p:cNvSpPr>
              <p:nvPr/>
            </p:nvSpPr>
            <p:spPr bwMode="auto">
              <a:xfrm>
                <a:off x="2945" y="3862"/>
                <a:ext cx="257" cy="86"/>
              </a:xfrm>
              <a:prstGeom prst="rect">
                <a:avLst/>
              </a:prstGeom>
              <a:solidFill>
                <a:srgbClr val="A55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8" name="Text Box 1876"/>
              <p:cNvSpPr txBox="1">
                <a:spLocks noChangeArrowheads="1"/>
              </p:cNvSpPr>
              <p:nvPr/>
            </p:nvSpPr>
            <p:spPr bwMode="auto">
              <a:xfrm>
                <a:off x="3182" y="3808"/>
                <a:ext cx="2235" cy="174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993D5C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sz="1200" b="1" dirty="0" smtClean="0">
                    <a:solidFill>
                      <a:srgbClr val="000000"/>
                    </a:solidFill>
                  </a:rPr>
                  <a:t>Industries, warehouses, </a:t>
                </a:r>
                <a:r>
                  <a:rPr lang="pt-BR" sz="1200" b="1" dirty="0" err="1" smtClean="0">
                    <a:solidFill>
                      <a:srgbClr val="000000"/>
                    </a:solidFill>
                  </a:rPr>
                  <a:t>distribution</a:t>
                </a:r>
                <a:r>
                  <a:rPr lang="pt-BR" sz="1200" b="1" dirty="0" smtClean="0">
                    <a:solidFill>
                      <a:srgbClr val="000000"/>
                    </a:solidFill>
                  </a:rPr>
                  <a:t> centers</a:t>
                </a:r>
                <a:endParaRPr lang="pt-BR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9" name="Rectangle 1877"/>
              <p:cNvSpPr>
                <a:spLocks noChangeArrowheads="1"/>
              </p:cNvSpPr>
              <p:nvPr/>
            </p:nvSpPr>
            <p:spPr bwMode="auto">
              <a:xfrm>
                <a:off x="2945" y="4057"/>
                <a:ext cx="257" cy="104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30" name="Text Box 1878"/>
              <p:cNvSpPr txBox="1">
                <a:spLocks noChangeArrowheads="1"/>
              </p:cNvSpPr>
              <p:nvPr/>
            </p:nvSpPr>
            <p:spPr bwMode="auto">
              <a:xfrm>
                <a:off x="3182" y="4021"/>
                <a:ext cx="1959" cy="310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993D5C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sz="1200" b="1" dirty="0" err="1" smtClean="0">
                    <a:solidFill>
                      <a:srgbClr val="000000"/>
                    </a:solidFill>
                  </a:rPr>
                  <a:t>Commerce</a:t>
                </a:r>
                <a:r>
                  <a:rPr lang="pt-BR" sz="1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pt-BR" sz="1200" b="1" dirty="0" err="1" smtClean="0">
                    <a:solidFill>
                      <a:srgbClr val="000000"/>
                    </a:solidFill>
                  </a:rPr>
                  <a:t>and</a:t>
                </a:r>
                <a:r>
                  <a:rPr lang="pt-BR" sz="1200" b="1" dirty="0" smtClean="0">
                    <a:solidFill>
                      <a:srgbClr val="000000"/>
                    </a:solidFill>
                  </a:rPr>
                  <a:t> Services</a:t>
                </a:r>
                <a:endParaRPr lang="pt-BR" sz="1200" b="1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pt-BR" sz="1400" b="1" u="sng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2788"/>
            <p:cNvGrpSpPr>
              <a:grpSpLocks/>
            </p:cNvGrpSpPr>
            <p:nvPr/>
          </p:nvGrpSpPr>
          <p:grpSpPr bwMode="auto">
            <a:xfrm>
              <a:off x="4655547" y="4654550"/>
              <a:ext cx="2178047" cy="276225"/>
              <a:chOff x="2648" y="3654"/>
              <a:chExt cx="1372" cy="174"/>
            </a:xfrm>
          </p:grpSpPr>
          <p:sp>
            <p:nvSpPr>
              <p:cNvPr id="32825" name="Rectangle 2786"/>
              <p:cNvSpPr>
                <a:spLocks noChangeArrowheads="1"/>
              </p:cNvSpPr>
              <p:nvPr/>
            </p:nvSpPr>
            <p:spPr bwMode="auto">
              <a:xfrm>
                <a:off x="2648" y="3690"/>
                <a:ext cx="257" cy="1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6" name="Text Box 2787"/>
              <p:cNvSpPr txBox="1">
                <a:spLocks noChangeArrowheads="1"/>
              </p:cNvSpPr>
              <p:nvPr/>
            </p:nvSpPr>
            <p:spPr bwMode="auto">
              <a:xfrm>
                <a:off x="2885" y="3654"/>
                <a:ext cx="1135" cy="174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993D5C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PT" sz="1200" b="1" dirty="0">
                    <a:solidFill>
                      <a:srgbClr val="000000"/>
                    </a:solidFill>
                  </a:rPr>
                  <a:t>Mini </a:t>
                </a:r>
                <a:r>
                  <a:rPr lang="pt-PT" sz="1200" b="1" dirty="0" smtClean="0">
                    <a:solidFill>
                      <a:srgbClr val="000000"/>
                    </a:solidFill>
                  </a:rPr>
                  <a:t>Freight Teminals </a:t>
                </a:r>
                <a:endParaRPr lang="pt-BR" sz="12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upo 879"/>
            <p:cNvGrpSpPr>
              <a:grpSpLocks/>
            </p:cNvGrpSpPr>
            <p:nvPr/>
          </p:nvGrpSpPr>
          <p:grpSpPr bwMode="auto">
            <a:xfrm>
              <a:off x="4665083" y="4961313"/>
              <a:ext cx="3654699" cy="276999"/>
              <a:chOff x="4202113" y="5117713"/>
              <a:chExt cx="3654699" cy="276999"/>
            </a:xfrm>
          </p:grpSpPr>
          <p:sp>
            <p:nvSpPr>
              <p:cNvPr id="32807" name="Text Box 1876"/>
              <p:cNvSpPr txBox="1">
                <a:spLocks noChangeArrowheads="1"/>
              </p:cNvSpPr>
              <p:nvPr/>
            </p:nvSpPr>
            <p:spPr bwMode="auto">
              <a:xfrm>
                <a:off x="4578350" y="5117713"/>
                <a:ext cx="3278462" cy="276999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993D5C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BR" sz="1200" b="1" dirty="0">
                    <a:solidFill>
                      <a:srgbClr val="000000"/>
                    </a:solidFill>
                  </a:rPr>
                  <a:t>ZMRC 100 </a:t>
                </a:r>
                <a:r>
                  <a:rPr lang="pt-BR" sz="1200" b="1" dirty="0" smtClean="0">
                    <a:solidFill>
                      <a:srgbClr val="000000"/>
                    </a:solidFill>
                  </a:rPr>
                  <a:t>Km² </a:t>
                </a:r>
                <a:r>
                  <a:rPr lang="pt-BR" sz="1200" b="1" dirty="0" err="1" smtClean="0">
                    <a:solidFill>
                      <a:srgbClr val="000000"/>
                    </a:solidFill>
                  </a:rPr>
                  <a:t>Maximum</a:t>
                </a:r>
                <a:r>
                  <a:rPr lang="pt-BR" sz="1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pt-BR" sz="1200" b="1" dirty="0" err="1" smtClean="0">
                    <a:solidFill>
                      <a:srgbClr val="000000"/>
                    </a:solidFill>
                  </a:rPr>
                  <a:t>Restriction</a:t>
                </a:r>
                <a:r>
                  <a:rPr lang="pt-BR" sz="1200" b="1" dirty="0" smtClean="0">
                    <a:solidFill>
                      <a:srgbClr val="000000"/>
                    </a:solidFill>
                  </a:rPr>
                  <a:t> Zone</a:t>
                </a:r>
                <a:endParaRPr lang="pt-BR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8" name="Rectangle 1875"/>
              <p:cNvSpPr>
                <a:spLocks noChangeArrowheads="1"/>
              </p:cNvSpPr>
              <p:nvPr/>
            </p:nvSpPr>
            <p:spPr bwMode="auto">
              <a:xfrm>
                <a:off x="4202113" y="5202238"/>
                <a:ext cx="407987" cy="1365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81" name="Retângulo de cantos arredondados 880"/>
            <p:cNvSpPr/>
            <p:nvPr/>
          </p:nvSpPr>
          <p:spPr>
            <a:xfrm>
              <a:off x="4674608" y="5917375"/>
              <a:ext cx="414337" cy="2032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450" b="1" u="sng" dirty="0">
                  <a:solidFill>
                    <a:srgbClr val="000000"/>
                  </a:solidFill>
                </a:rPr>
                <a:t>TCFD</a:t>
              </a:r>
            </a:p>
          </p:txBody>
        </p:sp>
        <p:sp>
          <p:nvSpPr>
            <p:cNvPr id="32798" name="CaixaDeTexto 881"/>
            <p:cNvSpPr txBox="1">
              <a:spLocks noChangeArrowheads="1"/>
            </p:cNvSpPr>
            <p:nvPr/>
          </p:nvSpPr>
          <p:spPr bwMode="auto">
            <a:xfrm>
              <a:off x="5064037" y="5848114"/>
              <a:ext cx="3319578" cy="2769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1200" b="1" dirty="0" smtClean="0">
                  <a:solidFill>
                    <a:srgbClr val="000000"/>
                  </a:solidFill>
                </a:rPr>
                <a:t>Fernão </a:t>
              </a:r>
              <a:r>
                <a:rPr lang="pt-BR" sz="1200" b="1" dirty="0">
                  <a:solidFill>
                    <a:srgbClr val="000000"/>
                  </a:solidFill>
                </a:rPr>
                <a:t>Dias </a:t>
              </a:r>
              <a:r>
                <a:rPr lang="pt-BR" sz="1200" b="1" dirty="0" err="1" smtClean="0">
                  <a:solidFill>
                    <a:srgbClr val="000000"/>
                  </a:solidFill>
                </a:rPr>
                <a:t>Freight</a:t>
              </a:r>
              <a:r>
                <a:rPr lang="pt-BR" sz="1200" b="1" dirty="0" smtClean="0">
                  <a:solidFill>
                    <a:srgbClr val="000000"/>
                  </a:solidFill>
                </a:rPr>
                <a:t> Terminal - </a:t>
              </a:r>
              <a:r>
                <a:rPr lang="pt-BR" sz="1200" b="1" dirty="0" err="1" smtClean="0">
                  <a:solidFill>
                    <a:srgbClr val="000000"/>
                  </a:solidFill>
                </a:rPr>
                <a:t>Existing</a:t>
              </a:r>
              <a:r>
                <a:rPr lang="pt-BR" sz="1200" b="1" dirty="0" smtClean="0">
                  <a:solidFill>
                    <a:srgbClr val="000000"/>
                  </a:solidFill>
                </a:rPr>
                <a:t> </a:t>
              </a:r>
              <a:endParaRPr lang="pt-BR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5" name="Group 2788"/>
            <p:cNvGrpSpPr>
              <a:grpSpLocks/>
            </p:cNvGrpSpPr>
            <p:nvPr/>
          </p:nvGrpSpPr>
          <p:grpSpPr bwMode="auto">
            <a:xfrm>
              <a:off x="4646034" y="4388613"/>
              <a:ext cx="3898129" cy="276225"/>
              <a:chOff x="2648" y="3654"/>
              <a:chExt cx="2297" cy="174"/>
            </a:xfrm>
          </p:grpSpPr>
          <p:sp>
            <p:nvSpPr>
              <p:cNvPr id="32805" name="Rectangle 2786"/>
              <p:cNvSpPr>
                <a:spLocks noChangeArrowheads="1"/>
              </p:cNvSpPr>
              <p:nvPr/>
            </p:nvSpPr>
            <p:spPr bwMode="auto">
              <a:xfrm>
                <a:off x="2648" y="3690"/>
                <a:ext cx="257" cy="10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 sz="2400" u="sng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6" name="Text Box 2787"/>
              <p:cNvSpPr txBox="1">
                <a:spLocks noChangeArrowheads="1"/>
              </p:cNvSpPr>
              <p:nvPr/>
            </p:nvSpPr>
            <p:spPr bwMode="auto">
              <a:xfrm>
                <a:off x="2892" y="3654"/>
                <a:ext cx="2053" cy="174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993D5C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t-PT" sz="1200" b="1" dirty="0" smtClean="0">
                    <a:solidFill>
                      <a:srgbClr val="000000"/>
                    </a:solidFill>
                  </a:rPr>
                  <a:t>Large Freight Terminals – LogisticPlatforms</a:t>
                </a:r>
                <a:endParaRPr lang="pt-BR" sz="120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Grupo 888"/>
          <p:cNvGrpSpPr>
            <a:grpSpLocks/>
          </p:cNvGrpSpPr>
          <p:nvPr/>
        </p:nvGrpSpPr>
        <p:grpSpPr bwMode="auto">
          <a:xfrm>
            <a:off x="4017962" y="2242013"/>
            <a:ext cx="2783432" cy="2125662"/>
            <a:chOff x="4017246" y="1958159"/>
            <a:chExt cx="2784405" cy="2125889"/>
          </a:xfrm>
        </p:grpSpPr>
        <p:sp>
          <p:nvSpPr>
            <p:cNvPr id="884" name="Retângulo de cantos arredondados 883"/>
            <p:cNvSpPr/>
            <p:nvPr/>
          </p:nvSpPr>
          <p:spPr>
            <a:xfrm>
              <a:off x="6444338" y="1958159"/>
              <a:ext cx="357313" cy="1524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450" b="1" u="sng" dirty="0">
                  <a:solidFill>
                    <a:srgbClr val="000000"/>
                  </a:solidFill>
                </a:rPr>
                <a:t>PL</a:t>
              </a:r>
            </a:p>
          </p:txBody>
        </p:sp>
        <p:sp>
          <p:nvSpPr>
            <p:cNvPr id="888" name="Retângulo de cantos arredondados 887"/>
            <p:cNvSpPr/>
            <p:nvPr/>
          </p:nvSpPr>
          <p:spPr>
            <a:xfrm>
              <a:off x="4017246" y="3931632"/>
              <a:ext cx="357312" cy="1524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450" b="1" u="sng" dirty="0">
                  <a:solidFill>
                    <a:srgbClr val="000000"/>
                  </a:solidFill>
                </a:rPr>
                <a:t>PL</a:t>
              </a:r>
            </a:p>
          </p:txBody>
        </p:sp>
      </p:grp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" y="1772816"/>
            <a:ext cx="3603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3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519" y="1404031"/>
            <a:ext cx="7446962" cy="576262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rgbClr val="39509B"/>
                </a:solidFill>
              </a:rPr>
              <a:t>Thank</a:t>
            </a:r>
            <a:r>
              <a:rPr lang="pt-BR" dirty="0" smtClean="0">
                <a:solidFill>
                  <a:srgbClr val="39509B"/>
                </a:solidFill>
              </a:rPr>
              <a:t> </a:t>
            </a:r>
            <a:r>
              <a:rPr lang="pt-BR" dirty="0" err="1" smtClean="0">
                <a:solidFill>
                  <a:srgbClr val="39509B"/>
                </a:solidFill>
              </a:rPr>
              <a:t>You</a:t>
            </a:r>
            <a:r>
              <a:rPr lang="pt-BR" dirty="0" smtClean="0">
                <a:solidFill>
                  <a:srgbClr val="39509B"/>
                </a:solidFill>
              </a:rPr>
              <a:t> !</a:t>
            </a:r>
            <a:br>
              <a:rPr lang="pt-BR" dirty="0" smtClean="0">
                <a:solidFill>
                  <a:srgbClr val="39509B"/>
                </a:solidFill>
              </a:rPr>
            </a:br>
            <a:endParaRPr lang="pt-BR" dirty="0">
              <a:solidFill>
                <a:srgbClr val="39509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8950" y="1964873"/>
            <a:ext cx="8166100" cy="157842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600" dirty="0" smtClean="0"/>
              <a:t>Planning </a:t>
            </a:r>
            <a:r>
              <a:rPr lang="en-US" sz="1600" dirty="0"/>
              <a:t>and Traffic Education </a:t>
            </a:r>
            <a:r>
              <a:rPr lang="en-US" sz="1600" dirty="0" smtClean="0"/>
              <a:t>Directorate – </a:t>
            </a:r>
            <a:r>
              <a:rPr lang="en-US" sz="1600" dirty="0"/>
              <a:t>DP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600" dirty="0" smtClean="0"/>
              <a:t>Planning </a:t>
            </a:r>
            <a:r>
              <a:rPr lang="en-US" sz="1600" dirty="0"/>
              <a:t>and Projects </a:t>
            </a:r>
            <a:r>
              <a:rPr lang="en-US" sz="1600" dirty="0" smtClean="0"/>
              <a:t>Superintendence - </a:t>
            </a:r>
            <a:r>
              <a:rPr lang="en-US" sz="1600" dirty="0"/>
              <a:t>SPP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600" dirty="0" smtClean="0"/>
              <a:t>Planning, </a:t>
            </a:r>
            <a:r>
              <a:rPr lang="en-US" sz="1600" dirty="0"/>
              <a:t>Logistics and Traffic Studies </a:t>
            </a:r>
            <a:r>
              <a:rPr lang="en-US" sz="1600" dirty="0" smtClean="0"/>
              <a:t>Management – </a:t>
            </a:r>
            <a:r>
              <a:rPr lang="en-US" sz="1600" dirty="0"/>
              <a:t>GPL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600" dirty="0" smtClean="0"/>
              <a:t>Logistics </a:t>
            </a:r>
            <a:r>
              <a:rPr lang="en-US" sz="1600" dirty="0"/>
              <a:t>and Traffic Studies </a:t>
            </a:r>
            <a:r>
              <a:rPr lang="en-US" sz="1600" dirty="0" smtClean="0"/>
              <a:t>Department - </a:t>
            </a:r>
            <a:r>
              <a:rPr lang="en-US" sz="1600" dirty="0"/>
              <a:t>DLE</a:t>
            </a:r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32706" r="2055" b="29109"/>
          <a:stretch/>
        </p:blipFill>
        <p:spPr>
          <a:xfrm>
            <a:off x="3859497" y="3650343"/>
            <a:ext cx="1554980" cy="642149"/>
          </a:xfrm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1824946" y="4470230"/>
            <a:ext cx="5185454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9pPr>
          </a:lstStyle>
          <a:p>
            <a:pPr algn="ctr"/>
            <a:r>
              <a:rPr lang="pt-BR" sz="1800" dirty="0" smtClean="0">
                <a:solidFill>
                  <a:schemeClr val="tx1"/>
                </a:solidFill>
              </a:rPr>
              <a:t>Companhia de Engenharia de Tráfego 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28" y="4671049"/>
            <a:ext cx="851636" cy="851636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3339646" y="4589066"/>
            <a:ext cx="3003097" cy="9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PREFEITURA DE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SÃO PAULO</a:t>
            </a:r>
          </a:p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       Transportes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2782704" y="6025476"/>
            <a:ext cx="357859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pt-BR" sz="1800" b="1" dirty="0">
                <a:solidFill>
                  <a:schemeClr val="tx1"/>
                </a:solidFill>
              </a:rPr>
              <a:t>Mauricio </a:t>
            </a:r>
            <a:r>
              <a:rPr lang="pt-BR" sz="1800" b="1" dirty="0" err="1">
                <a:solidFill>
                  <a:schemeClr val="tx1"/>
                </a:solidFill>
              </a:rPr>
              <a:t>Losada</a:t>
            </a:r>
            <a:endParaRPr lang="pt-BR" sz="1800" b="1" dirty="0">
              <a:solidFill>
                <a:schemeClr val="tx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pt-BR" sz="1800" dirty="0">
                <a:solidFill>
                  <a:schemeClr val="tx1"/>
                </a:solidFill>
              </a:rPr>
              <a:t>mauricioc@cetsp.com.br</a:t>
            </a:r>
          </a:p>
        </p:txBody>
      </p:sp>
    </p:spTree>
    <p:extLst>
      <p:ext uri="{BB962C8B-B14F-4D97-AF65-F5344CB8AC3E}">
        <p14:creationId xmlns:p14="http://schemas.microsoft.com/office/powerpoint/2010/main" val="3529411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8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" y="838323"/>
            <a:ext cx="3699438" cy="52317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89591" y="2742658"/>
            <a:ext cx="54544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Scope, Target audience and Collection Devices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Municipal / Metropolitan - 90 </a:t>
            </a:r>
            <a:r>
              <a:rPr lang="en-US" sz="1700" dirty="0" smtClean="0"/>
              <a:t>O/D Freight Zones</a:t>
            </a:r>
            <a:r>
              <a:rPr lang="en-US" sz="17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Internal trips MSP - Urban Distribution;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Inbound / Outbound Trips MSP / MRSP - Supply / Production;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Will be applied in 4,000 randomly selected companies located in São Paulo;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The selection of companies is based on the business sector and its size;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Data collection will be done by web application, face to face interviews and telephone;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Questionnaire by </a:t>
            </a:r>
            <a:r>
              <a:rPr lang="en-US" sz="1700" dirty="0" smtClean="0"/>
              <a:t>web app</a:t>
            </a:r>
            <a:r>
              <a:rPr lang="en-US" sz="1700" dirty="0"/>
              <a:t>, laptop or paper.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5015" y="43934"/>
            <a:ext cx="629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>São Paulo O/D Freight </a:t>
            </a:r>
            <a:r>
              <a:rPr lang="en-US" sz="3200" dirty="0" smtClean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>Survey - 2015 </a:t>
            </a:r>
            <a:endParaRPr lang="en-US" sz="3200" dirty="0">
              <a:solidFill>
                <a:srgbClr val="39509B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0" name="Espaço Reservado para Conteúdo 4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32706" r="2055" b="29109"/>
          <a:stretch/>
        </p:blipFill>
        <p:spPr>
          <a:xfrm>
            <a:off x="1367485" y="6308054"/>
            <a:ext cx="858551" cy="354550"/>
          </a:xfrm>
        </p:spPr>
      </p:pic>
      <p:pic>
        <p:nvPicPr>
          <p:cNvPr id="24" name="Imagem 1" descr="WBLog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005" y="6266700"/>
            <a:ext cx="446519" cy="44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F:\PMSP-SMT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3675" y="6266513"/>
            <a:ext cx="1038416" cy="42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11" descr="Logo ANTP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150842" y="6337111"/>
            <a:ext cx="830733" cy="33229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21116" y="1177409"/>
            <a:ext cx="5080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Confidentiality of data providers and identity of participating </a:t>
            </a:r>
            <a:r>
              <a:rPr lang="en-US" dirty="0" smtClean="0"/>
              <a:t>companies</a:t>
            </a:r>
          </a:p>
          <a:p>
            <a:r>
              <a:rPr lang="en-US" dirty="0"/>
              <a:t>Results made available to the interested public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150842" y="838323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Premisses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44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8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35015" y="43934"/>
            <a:ext cx="629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>São Paulo O/D Freight </a:t>
            </a:r>
            <a:r>
              <a:rPr lang="en-US" sz="3200" dirty="0" smtClean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>Survey - 2015 </a:t>
            </a:r>
            <a:endParaRPr lang="en-US" sz="3200" dirty="0">
              <a:solidFill>
                <a:srgbClr val="39509B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0" name="Espaço Reservado para Conteúdo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32706" r="2055" b="29109"/>
          <a:stretch/>
        </p:blipFill>
        <p:spPr>
          <a:xfrm>
            <a:off x="1367485" y="6308054"/>
            <a:ext cx="858551" cy="354550"/>
          </a:xfrm>
        </p:spPr>
      </p:pic>
      <p:pic>
        <p:nvPicPr>
          <p:cNvPr id="24" name="Imagem 1" descr="WB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005" y="6266700"/>
            <a:ext cx="446519" cy="44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F:\PMSP-SMT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3675" y="6266513"/>
            <a:ext cx="1038416" cy="42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11" descr="Logo ANTP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4150842" y="6337111"/>
            <a:ext cx="830733" cy="332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9206" y="920234"/>
            <a:ext cx="4184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9509B"/>
                </a:solidFill>
                <a:latin typeface="Calibri"/>
                <a:ea typeface="ＭＳ Ｐゴシック" charset="0"/>
                <a:cs typeface="Calibri"/>
              </a:rPr>
              <a:t>Methodology – Who will be surveyed?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85638" y="1386143"/>
            <a:ext cx="6291487" cy="374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dirty="0">
                <a:latin typeface="Calibri" panose="020F0502020204030204" pitchFamily="34" charset="0"/>
              </a:rPr>
              <a:t>Companies of 16 economic </a:t>
            </a:r>
            <a:r>
              <a:rPr lang="pt-BR" sz="1800" dirty="0" smtClean="0">
                <a:latin typeface="Calibri" panose="020F0502020204030204" pitchFamily="34" charset="0"/>
              </a:rPr>
              <a:t>sectors  - RAIS </a:t>
            </a:r>
            <a:r>
              <a:rPr lang="pt-BR" sz="1800" dirty="0">
                <a:latin typeface="Calibri" panose="020F0502020204030204" pitchFamily="34" charset="0"/>
              </a:rPr>
              <a:t>e CNAE data dase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95536" y="2204864"/>
            <a:ext cx="8409112" cy="374441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Lodging and Food Sector </a:t>
            </a:r>
            <a:endParaRPr lang="pt-BR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Transportation</a:t>
            </a:r>
            <a:r>
              <a:rPr lang="pt-BR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Warehousing and </a:t>
            </a:r>
            <a:r>
              <a:rPr lang="pt-BR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Mail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prstClr val="black"/>
                </a:solidFill>
                <a:latin typeface="Calibri"/>
              </a:rPr>
              <a:t>Hospitals</a:t>
            </a:r>
            <a:endParaRPr lang="pt-BR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Public Admin., Banking ,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Justice, 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IT</a:t>
            </a:r>
            <a:endParaRPr lang="pt-BR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Extraction </a:t>
            </a:r>
            <a:r>
              <a:rPr lang="pt-BR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Industry </a:t>
            </a:r>
            <a:r>
              <a:rPr lang="pt-BR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Rock, Sand </a:t>
            </a:r>
            <a:endParaRPr lang="pt-BR" sz="160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Transf. Ind. Food Processing</a:t>
            </a:r>
            <a:r>
              <a:rPr lang="pt-BR" dirty="0" smtClean="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Transf</a:t>
            </a:r>
            <a:r>
              <a:rPr lang="pt-BR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Ind </a:t>
            </a:r>
            <a:r>
              <a:rPr lang="pt-BR" dirty="0" smtClean="0">
                <a:solidFill>
                  <a:prstClr val="black"/>
                </a:solidFill>
                <a:latin typeface="Calibri"/>
              </a:rPr>
              <a:t>Consumer Goods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>
                <a:solidFill>
                  <a:prstClr val="black"/>
                </a:solidFill>
                <a:latin typeface="Calibri"/>
              </a:rPr>
              <a:t>Transf. Ind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apital Goods -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machinery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raw materials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fuels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 Repair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of vehicles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and machinery - heavy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load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sz="1700" dirty="0">
                <a:solidFill>
                  <a:prstClr val="black"/>
                </a:solidFill>
                <a:latin typeface="Calibri"/>
              </a:rPr>
              <a:t>Construction </a:t>
            </a:r>
            <a:r>
              <a:rPr lang="pt-BR" sz="1700" dirty="0" smtClean="0">
                <a:solidFill>
                  <a:prstClr val="black"/>
                </a:solidFill>
                <a:latin typeface="Calibri"/>
              </a:rPr>
              <a:t>Ind. 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Buildings/Infrastructure </a:t>
            </a:r>
            <a:endParaRPr lang="pt-BR" dirty="0" smtClean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endParaRPr lang="en-US" dirty="0" smtClean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Wholesale </a:t>
            </a:r>
            <a:r>
              <a:rPr lang="en-US" dirty="0">
                <a:latin typeface="+mn-lt"/>
              </a:rPr>
              <a:t>Consumer </a:t>
            </a:r>
            <a:r>
              <a:rPr lang="en-US" dirty="0" smtClean="0">
                <a:latin typeface="+mn-lt"/>
              </a:rPr>
              <a:t>Goods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Wholesale Capital Goods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Wholesale - Other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Retail - Supermarkets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>
                <a:solidFill>
                  <a:prstClr val="black"/>
                </a:solidFill>
                <a:latin typeface="Calibri"/>
              </a:rPr>
              <a:t>All other </a:t>
            </a:r>
            <a:r>
              <a:rPr lang="pt-BR" dirty="0" smtClean="0">
                <a:solidFill>
                  <a:prstClr val="black"/>
                </a:solidFill>
                <a:latin typeface="Calibri"/>
              </a:rPr>
              <a:t>retailers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pt-BR" dirty="0" smtClean="0">
                <a:solidFill>
                  <a:prstClr val="black"/>
                </a:solidFill>
                <a:latin typeface="Calibri"/>
              </a:rPr>
              <a:t>Waste – </a:t>
            </a:r>
            <a:r>
              <a:rPr lang="pt-BR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Hazardous and hospital </a:t>
            </a:r>
            <a:r>
              <a:rPr lang="pt-BR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garbage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earth, debris, recyclable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materials and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water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distribution (tanker trucks)</a:t>
            </a:r>
            <a:endParaRPr lang="pt-BR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pt-B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tângulo 4"/>
          <p:cNvSpPr/>
          <p:nvPr/>
        </p:nvSpPr>
        <p:spPr>
          <a:xfrm>
            <a:off x="5004048" y="2185813"/>
            <a:ext cx="3800600" cy="912651"/>
          </a:xfrm>
          <a:prstGeom prst="rect">
            <a:avLst/>
          </a:prstGeom>
          <a:solidFill>
            <a:srgbClr val="A9A5F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Retângulo 5"/>
          <p:cNvSpPr/>
          <p:nvPr/>
        </p:nvSpPr>
        <p:spPr>
          <a:xfrm>
            <a:off x="4994523" y="3117515"/>
            <a:ext cx="3800600" cy="527509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6"/>
          <p:cNvSpPr/>
          <p:nvPr/>
        </p:nvSpPr>
        <p:spPr>
          <a:xfrm>
            <a:off x="5004048" y="3645024"/>
            <a:ext cx="3800600" cy="1098426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387329"/>
            <a:ext cx="3651250" cy="12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tângulo 22"/>
          <p:cNvSpPr/>
          <p:nvPr/>
        </p:nvSpPr>
        <p:spPr>
          <a:xfrm>
            <a:off x="903340" y="2266867"/>
            <a:ext cx="3632148" cy="1114401"/>
          </a:xfrm>
          <a:prstGeom prst="rect">
            <a:avLst/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0" name="Retângulo 3"/>
          <p:cNvSpPr/>
          <p:nvPr/>
        </p:nvSpPr>
        <p:spPr>
          <a:xfrm>
            <a:off x="884238" y="5239577"/>
            <a:ext cx="3635896" cy="297426"/>
          </a:xfrm>
          <a:prstGeom prst="rect">
            <a:avLst/>
          </a:prstGeom>
          <a:solidFill>
            <a:srgbClr val="F79646">
              <a:alpha val="3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44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519" y="1404031"/>
            <a:ext cx="7446962" cy="576262"/>
          </a:xfrm>
        </p:spPr>
        <p:txBody>
          <a:bodyPr/>
          <a:lstStyle/>
          <a:p>
            <a:pPr algn="ctr"/>
            <a:r>
              <a:rPr lang="pt-BR" dirty="0" err="1" smtClean="0">
                <a:solidFill>
                  <a:srgbClr val="39509B"/>
                </a:solidFill>
              </a:rPr>
              <a:t>Thank</a:t>
            </a:r>
            <a:r>
              <a:rPr lang="pt-BR" dirty="0" smtClean="0">
                <a:solidFill>
                  <a:srgbClr val="39509B"/>
                </a:solidFill>
              </a:rPr>
              <a:t> </a:t>
            </a:r>
            <a:r>
              <a:rPr lang="pt-BR" dirty="0" err="1" smtClean="0">
                <a:solidFill>
                  <a:srgbClr val="39509B"/>
                </a:solidFill>
              </a:rPr>
              <a:t>You</a:t>
            </a:r>
            <a:r>
              <a:rPr lang="pt-BR" dirty="0" smtClean="0">
                <a:solidFill>
                  <a:srgbClr val="39509B"/>
                </a:solidFill>
              </a:rPr>
              <a:t> !</a:t>
            </a:r>
            <a:br>
              <a:rPr lang="pt-BR" dirty="0" smtClean="0">
                <a:solidFill>
                  <a:srgbClr val="39509B"/>
                </a:solidFill>
              </a:rPr>
            </a:br>
            <a:endParaRPr lang="pt-BR" dirty="0">
              <a:solidFill>
                <a:srgbClr val="39509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8950" y="1964873"/>
            <a:ext cx="8166100" cy="157842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600" dirty="0" smtClean="0"/>
              <a:t>Planning </a:t>
            </a:r>
            <a:r>
              <a:rPr lang="en-US" sz="1600" dirty="0"/>
              <a:t>and Traffic Education </a:t>
            </a:r>
            <a:r>
              <a:rPr lang="en-US" sz="1600" dirty="0" smtClean="0"/>
              <a:t>Directorate – </a:t>
            </a:r>
            <a:r>
              <a:rPr lang="en-US" sz="1600" dirty="0"/>
              <a:t>DP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600" dirty="0" smtClean="0"/>
              <a:t>Planning </a:t>
            </a:r>
            <a:r>
              <a:rPr lang="en-US" sz="1600" dirty="0"/>
              <a:t>and Projects </a:t>
            </a:r>
            <a:r>
              <a:rPr lang="en-US" sz="1600" dirty="0" smtClean="0"/>
              <a:t>Superintendence - </a:t>
            </a:r>
            <a:r>
              <a:rPr lang="en-US" sz="1600" dirty="0"/>
              <a:t>SPP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600" dirty="0" smtClean="0"/>
              <a:t>Planning, </a:t>
            </a:r>
            <a:r>
              <a:rPr lang="en-US" sz="1600" dirty="0"/>
              <a:t>Logistics and Traffic Studies </a:t>
            </a:r>
            <a:r>
              <a:rPr lang="en-US" sz="1600" dirty="0" smtClean="0"/>
              <a:t>Management – </a:t>
            </a:r>
            <a:r>
              <a:rPr lang="en-US" sz="1600" dirty="0"/>
              <a:t>GPL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600" dirty="0" smtClean="0"/>
              <a:t>Logistics </a:t>
            </a:r>
            <a:r>
              <a:rPr lang="en-US" sz="1600" dirty="0"/>
              <a:t>and Traffic Studies </a:t>
            </a:r>
            <a:r>
              <a:rPr lang="en-US" sz="1600" dirty="0" smtClean="0"/>
              <a:t>Department - </a:t>
            </a:r>
            <a:r>
              <a:rPr lang="en-US" sz="1600" dirty="0"/>
              <a:t>DLE</a:t>
            </a:r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32706" r="2055" b="29109"/>
          <a:stretch/>
        </p:blipFill>
        <p:spPr>
          <a:xfrm>
            <a:off x="3859497" y="3650343"/>
            <a:ext cx="1554980" cy="642149"/>
          </a:xfrm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1824946" y="4470230"/>
            <a:ext cx="5185454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9pPr>
          </a:lstStyle>
          <a:p>
            <a:pPr algn="ctr"/>
            <a:r>
              <a:rPr lang="pt-BR" sz="1800" dirty="0" smtClean="0">
                <a:solidFill>
                  <a:schemeClr val="tx1"/>
                </a:solidFill>
              </a:rPr>
              <a:t>Companhia de Engenharia de Tráfego 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28" y="4671049"/>
            <a:ext cx="851636" cy="851636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3339646" y="4589066"/>
            <a:ext cx="3003097" cy="9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PREFEITURA DE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SÃO PAULO</a:t>
            </a:r>
          </a:p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       Transportes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2782704" y="6025476"/>
            <a:ext cx="357859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BankGothic Lt BT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pt-BR" sz="1800" b="1" dirty="0">
                <a:solidFill>
                  <a:schemeClr val="tx1"/>
                </a:solidFill>
              </a:rPr>
              <a:t>Mauricio </a:t>
            </a:r>
            <a:r>
              <a:rPr lang="pt-BR" sz="1800" b="1" dirty="0" err="1">
                <a:solidFill>
                  <a:schemeClr val="tx1"/>
                </a:solidFill>
              </a:rPr>
              <a:t>Losada</a:t>
            </a:r>
            <a:endParaRPr lang="pt-BR" sz="1800" b="1" dirty="0">
              <a:solidFill>
                <a:schemeClr val="tx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pt-BR" sz="1800" dirty="0">
                <a:solidFill>
                  <a:schemeClr val="tx1"/>
                </a:solidFill>
              </a:rPr>
              <a:t>mauricioc@cetsp.com.br</a:t>
            </a:r>
          </a:p>
        </p:txBody>
      </p:sp>
    </p:spTree>
    <p:extLst>
      <p:ext uri="{BB962C8B-B14F-4D97-AF65-F5344CB8AC3E}">
        <p14:creationId xmlns:p14="http://schemas.microsoft.com/office/powerpoint/2010/main" val="952181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CET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513</Words>
  <Application>Microsoft Office PowerPoint</Application>
  <PresentationFormat>On-screen Show (4:3)</PresentationFormat>
  <Paragraphs>134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ModeloCET</vt:lpstr>
      <vt:lpstr>4_Tema do Office</vt:lpstr>
      <vt:lpstr>1_Personalizar design</vt:lpstr>
      <vt:lpstr>Design padrão</vt:lpstr>
      <vt:lpstr>PowerPoint Presentation</vt:lpstr>
      <vt:lpstr> Volume Vehicles  - Mini Anel Viário</vt:lpstr>
      <vt:lpstr>PowerPoint Presentation</vt:lpstr>
      <vt:lpstr>PowerPoint Presentation</vt:lpstr>
      <vt:lpstr>Mini Freight Terminals and  Logistic Platforms </vt:lpstr>
      <vt:lpstr>Thank You ! </vt:lpstr>
      <vt:lpstr>PowerPoint Presentation</vt:lpstr>
      <vt:lpstr>PowerPoint Presentation</vt:lpstr>
      <vt:lpstr>Thank You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Delivery in São Paulo Time to Increase Productivity</dc:title>
  <dc:subject>Urban Logistics</dc:subject>
  <dc:creator>Mauricio Losada</dc:creator>
  <cp:lastModifiedBy>SiteKiosk Limited User Account</cp:lastModifiedBy>
  <cp:revision>690</cp:revision>
  <dcterms:created xsi:type="dcterms:W3CDTF">2010-05-05T20:13:22Z</dcterms:created>
  <dcterms:modified xsi:type="dcterms:W3CDTF">2015-01-16T05:59:13Z</dcterms:modified>
</cp:coreProperties>
</file>